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78" r:id="rId1"/>
  </p:sldMasterIdLst>
  <p:notesMasterIdLst>
    <p:notesMasterId r:id="rId8"/>
  </p:notesMasterIdLst>
  <p:sldIdLst>
    <p:sldId id="324" r:id="rId2"/>
    <p:sldId id="475" r:id="rId3"/>
    <p:sldId id="474" r:id="rId4"/>
    <p:sldId id="476" r:id="rId5"/>
    <p:sldId id="477" r:id="rId6"/>
    <p:sldId id="47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B146806-CF0B-402F-8074-47458706CE1E}">
          <p14:sldIdLst>
            <p14:sldId id="324"/>
            <p14:sldId id="475"/>
            <p14:sldId id="474"/>
            <p14:sldId id="476"/>
            <p14:sldId id="477"/>
            <p14:sldId id="478"/>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 Hood" initials="SH" lastIdx="3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AE2573"/>
    <a:srgbClr val="00A499"/>
    <a:srgbClr val="D7EBE3"/>
    <a:srgbClr val="0180FF"/>
    <a:srgbClr val="330072"/>
    <a:srgbClr val="DB53A1"/>
    <a:srgbClr val="5BADFF"/>
    <a:srgbClr val="BD1173"/>
    <a:srgbClr val="E9C3D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FAAB0-1CD5-4FE6-9879-CE9B4D81A8E2}" type="datetimeFigureOut">
              <a:rPr lang="en-GB" smtClean="0"/>
              <a:t>27/08/2024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CEC63-7876-4D24-8699-3AC623E2B348}" type="slidenum">
              <a:rPr lang="en-GB" smtClean="0"/>
              <a:t>‹#›</a:t>
            </a:fld>
            <a:endParaRPr lang="en-GB"/>
          </a:p>
        </p:txBody>
      </p:sp>
    </p:spTree>
    <p:extLst>
      <p:ext uri="{BB962C8B-B14F-4D97-AF65-F5344CB8AC3E}">
        <p14:creationId xmlns:p14="http://schemas.microsoft.com/office/powerpoint/2010/main" val="4286369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p:cNvSpPr>
          <p:nvPr>
            <p:ph type="sldImg"/>
          </p:nvPr>
        </p:nvSpPr>
        <p:spPr bwMode="auto">
          <a:xfrm>
            <a:off x="1371600" y="1143000"/>
            <a:ext cx="4114800" cy="3086100"/>
          </a:xfrm>
          <a:noFill/>
          <a:ln>
            <a:solidFill>
              <a:srgbClr val="000000"/>
            </a:solidFill>
            <a:miter lim="800000"/>
            <a:headEnd/>
            <a:tailEnd/>
          </a:ln>
        </p:spPr>
      </p:sp>
      <p:sp>
        <p:nvSpPr>
          <p:cNvPr id="143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43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477838" fontAlgn="base">
              <a:spcBef>
                <a:spcPct val="0"/>
              </a:spcBef>
              <a:spcAft>
                <a:spcPct val="0"/>
              </a:spcAft>
            </a:pPr>
            <a:fld id="{09F82A9A-93F9-40A1-A4D9-0A6E9B7846C0}" type="slidenum">
              <a:rPr lang="en-GB" smtClean="0"/>
              <a:pPr defTabSz="477838" fontAlgn="base">
                <a:spcBef>
                  <a:spcPct val="0"/>
                </a:spcBef>
                <a:spcAft>
                  <a:spcPct val="0"/>
                </a:spcAft>
              </a:pPr>
              <a:t>0</a:t>
            </a:fld>
            <a:endParaRPr lang="en-GB"/>
          </a:p>
        </p:txBody>
      </p:sp>
    </p:spTree>
    <p:extLst>
      <p:ext uri="{BB962C8B-B14F-4D97-AF65-F5344CB8AC3E}">
        <p14:creationId xmlns:p14="http://schemas.microsoft.com/office/powerpoint/2010/main" val="1190634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dpi="0" rotWithShape="1">
          <a:blip r:embed="rId2">
            <a:lum/>
          </a:blip>
          <a:srcRect/>
          <a:stretch>
            <a:fillRect t="4000"/>
          </a:stretch>
        </a:blipFill>
        <a:effectLst/>
      </p:bgPr>
    </p:bg>
    <p:spTree>
      <p:nvGrpSpPr>
        <p:cNvPr id="1" name=""/>
        <p:cNvGrpSpPr/>
        <p:nvPr/>
      </p:nvGrpSpPr>
      <p:grpSpPr>
        <a:xfrm>
          <a:off x="0" y="0"/>
          <a:ext cx="0" cy="0"/>
          <a:chOff x="0" y="0"/>
          <a:chExt cx="0" cy="0"/>
        </a:xfrm>
      </p:grpSpPr>
      <p:sp>
        <p:nvSpPr>
          <p:cNvPr id="4" name="Rectangle 3"/>
          <p:cNvSpPr/>
          <p:nvPr/>
        </p:nvSpPr>
        <p:spPr>
          <a:xfrm>
            <a:off x="0" y="3"/>
            <a:ext cx="9144000" cy="264695"/>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r>
              <a:rPr lang="en-GB" sz="788" b="0" i="0">
                <a:solidFill>
                  <a:schemeClr val="bg1"/>
                </a:solidFill>
                <a:latin typeface="Arial" panose="020B0604020202020204" pitchFamily="34" charset="0"/>
                <a:cs typeface="Arial" panose="020B0604020202020204" pitchFamily="34" charset="0"/>
              </a:rPr>
              <a:t>DRAFT WORK IN PROGRESS</a:t>
            </a:r>
          </a:p>
        </p:txBody>
      </p:sp>
      <p:sp>
        <p:nvSpPr>
          <p:cNvPr id="3" name="Title 1"/>
          <p:cNvSpPr>
            <a:spLocks noGrp="1"/>
          </p:cNvSpPr>
          <p:nvPr>
            <p:ph type="ctrTitle"/>
          </p:nvPr>
        </p:nvSpPr>
        <p:spPr>
          <a:xfrm>
            <a:off x="1363190" y="2221719"/>
            <a:ext cx="6858000" cy="2387600"/>
          </a:xfrm>
        </p:spPr>
        <p:txBody>
          <a:bodyPr anchor="b">
            <a:normAutofit/>
          </a:bodyPr>
          <a:lstStyle>
            <a:lvl1pPr algn="l">
              <a:defRPr sz="3200"/>
            </a:lvl1pPr>
          </a:lstStyle>
          <a:p>
            <a:r>
              <a:rPr lang="en-US" noProof="0"/>
              <a:t>Click to edit Master title style</a:t>
            </a:r>
            <a:endParaRPr lang="en-GB" noProof="0"/>
          </a:p>
        </p:txBody>
      </p:sp>
      <p:sp>
        <p:nvSpPr>
          <p:cNvPr id="5" name="Subtitle 2"/>
          <p:cNvSpPr>
            <a:spLocks noGrp="1"/>
          </p:cNvSpPr>
          <p:nvPr>
            <p:ph type="subTitle" idx="1"/>
          </p:nvPr>
        </p:nvSpPr>
        <p:spPr>
          <a:xfrm>
            <a:off x="1363190" y="4618132"/>
            <a:ext cx="6858000" cy="371764"/>
          </a:xfrm>
          <a:prstGeom prst="rect">
            <a:avLst/>
          </a:prstGeom>
        </p:spPr>
        <p:txBody>
          <a:bodyPr/>
          <a:lstStyle>
            <a:lvl1pPr marL="0" indent="0" algn="l">
              <a:buNone/>
              <a:defRPr sz="1800"/>
            </a:lvl1pPr>
            <a:lvl2pPr marL="192886" indent="0" algn="ctr">
              <a:buNone/>
              <a:defRPr sz="844"/>
            </a:lvl2pPr>
            <a:lvl3pPr marL="385772" indent="0" algn="ctr">
              <a:buNone/>
              <a:defRPr sz="760"/>
            </a:lvl3pPr>
            <a:lvl4pPr marL="578659" indent="0" algn="ctr">
              <a:buNone/>
              <a:defRPr sz="675"/>
            </a:lvl4pPr>
            <a:lvl5pPr marL="771545" indent="0" algn="ctr">
              <a:buNone/>
              <a:defRPr sz="675"/>
            </a:lvl5pPr>
            <a:lvl6pPr marL="964430" indent="0" algn="ctr">
              <a:buNone/>
              <a:defRPr sz="675"/>
            </a:lvl6pPr>
            <a:lvl7pPr marL="1157317" indent="0" algn="ctr">
              <a:buNone/>
              <a:defRPr sz="675"/>
            </a:lvl7pPr>
            <a:lvl8pPr marL="1350203" indent="0" algn="ctr">
              <a:buNone/>
              <a:defRPr sz="675"/>
            </a:lvl8pPr>
            <a:lvl9pPr marL="1543088" indent="0" algn="ctr">
              <a:buNone/>
              <a:defRPr sz="675"/>
            </a:lvl9pPr>
          </a:lstStyle>
          <a:p>
            <a:r>
              <a:rPr lang="en-US"/>
              <a:t>Click to edit Master subtitle style</a:t>
            </a:r>
            <a:endParaRPr lang="en-GB"/>
          </a:p>
        </p:txBody>
      </p:sp>
      <p:sp>
        <p:nvSpPr>
          <p:cNvPr id="6" name="Rectangle 5"/>
          <p:cNvSpPr/>
          <p:nvPr userDrawn="1"/>
        </p:nvSpPr>
        <p:spPr>
          <a:xfrm>
            <a:off x="0" y="3"/>
            <a:ext cx="9144000" cy="264695"/>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endParaRPr lang="en-GB" sz="788" b="0" i="0">
              <a:solidFill>
                <a:schemeClr val="bg1"/>
              </a:solidFill>
              <a:latin typeface="Arial" panose="020B0604020202020204" pitchFamily="34" charset="0"/>
              <a:cs typeface="Arial" panose="020B0604020202020204" pitchFamily="34" charset="0"/>
            </a:endParaRPr>
          </a:p>
        </p:txBody>
      </p:sp>
      <p:sp>
        <p:nvSpPr>
          <p:cNvPr id="7" name="Rectangle 6"/>
          <p:cNvSpPr/>
          <p:nvPr userDrawn="1"/>
        </p:nvSpPr>
        <p:spPr>
          <a:xfrm>
            <a:off x="273132" y="6344487"/>
            <a:ext cx="8490858" cy="400110"/>
          </a:xfrm>
          <a:prstGeom prst="rect">
            <a:avLst/>
          </a:prstGeom>
        </p:spPr>
        <p:txBody>
          <a:bodyPr wrap="square">
            <a:spAutoFit/>
          </a:bodyPr>
          <a:lstStyle/>
          <a:p>
            <a:r>
              <a:rPr lang="en-GB" sz="1000" kern="120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Transforming health and social care in Kent and Medway is a partnership of all the NHS organisations in Kent and Medway, Kent County Council </a:t>
            </a:r>
            <a:br>
              <a:rPr lang="en-GB" sz="1000" kern="120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br>
            <a:r>
              <a:rPr lang="en-GB" sz="1000" kern="120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and Medway Council. We will work together to make health and wellbeing better than any partner can do alone.</a:t>
            </a:r>
          </a:p>
        </p:txBody>
      </p:sp>
    </p:spTree>
    <p:extLst>
      <p:ext uri="{BB962C8B-B14F-4D97-AF65-F5344CB8AC3E}">
        <p14:creationId xmlns:p14="http://schemas.microsoft.com/office/powerpoint/2010/main" val="4103098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a:lum/>
          </a:blip>
          <a:srcRect/>
          <a:stretch>
            <a:fillRect t="-22000" b="-2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4"/>
            <a:ext cx="7972212" cy="2852737"/>
          </a:xfrm>
        </p:spPr>
        <p:txBody>
          <a:bodyPr anchor="b">
            <a:normAutofit/>
          </a:bodyPr>
          <a:lstStyle>
            <a:lvl1pPr marL="58251" indent="0">
              <a:defRPr sz="3047"/>
            </a:lvl1pPr>
          </a:lstStyle>
          <a:p>
            <a:r>
              <a:rPr lang="en-US"/>
              <a:t>Click to edit Master title style</a:t>
            </a:r>
            <a:endParaRPr lang="en-GB"/>
          </a:p>
        </p:txBody>
      </p:sp>
      <p:sp>
        <p:nvSpPr>
          <p:cNvPr id="3" name="Text Placeholder 2"/>
          <p:cNvSpPr>
            <a:spLocks noGrp="1"/>
          </p:cNvSpPr>
          <p:nvPr>
            <p:ph type="body" idx="1"/>
          </p:nvPr>
        </p:nvSpPr>
        <p:spPr>
          <a:xfrm>
            <a:off x="623889" y="4589469"/>
            <a:ext cx="7972212" cy="752555"/>
          </a:xfrm>
          <a:prstGeom prst="rect">
            <a:avLst/>
          </a:prstGeom>
        </p:spPr>
        <p:txBody>
          <a:bodyPr/>
          <a:lstStyle>
            <a:lvl1pPr marL="0" indent="0">
              <a:buNone/>
              <a:defRPr sz="1800">
                <a:solidFill>
                  <a:schemeClr val="tx1"/>
                </a:solidFill>
              </a:defRPr>
            </a:lvl1pPr>
            <a:lvl2pPr marL="192886" indent="0">
              <a:buNone/>
              <a:defRPr sz="844">
                <a:solidFill>
                  <a:schemeClr val="tx1">
                    <a:tint val="75000"/>
                  </a:schemeClr>
                </a:solidFill>
              </a:defRPr>
            </a:lvl2pPr>
            <a:lvl3pPr marL="385772" indent="0">
              <a:buNone/>
              <a:defRPr sz="760">
                <a:solidFill>
                  <a:schemeClr val="tx1">
                    <a:tint val="75000"/>
                  </a:schemeClr>
                </a:solidFill>
              </a:defRPr>
            </a:lvl3pPr>
            <a:lvl4pPr marL="578659" indent="0">
              <a:buNone/>
              <a:defRPr sz="675">
                <a:solidFill>
                  <a:schemeClr val="tx1">
                    <a:tint val="75000"/>
                  </a:schemeClr>
                </a:solidFill>
              </a:defRPr>
            </a:lvl4pPr>
            <a:lvl5pPr marL="771545" indent="0">
              <a:buNone/>
              <a:defRPr sz="675">
                <a:solidFill>
                  <a:schemeClr val="tx1">
                    <a:tint val="75000"/>
                  </a:schemeClr>
                </a:solidFill>
              </a:defRPr>
            </a:lvl5pPr>
            <a:lvl6pPr marL="964430" indent="0">
              <a:buNone/>
              <a:defRPr sz="675">
                <a:solidFill>
                  <a:schemeClr val="tx1">
                    <a:tint val="75000"/>
                  </a:schemeClr>
                </a:solidFill>
              </a:defRPr>
            </a:lvl6pPr>
            <a:lvl7pPr marL="1157317" indent="0">
              <a:buNone/>
              <a:defRPr sz="675">
                <a:solidFill>
                  <a:schemeClr val="tx1">
                    <a:tint val="75000"/>
                  </a:schemeClr>
                </a:solidFill>
              </a:defRPr>
            </a:lvl7pPr>
            <a:lvl8pPr marL="1350203" indent="0">
              <a:buNone/>
              <a:defRPr sz="675">
                <a:solidFill>
                  <a:schemeClr val="tx1">
                    <a:tint val="75000"/>
                  </a:schemeClr>
                </a:solidFill>
              </a:defRPr>
            </a:lvl8pPr>
            <a:lvl9pPr marL="1543088" indent="0">
              <a:buNone/>
              <a:defRPr sz="675">
                <a:solidFill>
                  <a:schemeClr val="tx1">
                    <a:tint val="75000"/>
                  </a:schemeClr>
                </a:solidFill>
              </a:defRPr>
            </a:lvl9pPr>
          </a:lstStyle>
          <a:p>
            <a:pPr lvl="0"/>
            <a:r>
              <a:rPr lang="en-US"/>
              <a:t>Click to edit Master text styles</a:t>
            </a:r>
          </a:p>
        </p:txBody>
      </p:sp>
      <p:sp>
        <p:nvSpPr>
          <p:cNvPr id="5" name="Rectangle 4"/>
          <p:cNvSpPr/>
          <p:nvPr/>
        </p:nvSpPr>
        <p:spPr>
          <a:xfrm>
            <a:off x="0" y="-3482"/>
            <a:ext cx="9144000" cy="274638"/>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r>
              <a:rPr lang="en-GB" sz="788">
                <a:solidFill>
                  <a:schemeClr val="bg1"/>
                </a:solidFill>
              </a:rPr>
              <a:t>DRAFT WORK IN PROGRESS</a:t>
            </a:r>
          </a:p>
        </p:txBody>
      </p:sp>
      <p:sp>
        <p:nvSpPr>
          <p:cNvPr id="6" name="TextBox 5"/>
          <p:cNvSpPr txBox="1"/>
          <p:nvPr/>
        </p:nvSpPr>
        <p:spPr>
          <a:xfrm>
            <a:off x="92939" y="-31958"/>
            <a:ext cx="466124" cy="241476"/>
          </a:xfrm>
          <a:prstGeom prst="rect">
            <a:avLst/>
          </a:prstGeom>
          <a:noFill/>
        </p:spPr>
        <p:txBody>
          <a:bodyPr wrap="square" rtlCol="0">
            <a:spAutoFit/>
          </a:bodyPr>
          <a:lstStyle/>
          <a:p>
            <a:fld id="{10DFDE99-E720-411E-8BF1-DF40CAA5E62F}" type="slidenum">
              <a:rPr lang="en-GB" sz="969" smtClean="0">
                <a:solidFill>
                  <a:schemeClr val="bg1"/>
                </a:solidFill>
              </a:rPr>
              <a:t>‹#›</a:t>
            </a:fld>
            <a:endParaRPr lang="en-GB" sz="969">
              <a:solidFill>
                <a:schemeClr val="bg1"/>
              </a:solidFill>
            </a:endParaRPr>
          </a:p>
        </p:txBody>
      </p:sp>
      <p:sp>
        <p:nvSpPr>
          <p:cNvPr id="7" name="Rectangle 6"/>
          <p:cNvSpPr/>
          <p:nvPr userDrawn="1"/>
        </p:nvSpPr>
        <p:spPr>
          <a:xfrm>
            <a:off x="0" y="-3482"/>
            <a:ext cx="9144000" cy="274638"/>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endParaRPr lang="en-GB" sz="788">
              <a:solidFill>
                <a:schemeClr val="bg1"/>
              </a:solidFill>
            </a:endParaRPr>
          </a:p>
        </p:txBody>
      </p:sp>
      <p:sp>
        <p:nvSpPr>
          <p:cNvPr id="8" name="TextBox 7"/>
          <p:cNvSpPr txBox="1"/>
          <p:nvPr userDrawn="1"/>
        </p:nvSpPr>
        <p:spPr>
          <a:xfrm>
            <a:off x="92939" y="-31958"/>
            <a:ext cx="466124" cy="241476"/>
          </a:xfrm>
          <a:prstGeom prst="rect">
            <a:avLst/>
          </a:prstGeom>
          <a:noFill/>
        </p:spPr>
        <p:txBody>
          <a:bodyPr wrap="square" rtlCol="0">
            <a:spAutoFit/>
          </a:bodyPr>
          <a:lstStyle/>
          <a:p>
            <a:fld id="{10DFDE99-E720-411E-8BF1-DF40CAA5E62F}" type="slidenum">
              <a:rPr lang="en-GB" sz="969" smtClean="0">
                <a:solidFill>
                  <a:schemeClr val="bg1"/>
                </a:solidFill>
              </a:rPr>
              <a:t>‹#›</a:t>
            </a:fld>
            <a:endParaRPr lang="en-GB" sz="969">
              <a:solidFill>
                <a:schemeClr val="bg1"/>
              </a:solidFill>
            </a:endParaRPr>
          </a:p>
        </p:txBody>
      </p:sp>
    </p:spTree>
    <p:extLst>
      <p:ext uri="{BB962C8B-B14F-4D97-AF65-F5344CB8AC3E}">
        <p14:creationId xmlns:p14="http://schemas.microsoft.com/office/powerpoint/2010/main" val="39244856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592" y="1225786"/>
            <a:ext cx="8592561" cy="4559968"/>
          </a:xfrm>
          <a:prstGeom prst="rect">
            <a:avLst/>
          </a:prstGeom>
        </p:spPr>
        <p:txBody>
          <a:bodyPr>
            <a:normAutofit/>
          </a:bodyPr>
          <a:lstStyle>
            <a:lvl1pPr>
              <a:buClr>
                <a:srgbClr val="BD007A"/>
              </a:buClr>
              <a:defRPr sz="2400"/>
            </a:lvl1pPr>
            <a:lvl2pPr marL="417920" indent="-160739">
              <a:buClr>
                <a:srgbClr val="BD007A"/>
              </a:buClr>
              <a:buFont typeface="Symbol" panose="05050102010706020507" pitchFamily="18" charset="2"/>
              <a:buChar char="-"/>
              <a:defRPr sz="2000"/>
            </a:lvl2pPr>
            <a:lvl3pPr marL="642954" indent="-128591">
              <a:buClr>
                <a:srgbClr val="BD007A"/>
              </a:buClr>
              <a:buFont typeface="Courier New" panose="02070309020205020404" pitchFamily="49" charset="0"/>
              <a:buChar char="o"/>
              <a:defRPr sz="1800"/>
            </a:lvl3pPr>
            <a:lvl4pPr marL="900135" indent="-128591">
              <a:buClr>
                <a:srgbClr val="BD007A"/>
              </a:buClr>
              <a:buFont typeface="Wingdings" panose="05000000000000000000" pitchFamily="2" charset="2"/>
              <a:buChar char="§"/>
              <a:defRPr sz="1800"/>
            </a:lvl4pPr>
            <a:lvl5pPr>
              <a:buClr>
                <a:srgbClr val="BD007A"/>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Placeholder 1"/>
          <p:cNvSpPr>
            <a:spLocks noGrp="1"/>
          </p:cNvSpPr>
          <p:nvPr>
            <p:ph type="title"/>
          </p:nvPr>
        </p:nvSpPr>
        <p:spPr>
          <a:xfrm>
            <a:off x="166592" y="476769"/>
            <a:ext cx="8592561" cy="401536"/>
          </a:xfrm>
          <a:prstGeom prst="rect">
            <a:avLst/>
          </a:prstGeom>
        </p:spPr>
        <p:txBody>
          <a:bodyPr vert="horz" lIns="0" tIns="45720" rIns="0" bIns="45720" rtlCol="0" anchor="ctr">
            <a:noAutofit/>
          </a:bodyPr>
          <a:lstStyle>
            <a:lvl1pPr>
              <a:defRPr sz="2400"/>
            </a:lvl1pPr>
          </a:lstStyle>
          <a:p>
            <a:r>
              <a:rPr lang="en-US" noProof="0"/>
              <a:t>Click to edit Master title style</a:t>
            </a:r>
            <a:endParaRPr lang="en-GB" noProof="0"/>
          </a:p>
        </p:txBody>
      </p:sp>
    </p:spTree>
    <p:extLst>
      <p:ext uri="{BB962C8B-B14F-4D97-AF65-F5344CB8AC3E}">
        <p14:creationId xmlns:p14="http://schemas.microsoft.com/office/powerpoint/2010/main" val="2949379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2123" y="431051"/>
            <a:ext cx="8325238" cy="471318"/>
          </a:xfrm>
        </p:spPr>
        <p:txBody>
          <a:bodyPr>
            <a:noAutofit/>
          </a:bodyPr>
          <a:lstStyle>
            <a:lvl1pPr>
              <a:defRPr sz="2400"/>
            </a:lvl1pPr>
          </a:lstStyle>
          <a:p>
            <a:r>
              <a:rPr lang="en-US"/>
              <a:t>Click to edit Master title style</a:t>
            </a:r>
            <a:endParaRPr lang="en-GB"/>
          </a:p>
        </p:txBody>
      </p:sp>
      <p:sp>
        <p:nvSpPr>
          <p:cNvPr id="5" name="Content Placeholder 2"/>
          <p:cNvSpPr>
            <a:spLocks noGrp="1"/>
          </p:cNvSpPr>
          <p:nvPr>
            <p:ph idx="10"/>
          </p:nvPr>
        </p:nvSpPr>
        <p:spPr>
          <a:xfrm>
            <a:off x="166593" y="1167063"/>
            <a:ext cx="4141900" cy="5009900"/>
          </a:xfrm>
          <a:prstGeom prst="rect">
            <a:avLst/>
          </a:prstGeom>
        </p:spPr>
        <p:txBody>
          <a:bodyPr/>
          <a:lstStyle>
            <a:lvl1pPr>
              <a:buClr>
                <a:srgbClr val="BD007A"/>
              </a:buClr>
              <a:defRPr sz="1800"/>
            </a:lvl1pPr>
            <a:lvl2pPr marL="417920" indent="-160739">
              <a:buClr>
                <a:srgbClr val="BD007A"/>
              </a:buClr>
              <a:buFont typeface="Symbol" panose="05050102010706020507" pitchFamily="18" charset="2"/>
              <a:buChar char="-"/>
              <a:defRPr sz="1800"/>
            </a:lvl2pPr>
            <a:lvl3pPr marL="642954" indent="-128591">
              <a:buClr>
                <a:srgbClr val="BD007A"/>
              </a:buClr>
              <a:buFont typeface="Courier New" panose="02070309020205020404" pitchFamily="49" charset="0"/>
              <a:buChar char="o"/>
              <a:defRPr sz="1600"/>
            </a:lvl3pPr>
            <a:lvl4pPr marL="900135" indent="-128591">
              <a:buClr>
                <a:srgbClr val="BD007A"/>
              </a:buClr>
              <a:buFont typeface="Wingdings" panose="05000000000000000000" pitchFamily="2" charset="2"/>
              <a:buChar char="§"/>
              <a:defRPr sz="1600"/>
            </a:lvl4pPr>
            <a:lvl5pPr>
              <a:buClr>
                <a:srgbClr val="BD007A"/>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p:cNvSpPr>
            <a:spLocks noGrp="1"/>
          </p:cNvSpPr>
          <p:nvPr>
            <p:ph idx="11"/>
          </p:nvPr>
        </p:nvSpPr>
        <p:spPr>
          <a:xfrm>
            <a:off x="4552773" y="1167063"/>
            <a:ext cx="4141900" cy="5009900"/>
          </a:xfrm>
          <a:prstGeom prst="rect">
            <a:avLst/>
          </a:prstGeom>
        </p:spPr>
        <p:txBody>
          <a:bodyPr/>
          <a:lstStyle>
            <a:lvl1pPr>
              <a:buClr>
                <a:srgbClr val="BD007A"/>
              </a:buClr>
              <a:defRPr sz="1800"/>
            </a:lvl1pPr>
            <a:lvl2pPr marL="417920" indent="-160739">
              <a:buClr>
                <a:srgbClr val="BD007A"/>
              </a:buClr>
              <a:buFont typeface="Symbol" panose="05050102010706020507" pitchFamily="18" charset="2"/>
              <a:buChar char="-"/>
              <a:defRPr sz="1800"/>
            </a:lvl2pPr>
            <a:lvl3pPr marL="642954" indent="-128591">
              <a:buClr>
                <a:srgbClr val="BD007A"/>
              </a:buClr>
              <a:buFont typeface="Courier New" panose="02070309020205020404" pitchFamily="49" charset="0"/>
              <a:buChar char="o"/>
              <a:defRPr sz="1600"/>
            </a:lvl3pPr>
            <a:lvl4pPr marL="900135" indent="-128591">
              <a:buClr>
                <a:srgbClr val="BD007A"/>
              </a:buClr>
              <a:buFont typeface="Wingdings" panose="05000000000000000000" pitchFamily="2" charset="2"/>
              <a:buChar char="§"/>
              <a:defRPr sz="1600"/>
            </a:lvl4pPr>
            <a:lvl5pPr>
              <a:buClr>
                <a:srgbClr val="BD007A"/>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049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2349" y="394954"/>
            <a:ext cx="8819147" cy="411162"/>
          </a:xfrm>
        </p:spPr>
        <p:txBody>
          <a:bodyPr>
            <a:noAutofit/>
          </a:bodyPr>
          <a:lstStyle>
            <a:lvl1pPr>
              <a:defRPr sz="2400"/>
            </a:lvl1pPr>
          </a:lstStyle>
          <a:p>
            <a:r>
              <a:rPr lang="en-US"/>
              <a:t>Click to edit Master title style</a:t>
            </a:r>
            <a:endParaRPr lang="en-GB"/>
          </a:p>
        </p:txBody>
      </p:sp>
    </p:spTree>
    <p:extLst>
      <p:ext uri="{BB962C8B-B14F-4D97-AF65-F5344CB8AC3E}">
        <p14:creationId xmlns:p14="http://schemas.microsoft.com/office/powerpoint/2010/main" val="67253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469" y="1594"/>
          <a:ext cx="1465" cy="1587"/>
        </p:xfrm>
        <a:graphic>
          <a:graphicData uri="http://schemas.openxmlformats.org/presentationml/2006/ole">
            <mc:AlternateContent xmlns:mc="http://schemas.openxmlformats.org/markup-compatibility/2006">
              <mc:Choice xmlns:v="urn:schemas-microsoft-com:vml" Requires="v">
                <p:oleObj name="think-cell Slide" r:id="rId4" imgW="414" imgH="414" progId="TCLayout.ActiveDocument.1">
                  <p:embed/>
                </p:oleObj>
              </mc:Choice>
              <mc:Fallback>
                <p:oleObj name="think-cell Slide" r:id="rId4" imgW="414" imgH="414" progId="TCLayout.ActiveDocument.1">
                  <p:embed/>
                  <p:pic>
                    <p:nvPicPr>
                      <p:cNvPr id="2" name="Object 1" hidden="1"/>
                      <p:cNvPicPr/>
                      <p:nvPr/>
                    </p:nvPicPr>
                    <p:blipFill>
                      <a:blip r:embed="rId5"/>
                      <a:stretch>
                        <a:fillRect/>
                      </a:stretch>
                    </p:blipFill>
                    <p:spPr>
                      <a:xfrm>
                        <a:off x="1469" y="1594"/>
                        <a:ext cx="1465" cy="1587"/>
                      </a:xfrm>
                      <a:prstGeom prst="rect">
                        <a:avLst/>
                      </a:prstGeom>
                    </p:spPr>
                  </p:pic>
                </p:oleObj>
              </mc:Fallback>
            </mc:AlternateContent>
          </a:graphicData>
        </a:graphic>
      </p:graphicFrame>
      <p:sp>
        <p:nvSpPr>
          <p:cNvPr id="6" name="Content Placeholder 2"/>
          <p:cNvSpPr>
            <a:spLocks noGrp="1"/>
          </p:cNvSpPr>
          <p:nvPr>
            <p:ph idx="13"/>
          </p:nvPr>
        </p:nvSpPr>
        <p:spPr>
          <a:xfrm>
            <a:off x="133353" y="1798246"/>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8" name="Content Placeholder 2"/>
          <p:cNvSpPr>
            <a:spLocks noGrp="1"/>
          </p:cNvSpPr>
          <p:nvPr>
            <p:ph idx="17"/>
          </p:nvPr>
        </p:nvSpPr>
        <p:spPr>
          <a:xfrm>
            <a:off x="133353" y="1158850"/>
            <a:ext cx="6520112" cy="493200"/>
          </a:xfrm>
          <a:prstGeom prst="rect">
            <a:avLst/>
          </a:prstGeom>
          <a:solidFill>
            <a:schemeClr val="accent1"/>
          </a:solidFill>
          <a:ln>
            <a:solidFill>
              <a:schemeClr val="accent1"/>
            </a:solidFill>
          </a:ln>
        </p:spPr>
        <p:txBody>
          <a:bodyPr lIns="72000" anchor="ctr">
            <a:noAutofit/>
          </a:bodyPr>
          <a:lstStyle>
            <a:lvl1pPr marL="0" indent="0" algn="l">
              <a:buNone/>
              <a:defRPr sz="1400" b="1">
                <a:solidFill>
                  <a:srgbClr val="FFFFFF"/>
                </a:solidFill>
              </a:defRPr>
            </a:lvl1pPr>
            <a:lvl5pPr marL="994729" indent="0">
              <a:buNone/>
              <a:defRPr/>
            </a:lvl5pPr>
          </a:lstStyle>
          <a:p>
            <a:pPr lvl="0"/>
            <a:r>
              <a:rPr lang="en-US"/>
              <a:t>Click to edit Master text styles</a:t>
            </a:r>
          </a:p>
        </p:txBody>
      </p:sp>
      <p:sp>
        <p:nvSpPr>
          <p:cNvPr id="10" name="Content Placeholder 2"/>
          <p:cNvSpPr>
            <a:spLocks noGrp="1"/>
          </p:cNvSpPr>
          <p:nvPr>
            <p:ph idx="19"/>
          </p:nvPr>
        </p:nvSpPr>
        <p:spPr>
          <a:xfrm>
            <a:off x="133353" y="2437642"/>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2" name="Content Placeholder 2"/>
          <p:cNvSpPr>
            <a:spLocks noGrp="1"/>
          </p:cNvSpPr>
          <p:nvPr>
            <p:ph idx="21"/>
          </p:nvPr>
        </p:nvSpPr>
        <p:spPr>
          <a:xfrm>
            <a:off x="133353" y="3077038"/>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4" name="Content Placeholder 2"/>
          <p:cNvSpPr>
            <a:spLocks noGrp="1"/>
          </p:cNvSpPr>
          <p:nvPr>
            <p:ph idx="23"/>
          </p:nvPr>
        </p:nvSpPr>
        <p:spPr>
          <a:xfrm>
            <a:off x="133353" y="3716434"/>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6" name="Content Placeholder 2"/>
          <p:cNvSpPr>
            <a:spLocks noGrp="1"/>
          </p:cNvSpPr>
          <p:nvPr>
            <p:ph idx="25"/>
          </p:nvPr>
        </p:nvSpPr>
        <p:spPr>
          <a:xfrm>
            <a:off x="133353" y="4355830"/>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8" name="Content Placeholder 2"/>
          <p:cNvSpPr>
            <a:spLocks noGrp="1"/>
          </p:cNvSpPr>
          <p:nvPr>
            <p:ph idx="27"/>
          </p:nvPr>
        </p:nvSpPr>
        <p:spPr>
          <a:xfrm>
            <a:off x="133353" y="4995226"/>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0" name="Content Placeholder 2"/>
          <p:cNvSpPr>
            <a:spLocks noGrp="1"/>
          </p:cNvSpPr>
          <p:nvPr>
            <p:ph idx="29"/>
          </p:nvPr>
        </p:nvSpPr>
        <p:spPr>
          <a:xfrm>
            <a:off x="133353" y="5634624"/>
            <a:ext cx="6520112"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3" name="TextBox 12"/>
          <p:cNvSpPr txBox="1"/>
          <p:nvPr/>
        </p:nvSpPr>
        <p:spPr>
          <a:xfrm>
            <a:off x="8426368" y="6528311"/>
            <a:ext cx="582660" cy="153889"/>
          </a:xfrm>
          <a:prstGeom prst="rect">
            <a:avLst/>
          </a:prstGeom>
          <a:ln w="19050">
            <a:noFill/>
          </a:ln>
        </p:spPr>
        <p:txBody>
          <a:bodyPr wrap="square" rIns="0" rtlCol="0" anchor="ctr">
            <a:noAutofit/>
          </a:bodyPr>
          <a:lstStyle/>
          <a:p>
            <a:pPr marL="0" algn="r" defTabSz="248676" rtl="0" eaLnBrk="1" latinLnBrk="0" hangingPunct="1"/>
            <a:fld id="{7975D375-C6DE-452E-BC3D-1A785EC4D219}" type="slidenum">
              <a:rPr lang="en-GB" sz="519" b="0" i="0" kern="1200" dirty="0" smtClean="0">
                <a:solidFill>
                  <a:schemeClr val="bg1">
                    <a:lumMod val="50000"/>
                  </a:schemeClr>
                </a:solidFill>
                <a:latin typeface="+mn-lt"/>
                <a:ea typeface="+mn-ea"/>
                <a:cs typeface="+mn-cs"/>
              </a:rPr>
              <a:pPr marL="0" algn="r" defTabSz="248676" rtl="0" eaLnBrk="1" latinLnBrk="0" hangingPunct="1"/>
              <a:t>‹#›</a:t>
            </a:fld>
            <a:endParaRPr lang="en-GB" sz="519" b="0" i="0" kern="1200">
              <a:solidFill>
                <a:schemeClr val="bg1">
                  <a:lumMod val="50000"/>
                </a:schemeClr>
              </a:solidFill>
              <a:latin typeface="+mn-lt"/>
              <a:ea typeface="+mn-ea"/>
              <a:cs typeface="+mn-cs"/>
            </a:endParaRPr>
          </a:p>
        </p:txBody>
      </p:sp>
      <p:sp>
        <p:nvSpPr>
          <p:cNvPr id="26" name="Title 1"/>
          <p:cNvSpPr>
            <a:spLocks noGrp="1"/>
          </p:cNvSpPr>
          <p:nvPr>
            <p:ph type="title" hasCustomPrompt="1"/>
          </p:nvPr>
        </p:nvSpPr>
        <p:spPr>
          <a:xfrm>
            <a:off x="133353" y="427131"/>
            <a:ext cx="8876506" cy="417093"/>
          </a:xfrm>
        </p:spPr>
        <p:txBody>
          <a:bodyPr>
            <a:noAutofit/>
          </a:bodyPr>
          <a:lstStyle>
            <a:lvl1pPr>
              <a:defRPr sz="2400"/>
            </a:lvl1pPr>
          </a:lstStyle>
          <a:p>
            <a:r>
              <a:rPr lang="en-US"/>
              <a:t>Agenda/contents</a:t>
            </a:r>
            <a:endParaRPr lang="en-GB"/>
          </a:p>
        </p:txBody>
      </p:sp>
      <p:sp>
        <p:nvSpPr>
          <p:cNvPr id="15" name="Content Placeholder 2"/>
          <p:cNvSpPr>
            <a:spLocks noGrp="1"/>
          </p:cNvSpPr>
          <p:nvPr>
            <p:ph idx="30"/>
          </p:nvPr>
        </p:nvSpPr>
        <p:spPr>
          <a:xfrm>
            <a:off x="6894096" y="1804450"/>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17" name="Content Placeholder 2"/>
          <p:cNvSpPr>
            <a:spLocks noGrp="1"/>
          </p:cNvSpPr>
          <p:nvPr>
            <p:ph idx="31"/>
          </p:nvPr>
        </p:nvSpPr>
        <p:spPr>
          <a:xfrm>
            <a:off x="6894096" y="1165054"/>
            <a:ext cx="2017294" cy="493200"/>
          </a:xfrm>
          <a:prstGeom prst="rect">
            <a:avLst/>
          </a:prstGeom>
          <a:solidFill>
            <a:schemeClr val="accent1"/>
          </a:solidFill>
          <a:ln>
            <a:solidFill>
              <a:schemeClr val="accent1"/>
            </a:solidFill>
          </a:ln>
        </p:spPr>
        <p:txBody>
          <a:bodyPr lIns="72000" anchor="ctr">
            <a:noAutofit/>
          </a:bodyPr>
          <a:lstStyle>
            <a:lvl1pPr marL="0" indent="0" algn="l">
              <a:buNone/>
              <a:defRPr sz="1400" b="1">
                <a:solidFill>
                  <a:srgbClr val="FFFFFF"/>
                </a:solidFill>
              </a:defRPr>
            </a:lvl1pPr>
            <a:lvl5pPr marL="994729" indent="0">
              <a:buNone/>
              <a:defRPr/>
            </a:lvl5pPr>
          </a:lstStyle>
          <a:p>
            <a:pPr lvl="0"/>
            <a:r>
              <a:rPr lang="en-US"/>
              <a:t>Click to edit Master text styles</a:t>
            </a:r>
          </a:p>
        </p:txBody>
      </p:sp>
      <p:sp>
        <p:nvSpPr>
          <p:cNvPr id="19" name="Content Placeholder 2"/>
          <p:cNvSpPr>
            <a:spLocks noGrp="1"/>
          </p:cNvSpPr>
          <p:nvPr>
            <p:ph idx="32"/>
          </p:nvPr>
        </p:nvSpPr>
        <p:spPr>
          <a:xfrm>
            <a:off x="6894096" y="2443846"/>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1" name="Content Placeholder 2"/>
          <p:cNvSpPr>
            <a:spLocks noGrp="1"/>
          </p:cNvSpPr>
          <p:nvPr>
            <p:ph idx="33"/>
          </p:nvPr>
        </p:nvSpPr>
        <p:spPr>
          <a:xfrm>
            <a:off x="6894096" y="3083242"/>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3" name="Content Placeholder 2"/>
          <p:cNvSpPr>
            <a:spLocks noGrp="1"/>
          </p:cNvSpPr>
          <p:nvPr>
            <p:ph idx="34"/>
          </p:nvPr>
        </p:nvSpPr>
        <p:spPr>
          <a:xfrm>
            <a:off x="6894096" y="3722638"/>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5" name="Content Placeholder 2"/>
          <p:cNvSpPr>
            <a:spLocks noGrp="1"/>
          </p:cNvSpPr>
          <p:nvPr>
            <p:ph idx="35"/>
          </p:nvPr>
        </p:nvSpPr>
        <p:spPr>
          <a:xfrm>
            <a:off x="6894096" y="4362034"/>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7" name="Content Placeholder 2"/>
          <p:cNvSpPr>
            <a:spLocks noGrp="1"/>
          </p:cNvSpPr>
          <p:nvPr>
            <p:ph idx="36"/>
          </p:nvPr>
        </p:nvSpPr>
        <p:spPr>
          <a:xfrm>
            <a:off x="6894096" y="5001430"/>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sp>
        <p:nvSpPr>
          <p:cNvPr id="28" name="Content Placeholder 2"/>
          <p:cNvSpPr>
            <a:spLocks noGrp="1"/>
          </p:cNvSpPr>
          <p:nvPr>
            <p:ph idx="37"/>
          </p:nvPr>
        </p:nvSpPr>
        <p:spPr>
          <a:xfrm>
            <a:off x="6894096" y="5640828"/>
            <a:ext cx="2017294" cy="493200"/>
          </a:xfrm>
          <a:prstGeom prst="rect">
            <a:avLst/>
          </a:prstGeom>
          <a:solidFill>
            <a:schemeClr val="accent3"/>
          </a:solidFill>
          <a:ln>
            <a:solidFill>
              <a:schemeClr val="accent3"/>
            </a:solidFill>
          </a:ln>
        </p:spPr>
        <p:txBody>
          <a:bodyPr lIns="72000" anchor="ctr">
            <a:noAutofit/>
          </a:bodyPr>
          <a:lstStyle>
            <a:lvl1pPr marL="0" indent="0" algn="l">
              <a:buNone/>
              <a:defRPr sz="1400" b="0">
                <a:solidFill>
                  <a:srgbClr val="FFFFFF"/>
                </a:solidFill>
              </a:defRPr>
            </a:lvl1pPr>
            <a:lvl5pPr marL="994729" indent="0">
              <a:buNone/>
              <a:defRPr/>
            </a:lvl5pPr>
          </a:lstStyle>
          <a:p>
            <a:pPr lvl="0"/>
            <a:r>
              <a:rPr lang="en-US"/>
              <a:t>Click to edit Master text styles</a:t>
            </a:r>
          </a:p>
        </p:txBody>
      </p:sp>
      <p:graphicFrame>
        <p:nvGraphicFramePr>
          <p:cNvPr id="22" name="Object 21" hidden="1"/>
          <p:cNvGraphicFramePr>
            <a:graphicFrameLocks noChangeAspect="1"/>
          </p:cNvGraphicFramePr>
          <p:nvPr userDrawn="1">
            <p:custDataLst>
              <p:tags r:id="rId2"/>
            </p:custDataLst>
          </p:nvPr>
        </p:nvGraphicFramePr>
        <p:xfrm>
          <a:off x="1469" y="1594"/>
          <a:ext cx="1465" cy="1587"/>
        </p:xfrm>
        <a:graphic>
          <a:graphicData uri="http://schemas.openxmlformats.org/presentationml/2006/ole">
            <mc:AlternateContent xmlns:mc="http://schemas.openxmlformats.org/markup-compatibility/2006">
              <mc:Choice xmlns:v="urn:schemas-microsoft-com:vml" Requires="v">
                <p:oleObj name="think-cell Slide" r:id="rId6" imgW="414" imgH="414" progId="TCLayout.ActiveDocument.1">
                  <p:embed/>
                </p:oleObj>
              </mc:Choice>
              <mc:Fallback>
                <p:oleObj name="think-cell Slide" r:id="rId6" imgW="414" imgH="414" progId="TCLayout.ActiveDocument.1">
                  <p:embed/>
                  <p:pic>
                    <p:nvPicPr>
                      <p:cNvPr id="22" name="Object 21" hidden="1"/>
                      <p:cNvPicPr/>
                      <p:nvPr/>
                    </p:nvPicPr>
                    <p:blipFill>
                      <a:blip r:embed="rId5"/>
                      <a:stretch>
                        <a:fillRect/>
                      </a:stretch>
                    </p:blipFill>
                    <p:spPr>
                      <a:xfrm>
                        <a:off x="1469" y="1594"/>
                        <a:ext cx="1465" cy="1587"/>
                      </a:xfrm>
                      <a:prstGeom prst="rect">
                        <a:avLst/>
                      </a:prstGeom>
                    </p:spPr>
                  </p:pic>
                </p:oleObj>
              </mc:Fallback>
            </mc:AlternateContent>
          </a:graphicData>
        </a:graphic>
      </p:graphicFrame>
      <p:sp>
        <p:nvSpPr>
          <p:cNvPr id="24" name="TextBox 23"/>
          <p:cNvSpPr txBox="1"/>
          <p:nvPr userDrawn="1"/>
        </p:nvSpPr>
        <p:spPr>
          <a:xfrm>
            <a:off x="8426368" y="6528311"/>
            <a:ext cx="582660" cy="153889"/>
          </a:xfrm>
          <a:prstGeom prst="rect">
            <a:avLst/>
          </a:prstGeom>
          <a:ln w="19050">
            <a:noFill/>
          </a:ln>
        </p:spPr>
        <p:txBody>
          <a:bodyPr wrap="square" rIns="0" rtlCol="0" anchor="ctr">
            <a:noAutofit/>
          </a:bodyPr>
          <a:lstStyle/>
          <a:p>
            <a:pPr marL="0" algn="r" defTabSz="248676" rtl="0" eaLnBrk="1" latinLnBrk="0" hangingPunct="1"/>
            <a:fld id="{7975D375-C6DE-452E-BC3D-1A785EC4D219}" type="slidenum">
              <a:rPr lang="en-GB" sz="519" b="0" i="0" kern="1200" dirty="0" smtClean="0">
                <a:solidFill>
                  <a:schemeClr val="bg1">
                    <a:lumMod val="50000"/>
                  </a:schemeClr>
                </a:solidFill>
                <a:latin typeface="+mn-lt"/>
                <a:ea typeface="+mn-ea"/>
                <a:cs typeface="+mn-cs"/>
              </a:rPr>
              <a:pPr marL="0" algn="r" defTabSz="248676" rtl="0" eaLnBrk="1" latinLnBrk="0" hangingPunct="1"/>
              <a:t>‹#›</a:t>
            </a:fld>
            <a:endParaRPr lang="en-GB" sz="519" b="0" i="0" kern="1200">
              <a:solidFill>
                <a:schemeClr val="bg1">
                  <a:lumMod val="50000"/>
                </a:schemeClr>
              </a:solidFill>
              <a:latin typeface="+mn-lt"/>
              <a:ea typeface="+mn-ea"/>
              <a:cs typeface="+mn-cs"/>
            </a:endParaRPr>
          </a:p>
        </p:txBody>
      </p:sp>
    </p:spTree>
    <p:extLst>
      <p:ext uri="{BB962C8B-B14F-4D97-AF65-F5344CB8AC3E}">
        <p14:creationId xmlns:p14="http://schemas.microsoft.com/office/powerpoint/2010/main" val="348325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1157379" y="596049"/>
            <a:ext cx="3156270" cy="755650"/>
          </a:xfrm>
          <a:prstGeom prst="rect">
            <a:avLst/>
          </a:prstGeom>
          <a:noFill/>
        </p:spPr>
        <p:txBody>
          <a:bodyPr>
            <a:normAutofit/>
          </a:bodyPr>
          <a:lstStyle>
            <a:lvl1pPr marL="0" indent="0">
              <a:buNone/>
              <a:defRPr sz="2492" b="1">
                <a:solidFill>
                  <a:schemeClr val="accent1"/>
                </a:solidFill>
              </a:defRPr>
            </a:lvl1pPr>
            <a:lvl2pPr marL="257182" indent="0">
              <a:buNone/>
              <a:defRPr b="1">
                <a:solidFill>
                  <a:schemeClr val="accent1"/>
                </a:solidFill>
              </a:defRPr>
            </a:lvl2pPr>
            <a:lvl3pPr marL="514363" indent="0">
              <a:buNone/>
              <a:defRPr b="1">
                <a:solidFill>
                  <a:schemeClr val="accent1"/>
                </a:solidFill>
              </a:defRPr>
            </a:lvl3pPr>
            <a:lvl4pPr marL="771545" indent="0">
              <a:buNone/>
              <a:defRPr b="1">
                <a:solidFill>
                  <a:schemeClr val="accent1"/>
                </a:solidFill>
              </a:defRPr>
            </a:lvl4pPr>
            <a:lvl5pPr marL="1028726" indent="0">
              <a:buNone/>
              <a:defRPr b="1">
                <a:solidFill>
                  <a:schemeClr val="accent1"/>
                </a:solidFill>
              </a:defRPr>
            </a:lvl5pPr>
          </a:lstStyle>
          <a:p>
            <a:pPr lvl="0"/>
            <a:r>
              <a:rPr lang="en-US"/>
              <a:t>Title</a:t>
            </a:r>
            <a:endParaRPr lang="en-GB"/>
          </a:p>
        </p:txBody>
      </p:sp>
      <p:sp>
        <p:nvSpPr>
          <p:cNvPr id="16" name="Picture Placeholder 15"/>
          <p:cNvSpPr>
            <a:spLocks noGrp="1"/>
          </p:cNvSpPr>
          <p:nvPr>
            <p:ph type="pic" sz="quarter" idx="12"/>
          </p:nvPr>
        </p:nvSpPr>
        <p:spPr>
          <a:xfrm>
            <a:off x="164124" y="1709453"/>
            <a:ext cx="4153846" cy="3211142"/>
          </a:xfrm>
          <a:prstGeom prst="rect">
            <a:avLst/>
          </a:prstGeom>
        </p:spPr>
        <p:txBody>
          <a:bodyPr/>
          <a:lstStyle>
            <a:lvl1pPr marL="0" indent="0">
              <a:buNone/>
              <a:defRPr/>
            </a:lvl1pPr>
          </a:lstStyle>
          <a:p>
            <a:r>
              <a:rPr lang="en-US"/>
              <a:t>Click icon to add picture</a:t>
            </a:r>
            <a:endParaRPr lang="en-GB"/>
          </a:p>
        </p:txBody>
      </p:sp>
      <p:sp>
        <p:nvSpPr>
          <p:cNvPr id="18" name="Text Placeholder 17"/>
          <p:cNvSpPr>
            <a:spLocks noGrp="1"/>
          </p:cNvSpPr>
          <p:nvPr>
            <p:ph type="body" sz="quarter" idx="13" hasCustomPrompt="1"/>
          </p:nvPr>
        </p:nvSpPr>
        <p:spPr>
          <a:xfrm>
            <a:off x="159803" y="5349923"/>
            <a:ext cx="4153846" cy="1187355"/>
          </a:xfrm>
          <a:prstGeom prst="rect">
            <a:avLst/>
          </a:prstGeom>
        </p:spPr>
        <p:txBody>
          <a:bodyPr>
            <a:normAutofit/>
          </a:bodyPr>
          <a:lstStyle>
            <a:lvl1pPr marL="0" indent="0">
              <a:lnSpc>
                <a:spcPct val="114000"/>
              </a:lnSpc>
              <a:spcBef>
                <a:spcPts val="0"/>
              </a:spcBef>
              <a:spcAft>
                <a:spcPts val="831"/>
              </a:spcAft>
              <a:buNone/>
              <a:defRPr>
                <a:solidFill>
                  <a:schemeClr val="accent2"/>
                </a:solidFill>
              </a:defRPr>
            </a:lvl1pPr>
          </a:lstStyle>
          <a:p>
            <a:pPr lvl="0"/>
            <a:r>
              <a:rPr lang="en-GB"/>
              <a:t>Explanatory text if needed</a:t>
            </a:r>
          </a:p>
        </p:txBody>
      </p:sp>
      <p:sp>
        <p:nvSpPr>
          <p:cNvPr id="20" name="Text Placeholder 19"/>
          <p:cNvSpPr>
            <a:spLocks noGrp="1"/>
          </p:cNvSpPr>
          <p:nvPr>
            <p:ph type="body" sz="quarter" idx="14"/>
          </p:nvPr>
        </p:nvSpPr>
        <p:spPr>
          <a:xfrm>
            <a:off x="4536832" y="596049"/>
            <a:ext cx="4306766" cy="5954875"/>
          </a:xfrm>
          <a:prstGeom prst="rect">
            <a:avLst/>
          </a:prstGeom>
        </p:spPr>
        <p:txBody>
          <a:bodyPr>
            <a:normAutofit/>
          </a:bodyPr>
          <a:lstStyle>
            <a:lvl1pPr marL="285750" indent="-285750">
              <a:lnSpc>
                <a:spcPct val="114000"/>
              </a:lnSpc>
              <a:spcBef>
                <a:spcPts val="0"/>
              </a:spcBef>
              <a:spcAft>
                <a:spcPts val="831"/>
              </a:spcAft>
              <a:buFont typeface="Arial" panose="020B0604020202020204" pitchFamily="34" charset="0"/>
              <a:buChar char="•"/>
              <a:defRPr sz="2000"/>
            </a:lvl1pPr>
          </a:lstStyle>
          <a:p>
            <a:pPr lvl="0"/>
            <a:r>
              <a:rPr lang="en-US"/>
              <a:t>Click to edit Master text styles</a:t>
            </a:r>
          </a:p>
        </p:txBody>
      </p:sp>
      <p:sp>
        <p:nvSpPr>
          <p:cNvPr id="22" name="Text Placeholder 21"/>
          <p:cNvSpPr>
            <a:spLocks noGrp="1"/>
          </p:cNvSpPr>
          <p:nvPr>
            <p:ph type="body" sz="quarter" idx="15" hasCustomPrompt="1"/>
          </p:nvPr>
        </p:nvSpPr>
        <p:spPr>
          <a:xfrm>
            <a:off x="164122" y="523874"/>
            <a:ext cx="900000" cy="90000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a:lstStyle>
            <a:lvl1pPr marL="0" indent="0" algn="ctr">
              <a:lnSpc>
                <a:spcPct val="100000"/>
              </a:lnSpc>
              <a:spcBef>
                <a:spcPts val="0"/>
              </a:spcBef>
              <a:spcAft>
                <a:spcPts val="0"/>
              </a:spcAft>
              <a:buNone/>
              <a:defRPr sz="3600" b="1"/>
            </a:lvl1pPr>
          </a:lstStyle>
          <a:p>
            <a:pPr lvl="0"/>
            <a:r>
              <a:rPr lang="en-GB"/>
              <a:t>1</a:t>
            </a:r>
          </a:p>
        </p:txBody>
      </p:sp>
    </p:spTree>
    <p:extLst>
      <p:ext uri="{BB962C8B-B14F-4D97-AF65-F5344CB8AC3E}">
        <p14:creationId xmlns:p14="http://schemas.microsoft.com/office/powerpoint/2010/main" val="2199240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5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2348" y="394954"/>
            <a:ext cx="8819147" cy="411162"/>
          </a:xfrm>
        </p:spPr>
        <p:txBody>
          <a:bodyPr>
            <a:noAutofit/>
          </a:bodyPr>
          <a:lstStyle>
            <a:lvl1pPr>
              <a:defRPr sz="2215"/>
            </a:lvl1pPr>
          </a:lstStyle>
          <a:p>
            <a:r>
              <a:rPr lang="en-US"/>
              <a:t>Click to edit Master title style</a:t>
            </a:r>
            <a:endParaRPr lang="en-GB"/>
          </a:p>
        </p:txBody>
      </p:sp>
      <p:sp>
        <p:nvSpPr>
          <p:cNvPr id="5" name="Text Placeholder 4"/>
          <p:cNvSpPr>
            <a:spLocks noGrp="1"/>
          </p:cNvSpPr>
          <p:nvPr>
            <p:ph type="body" sz="quarter" idx="10"/>
          </p:nvPr>
        </p:nvSpPr>
        <p:spPr>
          <a:xfrm>
            <a:off x="132349" y="6417470"/>
            <a:ext cx="6841880" cy="293687"/>
          </a:xfrm>
          <a:prstGeom prst="rect">
            <a:avLst/>
          </a:prstGeom>
        </p:spPr>
        <p:txBody>
          <a:bodyPr/>
          <a:lstStyle>
            <a:lvl1pPr marL="0" indent="0">
              <a:buNone/>
              <a:defRPr sz="923">
                <a:solidFill>
                  <a:schemeClr val="accent5"/>
                </a:solidFill>
              </a:defRPr>
            </a:lvl1pPr>
          </a:lstStyle>
          <a:p>
            <a:pPr lvl="0"/>
            <a:r>
              <a:rPr lang="en-US"/>
              <a:t>Click to edit Master text styles</a:t>
            </a:r>
          </a:p>
        </p:txBody>
      </p:sp>
    </p:spTree>
    <p:extLst>
      <p:ext uri="{BB962C8B-B14F-4D97-AF65-F5344CB8AC3E}">
        <p14:creationId xmlns:p14="http://schemas.microsoft.com/office/powerpoint/2010/main" val="420414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tangle 5"/>
          <p:cNvSpPr/>
          <p:nvPr/>
        </p:nvSpPr>
        <p:spPr>
          <a:xfrm>
            <a:off x="0" y="-3482"/>
            <a:ext cx="9144000" cy="274638"/>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r>
              <a:rPr lang="en-GB" sz="788" noProof="0">
                <a:solidFill>
                  <a:schemeClr val="bg1"/>
                </a:solidFill>
              </a:rPr>
              <a:t>DRAFT WORK IN PROGRESS</a:t>
            </a:r>
          </a:p>
        </p:txBody>
      </p:sp>
      <p:sp>
        <p:nvSpPr>
          <p:cNvPr id="2" name="Title Placeholder 1"/>
          <p:cNvSpPr>
            <a:spLocks noGrp="1"/>
          </p:cNvSpPr>
          <p:nvPr>
            <p:ph type="title"/>
          </p:nvPr>
        </p:nvSpPr>
        <p:spPr>
          <a:xfrm>
            <a:off x="181125" y="430732"/>
            <a:ext cx="8065020" cy="409075"/>
          </a:xfrm>
          <a:prstGeom prst="rect">
            <a:avLst/>
          </a:prstGeom>
        </p:spPr>
        <p:txBody>
          <a:bodyPr vert="horz" lIns="0" tIns="45720" rIns="0" bIns="45720" rtlCol="0" anchor="ctr">
            <a:normAutofit/>
          </a:bodyPr>
          <a:lstStyle/>
          <a:p>
            <a:r>
              <a:rPr lang="en-US" noProof="0"/>
              <a:t>Click to edit Master title style</a:t>
            </a:r>
            <a:endParaRPr lang="en-GB" noProof="0"/>
          </a:p>
        </p:txBody>
      </p:sp>
      <p:sp>
        <p:nvSpPr>
          <p:cNvPr id="7" name="TextBox 6"/>
          <p:cNvSpPr txBox="1"/>
          <p:nvPr/>
        </p:nvSpPr>
        <p:spPr>
          <a:xfrm>
            <a:off x="92939" y="-31958"/>
            <a:ext cx="466124" cy="241476"/>
          </a:xfrm>
          <a:prstGeom prst="rect">
            <a:avLst/>
          </a:prstGeom>
          <a:noFill/>
        </p:spPr>
        <p:txBody>
          <a:bodyPr wrap="square" rtlCol="0">
            <a:spAutoFit/>
          </a:bodyPr>
          <a:lstStyle/>
          <a:p>
            <a:fld id="{10DFDE99-E720-411E-8BF1-DF40CAA5E62F}" type="slidenum">
              <a:rPr lang="en-GB" sz="969" smtClean="0">
                <a:solidFill>
                  <a:schemeClr val="bg1"/>
                </a:solidFill>
              </a:rPr>
              <a:t>‹#›</a:t>
            </a:fld>
            <a:endParaRPr lang="en-GB" sz="969">
              <a:solidFill>
                <a:schemeClr val="bg1"/>
              </a:solidFill>
            </a:endParaRPr>
          </a:p>
        </p:txBody>
      </p:sp>
      <p:pic>
        <p:nvPicPr>
          <p:cNvPr id="4" name="Picture 3"/>
          <p:cNvPicPr>
            <a:picLocks noChangeAspect="1"/>
          </p:cNvPicPr>
          <p:nvPr/>
        </p:nvPicPr>
        <p:blipFill>
          <a:blip r:embed="rId10"/>
          <a:stretch>
            <a:fillRect/>
          </a:stretch>
        </p:blipFill>
        <p:spPr>
          <a:xfrm>
            <a:off x="8020098" y="5578523"/>
            <a:ext cx="1253494" cy="1357952"/>
          </a:xfrm>
          <a:prstGeom prst="rect">
            <a:avLst/>
          </a:prstGeom>
        </p:spPr>
      </p:pic>
      <p:sp>
        <p:nvSpPr>
          <p:cNvPr id="8" name="Rectangle 7"/>
          <p:cNvSpPr/>
          <p:nvPr/>
        </p:nvSpPr>
        <p:spPr>
          <a:xfrm>
            <a:off x="0" y="-3482"/>
            <a:ext cx="9144000" cy="274638"/>
          </a:xfrm>
          <a:prstGeom prst="rect">
            <a:avLst/>
          </a:prstGeom>
          <a:solidFill>
            <a:schemeClr val="accent1"/>
          </a:solidFill>
          <a:ln w="9525" cap="flat" cmpd="sng" algn="ctr">
            <a:noFill/>
            <a:prstDash val="solid"/>
          </a:ln>
          <a:effectLst/>
        </p:spPr>
        <p:txBody>
          <a:bodyPr lIns="49733" tIns="24866" rIns="49733" bIns="24866" rtlCol="0" anchor="ctr">
            <a:noAutofit/>
          </a:bodyPr>
          <a:lstStyle/>
          <a:p>
            <a:pPr algn="r"/>
            <a:endParaRPr lang="en-GB" sz="788" noProof="0">
              <a:solidFill>
                <a:schemeClr val="bg1"/>
              </a:solidFill>
            </a:endParaRPr>
          </a:p>
        </p:txBody>
      </p:sp>
      <p:sp>
        <p:nvSpPr>
          <p:cNvPr id="9" name="TextBox 8"/>
          <p:cNvSpPr txBox="1"/>
          <p:nvPr/>
        </p:nvSpPr>
        <p:spPr>
          <a:xfrm>
            <a:off x="92939" y="13099"/>
            <a:ext cx="466124" cy="276999"/>
          </a:xfrm>
          <a:prstGeom prst="rect">
            <a:avLst/>
          </a:prstGeom>
          <a:noFill/>
        </p:spPr>
        <p:txBody>
          <a:bodyPr wrap="square" rtlCol="0">
            <a:spAutoFit/>
          </a:bodyPr>
          <a:lstStyle/>
          <a:p>
            <a:fld id="{10DFDE99-E720-411E-8BF1-DF40CAA5E62F}" type="slidenum">
              <a:rPr lang="en-GB" sz="1200" smtClean="0">
                <a:solidFill>
                  <a:schemeClr val="bg1"/>
                </a:solidFill>
              </a:rPr>
              <a:t>‹#›</a:t>
            </a:fld>
            <a:endParaRPr lang="en-GB" sz="969">
              <a:solidFill>
                <a:schemeClr val="bg1"/>
              </a:solidFill>
            </a:endParaRPr>
          </a:p>
        </p:txBody>
      </p:sp>
      <p:pic>
        <p:nvPicPr>
          <p:cNvPr id="10" name="Picture 9"/>
          <p:cNvPicPr>
            <a:picLocks noChangeAspect="1"/>
          </p:cNvPicPr>
          <p:nvPr/>
        </p:nvPicPr>
        <p:blipFill>
          <a:blip r:embed="rId10"/>
          <a:stretch>
            <a:fillRect/>
          </a:stretch>
        </p:blipFill>
        <p:spPr>
          <a:xfrm>
            <a:off x="8020098" y="5578523"/>
            <a:ext cx="1253494" cy="1357952"/>
          </a:xfrm>
          <a:prstGeom prst="rect">
            <a:avLst/>
          </a:prstGeom>
        </p:spPr>
      </p:pic>
    </p:spTree>
    <p:extLst>
      <p:ext uri="{BB962C8B-B14F-4D97-AF65-F5344CB8AC3E}">
        <p14:creationId xmlns:p14="http://schemas.microsoft.com/office/powerpoint/2010/main" val="33401534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6" r:id="rId7"/>
    <p:sldLayoutId id="2147483688"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257182" rtl="0" eaLnBrk="1" latinLnBrk="0" hangingPunct="1">
        <a:spcBef>
          <a:spcPct val="0"/>
        </a:spcBef>
        <a:buNone/>
        <a:defRPr sz="1523" b="1" i="0" u="none" kern="1200">
          <a:ln>
            <a:noFill/>
          </a:ln>
          <a:solidFill>
            <a:schemeClr val="accent1"/>
          </a:solidFill>
          <a:latin typeface="Arial"/>
          <a:ea typeface="+mj-ea"/>
          <a:cs typeface="Arial"/>
        </a:defRPr>
      </a:lvl1pPr>
    </p:titleStyle>
    <p:bodyStyle>
      <a:lvl1pPr marL="192886" indent="-192886" algn="l" defTabSz="257182" rtl="0" eaLnBrk="1" latinLnBrk="0" hangingPunct="1">
        <a:spcBef>
          <a:spcPct val="20000"/>
        </a:spcBef>
        <a:spcAft>
          <a:spcPts val="338"/>
        </a:spcAft>
        <a:buClr>
          <a:schemeClr val="accent2"/>
        </a:buClr>
        <a:buFont typeface="Arial"/>
        <a:buChar char="•"/>
        <a:defRPr sz="1800" kern="1200">
          <a:solidFill>
            <a:schemeClr val="tx1"/>
          </a:solidFill>
          <a:latin typeface="Arial"/>
          <a:ea typeface="+mn-ea"/>
          <a:cs typeface="Arial"/>
        </a:defRPr>
      </a:lvl1pPr>
      <a:lvl2pPr marL="417920" indent="-160739" algn="l" defTabSz="257182" rtl="0" eaLnBrk="1" latinLnBrk="0" hangingPunct="1">
        <a:spcBef>
          <a:spcPct val="20000"/>
        </a:spcBef>
        <a:spcAft>
          <a:spcPts val="338"/>
        </a:spcAft>
        <a:buClr>
          <a:schemeClr val="accent2"/>
        </a:buClr>
        <a:buFont typeface="Arial"/>
        <a:buChar char="•"/>
        <a:defRPr sz="1575" kern="1200">
          <a:solidFill>
            <a:schemeClr val="tx1"/>
          </a:solidFill>
          <a:latin typeface="Arial"/>
          <a:ea typeface="+mn-ea"/>
          <a:cs typeface="Arial"/>
        </a:defRPr>
      </a:lvl2pPr>
      <a:lvl3pPr marL="642954" indent="-128591" algn="l" defTabSz="257182" rtl="0" eaLnBrk="1" latinLnBrk="0" hangingPunct="1">
        <a:spcBef>
          <a:spcPct val="20000"/>
        </a:spcBef>
        <a:spcAft>
          <a:spcPts val="338"/>
        </a:spcAft>
        <a:buClr>
          <a:schemeClr val="accent2"/>
        </a:buClr>
        <a:buFont typeface="Arial"/>
        <a:buChar char="•"/>
        <a:defRPr sz="1350" kern="1200">
          <a:solidFill>
            <a:schemeClr val="tx1"/>
          </a:solidFill>
          <a:latin typeface="Arial"/>
          <a:ea typeface="+mn-ea"/>
          <a:cs typeface="Arial"/>
        </a:defRPr>
      </a:lvl3pPr>
      <a:lvl4pPr marL="900135" indent="-128591" algn="l" defTabSz="257182" rtl="0" eaLnBrk="1" latinLnBrk="0" hangingPunct="1">
        <a:spcBef>
          <a:spcPct val="20000"/>
        </a:spcBef>
        <a:spcAft>
          <a:spcPts val="338"/>
        </a:spcAft>
        <a:buClr>
          <a:schemeClr val="accent2"/>
        </a:buClr>
        <a:buFont typeface="Arial"/>
        <a:buChar char="•"/>
        <a:defRPr sz="1125" kern="1200">
          <a:solidFill>
            <a:schemeClr val="tx1"/>
          </a:solidFill>
          <a:latin typeface="Arial"/>
          <a:ea typeface="+mn-ea"/>
          <a:cs typeface="Arial"/>
        </a:defRPr>
      </a:lvl4pPr>
      <a:lvl5pPr marL="1157317" indent="-128591" algn="l" defTabSz="257182" rtl="0" eaLnBrk="1" latinLnBrk="0" hangingPunct="1">
        <a:spcBef>
          <a:spcPct val="20000"/>
        </a:spcBef>
        <a:spcAft>
          <a:spcPts val="338"/>
        </a:spcAft>
        <a:buClr>
          <a:schemeClr val="accent2"/>
        </a:buClr>
        <a:buFont typeface="Arial"/>
        <a:buChar char="•"/>
        <a:defRPr sz="1125" kern="1200">
          <a:solidFill>
            <a:schemeClr val="tx1"/>
          </a:solidFill>
          <a:latin typeface="Arial"/>
          <a:ea typeface="+mn-ea"/>
          <a:cs typeface="Arial"/>
        </a:defRPr>
      </a:lvl5pPr>
      <a:lvl6pPr marL="1414499" indent="-128591" algn="l" defTabSz="257182" rtl="0" eaLnBrk="1" latinLnBrk="0" hangingPunct="1">
        <a:spcBef>
          <a:spcPct val="20000"/>
        </a:spcBef>
        <a:buFont typeface="Arial"/>
        <a:buChar char="•"/>
        <a:defRPr sz="1125" kern="1200">
          <a:solidFill>
            <a:schemeClr val="tx1"/>
          </a:solidFill>
          <a:latin typeface="+mn-lt"/>
          <a:ea typeface="+mn-ea"/>
          <a:cs typeface="+mn-cs"/>
        </a:defRPr>
      </a:lvl6pPr>
      <a:lvl7pPr marL="1671680" indent="-128591" algn="l" defTabSz="257182" rtl="0" eaLnBrk="1" latinLnBrk="0" hangingPunct="1">
        <a:spcBef>
          <a:spcPct val="20000"/>
        </a:spcBef>
        <a:buFont typeface="Arial"/>
        <a:buChar char="•"/>
        <a:defRPr sz="1125" kern="1200">
          <a:solidFill>
            <a:schemeClr val="tx1"/>
          </a:solidFill>
          <a:latin typeface="+mn-lt"/>
          <a:ea typeface="+mn-ea"/>
          <a:cs typeface="+mn-cs"/>
        </a:defRPr>
      </a:lvl7pPr>
      <a:lvl8pPr marL="1928861" indent="-128591" algn="l" defTabSz="257182" rtl="0" eaLnBrk="1" latinLnBrk="0" hangingPunct="1">
        <a:spcBef>
          <a:spcPct val="20000"/>
        </a:spcBef>
        <a:buFont typeface="Arial"/>
        <a:buChar char="•"/>
        <a:defRPr sz="1125" kern="1200">
          <a:solidFill>
            <a:schemeClr val="tx1"/>
          </a:solidFill>
          <a:latin typeface="+mn-lt"/>
          <a:ea typeface="+mn-ea"/>
          <a:cs typeface="+mn-cs"/>
        </a:defRPr>
      </a:lvl8pPr>
      <a:lvl9pPr marL="2186042" indent="-128591" algn="l" defTabSz="257182"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82" rtl="0" eaLnBrk="1" latinLnBrk="0" hangingPunct="1">
        <a:defRPr sz="1013" kern="1200">
          <a:solidFill>
            <a:schemeClr val="tx1"/>
          </a:solidFill>
          <a:latin typeface="+mn-lt"/>
          <a:ea typeface="+mn-ea"/>
          <a:cs typeface="+mn-cs"/>
        </a:defRPr>
      </a:lvl1pPr>
      <a:lvl2pPr marL="257182" algn="l" defTabSz="257182" rtl="0" eaLnBrk="1" latinLnBrk="0" hangingPunct="1">
        <a:defRPr sz="1013" kern="1200">
          <a:solidFill>
            <a:schemeClr val="tx1"/>
          </a:solidFill>
          <a:latin typeface="+mn-lt"/>
          <a:ea typeface="+mn-ea"/>
          <a:cs typeface="+mn-cs"/>
        </a:defRPr>
      </a:lvl2pPr>
      <a:lvl3pPr marL="514363" algn="l" defTabSz="257182" rtl="0" eaLnBrk="1" latinLnBrk="0" hangingPunct="1">
        <a:defRPr sz="1013" kern="1200">
          <a:solidFill>
            <a:schemeClr val="tx1"/>
          </a:solidFill>
          <a:latin typeface="+mn-lt"/>
          <a:ea typeface="+mn-ea"/>
          <a:cs typeface="+mn-cs"/>
        </a:defRPr>
      </a:lvl3pPr>
      <a:lvl4pPr marL="771545" algn="l" defTabSz="257182" rtl="0" eaLnBrk="1" latinLnBrk="0" hangingPunct="1">
        <a:defRPr sz="1013" kern="1200">
          <a:solidFill>
            <a:schemeClr val="tx1"/>
          </a:solidFill>
          <a:latin typeface="+mn-lt"/>
          <a:ea typeface="+mn-ea"/>
          <a:cs typeface="+mn-cs"/>
        </a:defRPr>
      </a:lvl4pPr>
      <a:lvl5pPr marL="1028726" algn="l" defTabSz="257182" rtl="0" eaLnBrk="1" latinLnBrk="0" hangingPunct="1">
        <a:defRPr sz="1013" kern="1200">
          <a:solidFill>
            <a:schemeClr val="tx1"/>
          </a:solidFill>
          <a:latin typeface="+mn-lt"/>
          <a:ea typeface="+mn-ea"/>
          <a:cs typeface="+mn-cs"/>
        </a:defRPr>
      </a:lvl5pPr>
      <a:lvl6pPr marL="1285907" algn="l" defTabSz="257182" rtl="0" eaLnBrk="1" latinLnBrk="0" hangingPunct="1">
        <a:defRPr sz="1013" kern="1200">
          <a:solidFill>
            <a:schemeClr val="tx1"/>
          </a:solidFill>
          <a:latin typeface="+mn-lt"/>
          <a:ea typeface="+mn-ea"/>
          <a:cs typeface="+mn-cs"/>
        </a:defRPr>
      </a:lvl6pPr>
      <a:lvl7pPr marL="1543088" algn="l" defTabSz="257182" rtl="0" eaLnBrk="1" latinLnBrk="0" hangingPunct="1">
        <a:defRPr sz="1013" kern="1200">
          <a:solidFill>
            <a:schemeClr val="tx1"/>
          </a:solidFill>
          <a:latin typeface="+mn-lt"/>
          <a:ea typeface="+mn-ea"/>
          <a:cs typeface="+mn-cs"/>
        </a:defRPr>
      </a:lvl7pPr>
      <a:lvl8pPr marL="1800270" algn="l" defTabSz="257182" rtl="0" eaLnBrk="1" latinLnBrk="0" hangingPunct="1">
        <a:defRPr sz="1013" kern="1200">
          <a:solidFill>
            <a:schemeClr val="tx1"/>
          </a:solidFill>
          <a:latin typeface="+mn-lt"/>
          <a:ea typeface="+mn-ea"/>
          <a:cs typeface="+mn-cs"/>
        </a:defRPr>
      </a:lvl8pPr>
      <a:lvl9pPr marL="2057452" algn="l" defTabSz="257182"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1"/>
          <p:cNvSpPr>
            <a:spLocks noGrp="1"/>
          </p:cNvSpPr>
          <p:nvPr>
            <p:ph type="ctrTitle"/>
          </p:nvPr>
        </p:nvSpPr>
        <p:spPr>
          <a:xfrm>
            <a:off x="1363190" y="2221719"/>
            <a:ext cx="6858000" cy="1942957"/>
          </a:xfrm>
        </p:spPr>
        <p:txBody>
          <a:bodyPr>
            <a:normAutofit/>
          </a:bodyPr>
          <a:lstStyle/>
          <a:p>
            <a:r>
              <a:rPr lang="en-GB" sz="4000"/>
              <a:t>Work and health </a:t>
            </a:r>
          </a:p>
        </p:txBody>
      </p:sp>
    </p:spTree>
    <p:extLst>
      <p:ext uri="{BB962C8B-B14F-4D97-AF65-F5344CB8AC3E}">
        <p14:creationId xmlns:p14="http://schemas.microsoft.com/office/powerpoint/2010/main" val="121164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E09402-DB78-95CD-03EC-8F20CE013D8C}"/>
              </a:ext>
            </a:extLst>
          </p:cNvPr>
          <p:cNvSpPr>
            <a:spLocks noGrp="1"/>
          </p:cNvSpPr>
          <p:nvPr>
            <p:ph type="title"/>
          </p:nvPr>
        </p:nvSpPr>
        <p:spPr/>
        <p:txBody>
          <a:bodyPr/>
          <a:lstStyle/>
          <a:p>
            <a:r>
              <a:rPr lang="en-GB" sz="3200" i="0" u="none" strike="noStrike" dirty="0">
                <a:solidFill>
                  <a:srgbClr val="330072"/>
                </a:solidFill>
                <a:effectLst/>
                <a:latin typeface="Arial" panose="020B0604020202020204" pitchFamily="34" charset="0"/>
              </a:rPr>
              <a:t>What effects our health and wellbeing?</a:t>
            </a:r>
            <a:endParaRPr lang="en-GB" sz="3200" dirty="0"/>
          </a:p>
        </p:txBody>
      </p:sp>
      <p:pic>
        <p:nvPicPr>
          <p:cNvPr id="8" name="Picture 7">
            <a:extLst>
              <a:ext uri="{FF2B5EF4-FFF2-40B4-BE49-F238E27FC236}">
                <a16:creationId xmlns:a16="http://schemas.microsoft.com/office/drawing/2014/main" id="{F679B870-2A39-5973-5890-64AFB0A1B228}"/>
              </a:ext>
            </a:extLst>
          </p:cNvPr>
          <p:cNvPicPr>
            <a:picLocks noChangeAspect="1"/>
          </p:cNvPicPr>
          <p:nvPr/>
        </p:nvPicPr>
        <p:blipFill>
          <a:blip r:embed="rId2"/>
          <a:stretch>
            <a:fillRect/>
          </a:stretch>
        </p:blipFill>
        <p:spPr>
          <a:xfrm>
            <a:off x="225647" y="1209212"/>
            <a:ext cx="7860115" cy="4965558"/>
          </a:xfrm>
          <a:prstGeom prst="rect">
            <a:avLst/>
          </a:prstGeom>
        </p:spPr>
      </p:pic>
    </p:spTree>
    <p:extLst>
      <p:ext uri="{BB962C8B-B14F-4D97-AF65-F5344CB8AC3E}">
        <p14:creationId xmlns:p14="http://schemas.microsoft.com/office/powerpoint/2010/main" val="29181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FEAB44-0D0A-25F5-2AE6-2322363B2708}"/>
              </a:ext>
            </a:extLst>
          </p:cNvPr>
          <p:cNvSpPr>
            <a:spLocks noGrp="1"/>
          </p:cNvSpPr>
          <p:nvPr>
            <p:ph idx="1"/>
          </p:nvPr>
        </p:nvSpPr>
        <p:spPr>
          <a:xfrm>
            <a:off x="166592" y="1729220"/>
            <a:ext cx="8592561" cy="4559968"/>
          </a:xfrm>
        </p:spPr>
        <p:txBody>
          <a:bodyPr>
            <a:normAutofit fontScale="92500" lnSpcReduction="20000"/>
          </a:bodyPr>
          <a:lstStyle/>
          <a:p>
            <a:pPr algn="l" rtl="0" fontAlgn="base">
              <a:buFont typeface="Arial" panose="020B0604020202020204" pitchFamily="34" charset="0"/>
              <a:buChar char="•"/>
            </a:pPr>
            <a:r>
              <a:rPr lang="en-GB" sz="2800" b="0" i="0" u="none" strike="noStrike" dirty="0">
                <a:solidFill>
                  <a:srgbClr val="231F20"/>
                </a:solidFill>
                <a:effectLst/>
                <a:highlight>
                  <a:srgbClr val="F5F5F5"/>
                </a:highlight>
                <a:latin typeface="Arial" panose="020B0604020202020204" pitchFamily="34" charset="0"/>
              </a:rPr>
              <a:t>Establish an ICS-wide Work and Health Partnership, which should include:</a:t>
            </a:r>
          </a:p>
          <a:p>
            <a:pPr lvl="1" fontAlgn="base">
              <a:buFont typeface="Arial" panose="020B0604020202020204" pitchFamily="34" charset="0"/>
              <a:buChar char="•"/>
            </a:pPr>
            <a:r>
              <a:rPr lang="en-GB" sz="2400" b="0" i="0" u="none" strike="noStrike" dirty="0">
                <a:solidFill>
                  <a:srgbClr val="231F20"/>
                </a:solidFill>
                <a:effectLst/>
                <a:highlight>
                  <a:srgbClr val="F5F5F5"/>
                </a:highlight>
                <a:latin typeface="Arial" panose="020B0604020202020204" pitchFamily="34" charset="0"/>
              </a:rPr>
              <a:t> Local Authorities, 	</a:t>
            </a:r>
          </a:p>
          <a:p>
            <a:pPr lvl="1" fontAlgn="base">
              <a:buFont typeface="Arial" panose="020B0604020202020204" pitchFamily="34" charset="0"/>
              <a:buChar char="•"/>
            </a:pPr>
            <a:r>
              <a:rPr lang="en-GB" sz="2400" b="0" i="0" u="none" strike="noStrike" dirty="0">
                <a:solidFill>
                  <a:srgbClr val="231F20"/>
                </a:solidFill>
                <a:effectLst/>
                <a:highlight>
                  <a:srgbClr val="F5F5F5"/>
                </a:highlight>
                <a:latin typeface="Arial" panose="020B0604020202020204" pitchFamily="34" charset="0"/>
              </a:rPr>
              <a:t>GPs and the primary care system, </a:t>
            </a:r>
          </a:p>
          <a:p>
            <a:pPr lvl="1" fontAlgn="base">
              <a:buFont typeface="Arial" panose="020B0604020202020204" pitchFamily="34" charset="0"/>
              <a:buChar char="•"/>
            </a:pPr>
            <a:r>
              <a:rPr lang="en-GB" sz="2400" b="0" i="0" u="none" strike="noStrike" dirty="0">
                <a:solidFill>
                  <a:srgbClr val="231F20"/>
                </a:solidFill>
                <a:effectLst/>
                <a:highlight>
                  <a:srgbClr val="F5F5F5"/>
                </a:highlight>
                <a:latin typeface="Arial" panose="020B0604020202020204" pitchFamily="34" charset="0"/>
              </a:rPr>
              <a:t>wider NHS, DWP/Jobcentre Plus, </a:t>
            </a:r>
          </a:p>
          <a:p>
            <a:pPr lvl="1" fontAlgn="base">
              <a:buFont typeface="Arial" panose="020B0604020202020204" pitchFamily="34" charset="0"/>
              <a:buChar char="•"/>
            </a:pPr>
            <a:r>
              <a:rPr lang="en-GB" sz="2400" b="0" i="0" u="none" strike="noStrike" dirty="0">
                <a:solidFill>
                  <a:srgbClr val="231F20"/>
                </a:solidFill>
                <a:effectLst/>
                <a:highlight>
                  <a:srgbClr val="F5F5F5"/>
                </a:highlight>
                <a:latin typeface="Arial" panose="020B0604020202020204" pitchFamily="34" charset="0"/>
              </a:rPr>
              <a:t>voluntary and community organisations and </a:t>
            </a:r>
          </a:p>
          <a:p>
            <a:pPr lvl="1" fontAlgn="base">
              <a:buFont typeface="Arial" panose="020B0604020202020204" pitchFamily="34" charset="0"/>
              <a:buChar char="•"/>
            </a:pPr>
            <a:r>
              <a:rPr lang="en-GB" sz="2400" b="0" i="0" u="none" strike="noStrike" dirty="0">
                <a:solidFill>
                  <a:srgbClr val="231F20"/>
                </a:solidFill>
                <a:effectLst/>
                <a:highlight>
                  <a:srgbClr val="FFFF00"/>
                </a:highlight>
                <a:latin typeface="Arial" panose="020B0604020202020204" pitchFamily="34" charset="0"/>
              </a:rPr>
              <a:t>employers.</a:t>
            </a:r>
            <a:r>
              <a:rPr lang="en-US" sz="2400" b="0" i="0" dirty="0">
                <a:solidFill>
                  <a:srgbClr val="231F20"/>
                </a:solidFill>
                <a:effectLst/>
                <a:highlight>
                  <a:srgbClr val="FFFF00"/>
                </a:highlight>
                <a:latin typeface="Arial" panose="020B0604020202020204" pitchFamily="34" charset="0"/>
              </a:rPr>
              <a:t>​</a:t>
            </a:r>
          </a:p>
          <a:p>
            <a:pPr algn="l" rtl="0" fontAlgn="base">
              <a:buFont typeface="Arial" panose="020B0604020202020204" pitchFamily="34" charset="0"/>
              <a:buChar char="•"/>
            </a:pPr>
            <a:r>
              <a:rPr lang="en-GB" sz="2800" b="0" i="0" u="none" strike="noStrike" dirty="0">
                <a:solidFill>
                  <a:srgbClr val="231F20"/>
                </a:solidFill>
                <a:effectLst/>
                <a:highlight>
                  <a:srgbClr val="F5F5F5"/>
                </a:highlight>
                <a:latin typeface="Arial" panose="020B0604020202020204" pitchFamily="34" charset="0"/>
              </a:rPr>
              <a:t>Map existing work and health provision gaps and assets, and opportunities for greater integration.</a:t>
            </a:r>
            <a:r>
              <a:rPr lang="en-US" sz="2800" b="0" i="0" dirty="0">
                <a:solidFill>
                  <a:srgbClr val="231F20"/>
                </a:solidFill>
                <a:effectLst/>
                <a:highlight>
                  <a:srgbClr val="F5F5F5"/>
                </a:highlight>
                <a:latin typeface="Arial" panose="020B0604020202020204" pitchFamily="34" charset="0"/>
              </a:rPr>
              <a:t>​</a:t>
            </a:r>
          </a:p>
          <a:p>
            <a:pPr algn="l" rtl="0" fontAlgn="base">
              <a:buFont typeface="Arial" panose="020B0604020202020204" pitchFamily="34" charset="0"/>
              <a:buChar char="•"/>
            </a:pPr>
            <a:r>
              <a:rPr lang="en-GB" sz="2800" b="0" i="0" u="none" strike="noStrike" dirty="0">
                <a:solidFill>
                  <a:srgbClr val="231F20"/>
                </a:solidFill>
                <a:effectLst/>
                <a:highlight>
                  <a:srgbClr val="F5F5F5"/>
                </a:highlight>
                <a:latin typeface="Arial" panose="020B0604020202020204" pitchFamily="34" charset="0"/>
              </a:rPr>
              <a:t>Develop a service integration Strategy and make links with other opportunities, including for example levelling up.</a:t>
            </a:r>
            <a:endParaRPr lang="en-US" sz="2800" b="0" i="0" dirty="0">
              <a:solidFill>
                <a:srgbClr val="231F20"/>
              </a:solidFill>
              <a:effectLst/>
              <a:highlight>
                <a:srgbClr val="F5F5F5"/>
              </a:highlight>
              <a:latin typeface="Arial" panose="020B0604020202020204" pitchFamily="34" charset="0"/>
            </a:endParaRPr>
          </a:p>
          <a:p>
            <a:pPr marL="0" indent="0">
              <a:buNone/>
            </a:pPr>
            <a:endParaRPr lang="en-GB" dirty="0"/>
          </a:p>
        </p:txBody>
      </p:sp>
      <p:sp>
        <p:nvSpPr>
          <p:cNvPr id="3" name="Title 2">
            <a:extLst>
              <a:ext uri="{FF2B5EF4-FFF2-40B4-BE49-F238E27FC236}">
                <a16:creationId xmlns:a16="http://schemas.microsoft.com/office/drawing/2014/main" id="{20D7714C-2473-33E2-D0AE-F07AF4E054C2}"/>
              </a:ext>
            </a:extLst>
          </p:cNvPr>
          <p:cNvSpPr>
            <a:spLocks noGrp="1"/>
          </p:cNvSpPr>
          <p:nvPr>
            <p:ph type="title"/>
          </p:nvPr>
        </p:nvSpPr>
        <p:spPr>
          <a:xfrm>
            <a:off x="275719" y="815816"/>
            <a:ext cx="8592561" cy="401536"/>
          </a:xfrm>
        </p:spPr>
        <p:txBody>
          <a:bodyPr/>
          <a:lstStyle/>
          <a:p>
            <a:r>
              <a:rPr lang="en-GB" sz="3200" b="1" i="0" u="none" strike="noStrike" dirty="0">
                <a:solidFill>
                  <a:srgbClr val="330072"/>
                </a:solidFill>
                <a:effectLst/>
                <a:highlight>
                  <a:srgbClr val="F5F5F5"/>
                </a:highlight>
                <a:latin typeface="Arial" panose="020B0604020202020204" pitchFamily="34" charset="0"/>
              </a:rPr>
              <a:t>An integrated work and health strategy for Kent and Medway will…</a:t>
            </a:r>
            <a:endParaRPr lang="en-GB" sz="3200" dirty="0"/>
          </a:p>
        </p:txBody>
      </p:sp>
    </p:spTree>
    <p:extLst>
      <p:ext uri="{BB962C8B-B14F-4D97-AF65-F5344CB8AC3E}">
        <p14:creationId xmlns:p14="http://schemas.microsoft.com/office/powerpoint/2010/main" val="229035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a:extLst>
              <a:ext uri="{FF2B5EF4-FFF2-40B4-BE49-F238E27FC236}">
                <a16:creationId xmlns:a16="http://schemas.microsoft.com/office/drawing/2014/main" id="{DAD76DED-1515-0F17-E98D-1D9434E8E129}"/>
              </a:ext>
            </a:extLst>
          </p:cNvPr>
          <p:cNvSpPr>
            <a:spLocks noGrp="1"/>
          </p:cNvSpPr>
          <p:nvPr/>
        </p:nvSpPr>
        <p:spPr>
          <a:xfrm>
            <a:off x="275719" y="1149016"/>
            <a:ext cx="8592561" cy="4559968"/>
          </a:xfrm>
          <a:prstGeom prst="rect">
            <a:avLst/>
          </a:prstGeom>
        </p:spPr>
        <p:txBody>
          <a:bodyPr>
            <a:normAutofit/>
          </a:bodyPr>
          <a:lstStyle>
            <a:lvl1pPr marL="192886" indent="-192886" algn="l" defTabSz="257182" rtl="0" eaLnBrk="1" latinLnBrk="0" hangingPunct="1">
              <a:spcBef>
                <a:spcPct val="20000"/>
              </a:spcBef>
              <a:spcAft>
                <a:spcPts val="338"/>
              </a:spcAft>
              <a:buClr>
                <a:srgbClr val="BD007A"/>
              </a:buClr>
              <a:buFont typeface="Arial"/>
              <a:buChar char="•"/>
              <a:defRPr sz="2400" kern="1200">
                <a:solidFill>
                  <a:schemeClr val="tx1"/>
                </a:solidFill>
                <a:latin typeface="Arial"/>
                <a:ea typeface="+mn-ea"/>
                <a:cs typeface="Arial"/>
              </a:defRPr>
            </a:lvl1pPr>
            <a:lvl2pPr marL="417920" indent="-160739" algn="l" defTabSz="257182" rtl="0" eaLnBrk="1" latinLnBrk="0" hangingPunct="1">
              <a:spcBef>
                <a:spcPct val="20000"/>
              </a:spcBef>
              <a:spcAft>
                <a:spcPts val="338"/>
              </a:spcAft>
              <a:buClr>
                <a:srgbClr val="BD007A"/>
              </a:buClr>
              <a:buFont typeface="Symbol" panose="05050102010706020507" pitchFamily="18" charset="2"/>
              <a:buChar char="-"/>
              <a:defRPr sz="2000" kern="1200">
                <a:solidFill>
                  <a:schemeClr val="tx1"/>
                </a:solidFill>
                <a:latin typeface="Arial"/>
                <a:ea typeface="+mn-ea"/>
                <a:cs typeface="Arial"/>
              </a:defRPr>
            </a:lvl2pPr>
            <a:lvl3pPr marL="642954" indent="-128591" algn="l" defTabSz="257182" rtl="0" eaLnBrk="1" latinLnBrk="0" hangingPunct="1">
              <a:spcBef>
                <a:spcPct val="20000"/>
              </a:spcBef>
              <a:spcAft>
                <a:spcPts val="338"/>
              </a:spcAft>
              <a:buClr>
                <a:srgbClr val="BD007A"/>
              </a:buClr>
              <a:buFont typeface="Courier New" panose="02070309020205020404" pitchFamily="49" charset="0"/>
              <a:buChar char="o"/>
              <a:defRPr sz="1800" kern="1200">
                <a:solidFill>
                  <a:schemeClr val="tx1"/>
                </a:solidFill>
                <a:latin typeface="Arial"/>
                <a:ea typeface="+mn-ea"/>
                <a:cs typeface="Arial"/>
              </a:defRPr>
            </a:lvl3pPr>
            <a:lvl4pPr marL="900135" indent="-128591" algn="l" defTabSz="257182" rtl="0" eaLnBrk="1" latinLnBrk="0" hangingPunct="1">
              <a:spcBef>
                <a:spcPct val="20000"/>
              </a:spcBef>
              <a:spcAft>
                <a:spcPts val="338"/>
              </a:spcAft>
              <a:buClr>
                <a:srgbClr val="BD007A"/>
              </a:buClr>
              <a:buFont typeface="Wingdings" panose="05000000000000000000" pitchFamily="2" charset="2"/>
              <a:buChar char="§"/>
              <a:defRPr sz="1800" kern="1200">
                <a:solidFill>
                  <a:schemeClr val="tx1"/>
                </a:solidFill>
                <a:latin typeface="Arial"/>
                <a:ea typeface="+mn-ea"/>
                <a:cs typeface="Arial"/>
              </a:defRPr>
            </a:lvl4pPr>
            <a:lvl5pPr marL="1157317" indent="-128591" algn="l" defTabSz="257182" rtl="0" eaLnBrk="1" latinLnBrk="0" hangingPunct="1">
              <a:spcBef>
                <a:spcPct val="20000"/>
              </a:spcBef>
              <a:spcAft>
                <a:spcPts val="338"/>
              </a:spcAft>
              <a:buClr>
                <a:srgbClr val="BD007A"/>
              </a:buClr>
              <a:buFont typeface="Arial"/>
              <a:buChar char="•"/>
              <a:defRPr sz="1800" kern="1200">
                <a:solidFill>
                  <a:schemeClr val="tx1"/>
                </a:solidFill>
                <a:latin typeface="Arial"/>
                <a:ea typeface="+mn-ea"/>
                <a:cs typeface="Arial"/>
              </a:defRPr>
            </a:lvl5pPr>
            <a:lvl6pPr marL="1414499" indent="-128591" algn="l" defTabSz="257182" rtl="0" eaLnBrk="1" latinLnBrk="0" hangingPunct="1">
              <a:spcBef>
                <a:spcPct val="20000"/>
              </a:spcBef>
              <a:buFont typeface="Arial"/>
              <a:buChar char="•"/>
              <a:defRPr sz="1125" kern="1200">
                <a:solidFill>
                  <a:schemeClr val="tx1"/>
                </a:solidFill>
                <a:latin typeface="+mn-lt"/>
                <a:ea typeface="+mn-ea"/>
                <a:cs typeface="+mn-cs"/>
              </a:defRPr>
            </a:lvl6pPr>
            <a:lvl7pPr marL="1671680" indent="-128591" algn="l" defTabSz="257182" rtl="0" eaLnBrk="1" latinLnBrk="0" hangingPunct="1">
              <a:spcBef>
                <a:spcPct val="20000"/>
              </a:spcBef>
              <a:buFont typeface="Arial"/>
              <a:buChar char="•"/>
              <a:defRPr sz="1125" kern="1200">
                <a:solidFill>
                  <a:schemeClr val="tx1"/>
                </a:solidFill>
                <a:latin typeface="+mn-lt"/>
                <a:ea typeface="+mn-ea"/>
                <a:cs typeface="+mn-cs"/>
              </a:defRPr>
            </a:lvl7pPr>
            <a:lvl8pPr marL="1928861" indent="-128591" algn="l" defTabSz="257182" rtl="0" eaLnBrk="1" latinLnBrk="0" hangingPunct="1">
              <a:spcBef>
                <a:spcPct val="20000"/>
              </a:spcBef>
              <a:buFont typeface="Arial"/>
              <a:buChar char="•"/>
              <a:defRPr sz="1125" kern="1200">
                <a:solidFill>
                  <a:schemeClr val="tx1"/>
                </a:solidFill>
                <a:latin typeface="+mn-lt"/>
                <a:ea typeface="+mn-ea"/>
                <a:cs typeface="+mn-cs"/>
              </a:defRPr>
            </a:lvl8pPr>
            <a:lvl9pPr marL="2186042" indent="-128591" algn="l" defTabSz="257182" rtl="0" eaLnBrk="1" latinLnBrk="0" hangingPunct="1">
              <a:spcBef>
                <a:spcPct val="20000"/>
              </a:spcBef>
              <a:buFont typeface="Arial"/>
              <a:buChar char="•"/>
              <a:defRPr sz="1125" kern="1200">
                <a:solidFill>
                  <a:schemeClr val="tx1"/>
                </a:solidFill>
                <a:latin typeface="+mn-lt"/>
                <a:ea typeface="+mn-ea"/>
                <a:cs typeface="+mn-cs"/>
              </a:defRPr>
            </a:lvl9pPr>
          </a:lstStyle>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sz="6600" dirty="0">
                <a:solidFill>
                  <a:srgbClr val="330072"/>
                </a:solidFill>
              </a:rPr>
              <a:t>Questions?</a:t>
            </a:r>
          </a:p>
        </p:txBody>
      </p:sp>
    </p:spTree>
    <p:extLst>
      <p:ext uri="{BB962C8B-B14F-4D97-AF65-F5344CB8AC3E}">
        <p14:creationId xmlns:p14="http://schemas.microsoft.com/office/powerpoint/2010/main" val="376371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7CB4BE-592D-E484-B5BC-64720E107FF5}"/>
              </a:ext>
            </a:extLst>
          </p:cNvPr>
          <p:cNvSpPr>
            <a:spLocks noGrp="1"/>
          </p:cNvSpPr>
          <p:nvPr>
            <p:ph idx="1"/>
          </p:nvPr>
        </p:nvSpPr>
        <p:spPr/>
        <p:txBody>
          <a:bodyPr>
            <a:normAutofit/>
          </a:bodyPr>
          <a:lstStyle/>
          <a:p>
            <a:pPr marL="0" lvl="0" indent="0">
              <a:lnSpc>
                <a:spcPct val="115000"/>
              </a:lnSpc>
              <a:spcAft>
                <a:spcPts val="600"/>
              </a:spcAft>
              <a:buNone/>
            </a:pPr>
            <a:r>
              <a:rPr lang="en-GB" sz="2800" b="1" u="sng"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What are the key challenges?</a:t>
            </a:r>
            <a:endParaRPr lang="en-GB" sz="28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endParaRPr>
          </a:p>
          <a:p>
            <a:r>
              <a:rPr lang="en-GB" sz="28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Regarding the ability to better meet the needs of the people with LTHC and disabilities that you work with, to start stay and succeed in work. What are the main challenges?</a:t>
            </a:r>
            <a:endParaRPr lang="en-GB" sz="2800" dirty="0"/>
          </a:p>
        </p:txBody>
      </p:sp>
    </p:spTree>
    <p:extLst>
      <p:ext uri="{BB962C8B-B14F-4D97-AF65-F5344CB8AC3E}">
        <p14:creationId xmlns:p14="http://schemas.microsoft.com/office/powerpoint/2010/main" val="764363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1B76A4-F441-15AE-64E7-7814E1FD1CBE}"/>
              </a:ext>
            </a:extLst>
          </p:cNvPr>
          <p:cNvSpPr>
            <a:spLocks noGrp="1"/>
          </p:cNvSpPr>
          <p:nvPr>
            <p:ph idx="1"/>
          </p:nvPr>
        </p:nvSpPr>
        <p:spPr/>
        <p:txBody>
          <a:bodyPr/>
          <a:lstStyle/>
          <a:p>
            <a:pPr marL="0" lvl="0" indent="0">
              <a:lnSpc>
                <a:spcPct val="115000"/>
              </a:lnSpc>
              <a:buNone/>
            </a:pPr>
            <a:r>
              <a:rPr lang="en-GB" sz="2800" b="1" u="sng"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What would they like to see happen?</a:t>
            </a:r>
            <a:endParaRPr lang="en-GB" sz="28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15000"/>
              </a:lnSpc>
              <a:spcAft>
                <a:spcPts val="600"/>
              </a:spcAft>
            </a:pPr>
            <a:r>
              <a:rPr lang="en-GB" sz="2800" kern="1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Are there particular programmes or pathways that are missing and should be developed, or are there existing services and programmes that could be made to work better through new kinds of integration and collaboration? </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61687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CS powerpoint template April 2021">
  <a:themeElements>
    <a:clrScheme name="K&amp;M STP">
      <a:dk1>
        <a:srgbClr val="231F20"/>
      </a:dk1>
      <a:lt1>
        <a:sysClr val="window" lastClr="FFFFFF"/>
      </a:lt1>
      <a:dk2>
        <a:srgbClr val="231F20"/>
      </a:dk2>
      <a:lt2>
        <a:srgbClr val="FFFFFF"/>
      </a:lt2>
      <a:accent1>
        <a:srgbClr val="330072"/>
      </a:accent1>
      <a:accent2>
        <a:srgbClr val="AE2573"/>
      </a:accent2>
      <a:accent3>
        <a:srgbClr val="00A499"/>
      </a:accent3>
      <a:accent4>
        <a:srgbClr val="005EB8"/>
      </a:accent4>
      <a:accent5>
        <a:srgbClr val="768692"/>
      </a:accent5>
      <a:accent6>
        <a:srgbClr val="FFFFFF"/>
      </a:accent6>
      <a:hlink>
        <a:srgbClr val="0072C6"/>
      </a:hlink>
      <a:folHlink>
        <a:srgbClr val="3300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M STP theme" id="{66AFCC03-974A-422C-A2B8-BB42CE9381CF}" vid="{5CF99FC0-F9F2-44B0-AC7D-860F1B66C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4ef0445-a889-4c68-a950-80da759cafea}" enabled="1" method="Privileged" siteId="{68503e93-3ce7-4a22-bfc5-ffee421a1f57}" removed="0"/>
</clbl:labelList>
</file>

<file path=docProps/app.xml><?xml version="1.0" encoding="utf-8"?>
<Properties xmlns="http://schemas.openxmlformats.org/officeDocument/2006/extended-properties" xmlns:vt="http://schemas.openxmlformats.org/officeDocument/2006/docPropsVTypes">
  <Template>ICS_powerpoint_template_April_2021 (2)</Template>
  <TotalTime>0</TotalTime>
  <Words>184</Words>
  <Application>Microsoft Office PowerPoint</Application>
  <PresentationFormat>On-screen Show (4:3)</PresentationFormat>
  <Paragraphs>20</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Aptos</vt:lpstr>
      <vt:lpstr>Arial</vt:lpstr>
      <vt:lpstr>Calibri</vt:lpstr>
      <vt:lpstr>Courier New</vt:lpstr>
      <vt:lpstr>Symbol</vt:lpstr>
      <vt:lpstr>Wingdings</vt:lpstr>
      <vt:lpstr>ICS powerpoint template April 2021</vt:lpstr>
      <vt:lpstr>think-cell Slide</vt:lpstr>
      <vt:lpstr>Work and health </vt:lpstr>
      <vt:lpstr>What effects our health and wellbeing?</vt:lpstr>
      <vt:lpstr>An integrated work and health strategy for Kent and Medway will…</vt:lpstr>
      <vt:lpstr>PowerPoint Presentation</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and Medway  Integrated Care System  slide library</dc:title>
  <dc:creator>moore, jacqui</dc:creator>
  <cp:lastModifiedBy>Sarah Nurden - GT GC</cp:lastModifiedBy>
  <cp:revision>4</cp:revision>
  <dcterms:created xsi:type="dcterms:W3CDTF">2021-06-11T06:36:22Z</dcterms:created>
  <dcterms:modified xsi:type="dcterms:W3CDTF">2024-08-27T10:22:44Z</dcterms:modified>
</cp:coreProperties>
</file>