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0" r:id="rId5"/>
    <p:sldMasterId id="2147483666" r:id="rId6"/>
    <p:sldMasterId id="2147483670" r:id="rId7"/>
  </p:sldMasterIdLst>
  <p:notesMasterIdLst>
    <p:notesMasterId r:id="rId18"/>
  </p:notesMasterIdLst>
  <p:handoutMasterIdLst>
    <p:handoutMasterId r:id="rId19"/>
  </p:handoutMasterIdLst>
  <p:sldIdLst>
    <p:sldId id="269" r:id="rId8"/>
    <p:sldId id="3767" r:id="rId9"/>
    <p:sldId id="3782" r:id="rId10"/>
    <p:sldId id="3783" r:id="rId11"/>
    <p:sldId id="3776" r:id="rId12"/>
    <p:sldId id="3768" r:id="rId13"/>
    <p:sldId id="3790" r:id="rId14"/>
    <p:sldId id="3791" r:id="rId15"/>
    <p:sldId id="3781" r:id="rId16"/>
    <p:sldId id="3784" r:id="rId17"/>
  </p:sldIdLst>
  <p:sldSz cx="9144000" cy="6858000" type="screen4x3"/>
  <p:notesSz cx="6808788" cy="9940925"/>
  <p:defaultTextStyle>
    <a:defPPr>
      <a:defRPr lang="en-GB"/>
    </a:defPPr>
    <a:lvl1pPr algn="l" defTabSz="449263" rtl="0" fontAlgn="base">
      <a:spcBef>
        <a:spcPct val="0"/>
      </a:spcBef>
      <a:spcAft>
        <a:spcPct val="0"/>
      </a:spcAft>
      <a:defRPr kern="1200">
        <a:solidFill>
          <a:schemeClr val="bg1"/>
        </a:solidFill>
        <a:latin typeface="Calibri" pitchFamily="34" charset="0"/>
        <a:ea typeface="ＭＳ Ｐゴシック"/>
        <a:cs typeface="ＭＳ Ｐゴシック"/>
      </a:defRPr>
    </a:lvl1pPr>
    <a:lvl2pPr marL="457200" algn="l" defTabSz="449263" rtl="0" fontAlgn="base">
      <a:spcBef>
        <a:spcPct val="0"/>
      </a:spcBef>
      <a:spcAft>
        <a:spcPct val="0"/>
      </a:spcAft>
      <a:defRPr kern="1200">
        <a:solidFill>
          <a:schemeClr val="bg1"/>
        </a:solidFill>
        <a:latin typeface="Calibri" pitchFamily="34" charset="0"/>
        <a:ea typeface="ＭＳ Ｐゴシック"/>
        <a:cs typeface="ＭＳ Ｐゴシック"/>
      </a:defRPr>
    </a:lvl2pPr>
    <a:lvl3pPr marL="914400" algn="l" defTabSz="449263" rtl="0" fontAlgn="base">
      <a:spcBef>
        <a:spcPct val="0"/>
      </a:spcBef>
      <a:spcAft>
        <a:spcPct val="0"/>
      </a:spcAft>
      <a:defRPr kern="1200">
        <a:solidFill>
          <a:schemeClr val="bg1"/>
        </a:solidFill>
        <a:latin typeface="Calibri" pitchFamily="34" charset="0"/>
        <a:ea typeface="ＭＳ Ｐゴシック"/>
        <a:cs typeface="ＭＳ Ｐゴシック"/>
      </a:defRPr>
    </a:lvl3pPr>
    <a:lvl4pPr marL="1371600" algn="l" defTabSz="449263" rtl="0" fontAlgn="base">
      <a:spcBef>
        <a:spcPct val="0"/>
      </a:spcBef>
      <a:spcAft>
        <a:spcPct val="0"/>
      </a:spcAft>
      <a:defRPr kern="1200">
        <a:solidFill>
          <a:schemeClr val="bg1"/>
        </a:solidFill>
        <a:latin typeface="Calibri" pitchFamily="34" charset="0"/>
        <a:ea typeface="ＭＳ Ｐゴシック"/>
        <a:cs typeface="ＭＳ Ｐゴシック"/>
      </a:defRPr>
    </a:lvl4pPr>
    <a:lvl5pPr marL="1828800" algn="l" defTabSz="449263" rtl="0" fontAlgn="base">
      <a:spcBef>
        <a:spcPct val="0"/>
      </a:spcBef>
      <a:spcAft>
        <a:spcPct val="0"/>
      </a:spcAft>
      <a:defRPr kern="1200">
        <a:solidFill>
          <a:schemeClr val="bg1"/>
        </a:solidFill>
        <a:latin typeface="Calibri" pitchFamily="34" charset="0"/>
        <a:ea typeface="ＭＳ Ｐゴシック"/>
        <a:cs typeface="ＭＳ Ｐゴシック"/>
      </a:defRPr>
    </a:lvl5pPr>
    <a:lvl6pPr marL="2286000" algn="l" defTabSz="914400" rtl="0" eaLnBrk="1" latinLnBrk="0" hangingPunct="1">
      <a:defRPr kern="1200">
        <a:solidFill>
          <a:schemeClr val="bg1"/>
        </a:solidFill>
        <a:latin typeface="Calibri" pitchFamily="34" charset="0"/>
        <a:ea typeface="ＭＳ Ｐゴシック"/>
        <a:cs typeface="ＭＳ Ｐゴシック"/>
      </a:defRPr>
    </a:lvl6pPr>
    <a:lvl7pPr marL="2743200" algn="l" defTabSz="914400" rtl="0" eaLnBrk="1" latinLnBrk="0" hangingPunct="1">
      <a:defRPr kern="1200">
        <a:solidFill>
          <a:schemeClr val="bg1"/>
        </a:solidFill>
        <a:latin typeface="Calibri" pitchFamily="34" charset="0"/>
        <a:ea typeface="ＭＳ Ｐゴシック"/>
        <a:cs typeface="ＭＳ Ｐゴシック"/>
      </a:defRPr>
    </a:lvl7pPr>
    <a:lvl8pPr marL="3200400" algn="l" defTabSz="914400" rtl="0" eaLnBrk="1" latinLnBrk="0" hangingPunct="1">
      <a:defRPr kern="1200">
        <a:solidFill>
          <a:schemeClr val="bg1"/>
        </a:solidFill>
        <a:latin typeface="Calibri" pitchFamily="34" charset="0"/>
        <a:ea typeface="ＭＳ Ｐゴシック"/>
        <a:cs typeface="ＭＳ Ｐゴシック"/>
      </a:defRPr>
    </a:lvl8pPr>
    <a:lvl9pPr marL="3657600" algn="l" defTabSz="914400" rtl="0" eaLnBrk="1" latinLnBrk="0" hangingPunct="1">
      <a:defRPr kern="1200">
        <a:solidFill>
          <a:schemeClr val="bg1"/>
        </a:solidFill>
        <a:latin typeface="Calibri" pitchFamily="34" charset="0"/>
        <a:ea typeface="ＭＳ Ｐゴシック"/>
        <a:cs typeface="ＭＳ Ｐゴシック"/>
      </a:defRPr>
    </a:lvl9pPr>
  </p:defaultTextStyle>
  <p:extLst>
    <p:ext uri="{EFAFB233-063F-42B5-8137-9DF3F51BA10A}">
      <p15:sldGuideLst xmlns:p15="http://schemas.microsoft.com/office/powerpoint/2012/main">
        <p15:guide id="1" orient="horz" pos="4152">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3EDE5C-03C5-A879-09E0-A00AC3F5FF9E}" name="Paige Edwards  - CED SC" initials="PECS" userId="S::Paige.Edwards@kent.gov.uk::34094e85-2a02-44c2-a7bd-0f11345c906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plin, Georgina - ST SC" initials="AG-SS" lastIdx="11" clrIdx="0">
    <p:extLst>
      <p:ext uri="{19B8F6BF-5375-455C-9EA6-DF929625EA0E}">
        <p15:presenceInfo xmlns:p15="http://schemas.microsoft.com/office/powerpoint/2012/main" userId="S-1-5-21-1097274446-1472571558-2920661438-391441" providerId="AD"/>
      </p:ext>
    </p:extLst>
  </p:cmAuthor>
  <p:cmAuthor id="2" name="Gough, Wayne - ST SC" initials="GW-AP" lastIdx="1" clrIdx="1">
    <p:extLst>
      <p:ext uri="{19B8F6BF-5375-455C-9EA6-DF929625EA0E}">
        <p15:presenceInfo xmlns:p15="http://schemas.microsoft.com/office/powerpoint/2012/main" userId="Gough, Wayne - ST SC" providerId="None"/>
      </p:ext>
    </p:extLst>
  </p:cmAuthor>
  <p:cmAuthor id="3" name="Aplin, Georgina - ST SC" initials="AG-SS [2]" lastIdx="2" clrIdx="2">
    <p:extLst>
      <p:ext uri="{19B8F6BF-5375-455C-9EA6-DF929625EA0E}">
        <p15:presenceInfo xmlns:p15="http://schemas.microsoft.com/office/powerpoint/2012/main" userId="S::AplinG01@invicta.cantium.net::fef109f4-72ad-4aba-a692-1e72c2f527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83C4"/>
    <a:srgbClr val="FF0000"/>
    <a:srgbClr val="FF99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807B0E-249D-4ED8-9470-EB8EA17B39CB}" v="2189" dt="2024-08-27T14:13:59.809"/>
    <p1510:client id="{66D73621-CD7E-45AF-ABA3-8DAFBEB8EC40}" v="609" dt="2024-08-27T14:08:04.5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032" y="96"/>
      </p:cViewPr>
      <p:guideLst>
        <p:guide orient="horz" pos="4152"/>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diagrams/_rels/data3.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ata4.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47.svg"/></Relationships>
</file>

<file path=ppt/diagrams/_rels/data5.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svg"/><Relationship Id="rId1" Type="http://schemas.openxmlformats.org/officeDocument/2006/relationships/image" Target="../media/image52.png"/><Relationship Id="rId6" Type="http://schemas.openxmlformats.org/officeDocument/2006/relationships/image" Target="../media/image57.svg"/><Relationship Id="rId5" Type="http://schemas.openxmlformats.org/officeDocument/2006/relationships/image" Target="../media/image56.png"/><Relationship Id="rId4" Type="http://schemas.openxmlformats.org/officeDocument/2006/relationships/image" Target="../media/image5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diagrams/_rels/drawing3.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rawing4.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47.svg"/></Relationships>
</file>

<file path=ppt/diagrams/_rels/drawing5.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svg"/><Relationship Id="rId1" Type="http://schemas.openxmlformats.org/officeDocument/2006/relationships/image" Target="../media/image52.png"/><Relationship Id="rId6" Type="http://schemas.openxmlformats.org/officeDocument/2006/relationships/image" Target="../media/image57.svg"/><Relationship Id="rId5" Type="http://schemas.openxmlformats.org/officeDocument/2006/relationships/image" Target="../media/image56.png"/><Relationship Id="rId4" Type="http://schemas.openxmlformats.org/officeDocument/2006/relationships/image" Target="../media/image5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702F98-72D6-4F02-9C5C-0206B7146322}"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GB"/>
        </a:p>
      </dgm:t>
    </dgm:pt>
    <dgm:pt modelId="{931E1AE2-4C54-49CF-95BC-53B8EF4A19E4}">
      <dgm:prSet phldrT="[Text]" custT="1"/>
      <dgm:spPr/>
      <dgm:t>
        <a:bodyPr/>
        <a:lstStyle/>
        <a:p>
          <a:pPr algn="ctr"/>
          <a:r>
            <a:rPr lang="en-GB" sz="1100">
              <a:latin typeface="Arial" panose="020B0604020202020204" pitchFamily="34" charset="0"/>
              <a:cs typeface="Arial" panose="020B0604020202020204" pitchFamily="34" charset="0"/>
            </a:rPr>
            <a:t>The </a:t>
          </a:r>
          <a:r>
            <a:rPr lang="en-GB" sz="1100" b="1">
              <a:latin typeface="Arial" panose="020B0604020202020204" pitchFamily="34" charset="0"/>
              <a:cs typeface="Arial" panose="020B0604020202020204" pitchFamily="34" charset="0"/>
            </a:rPr>
            <a:t>Procurement Act 2023 </a:t>
          </a:r>
          <a:r>
            <a:rPr lang="en-GB" sz="1100">
              <a:latin typeface="Arial" panose="020B0604020202020204" pitchFamily="34" charset="0"/>
              <a:cs typeface="Arial" panose="020B0604020202020204" pitchFamily="34" charset="0"/>
            </a:rPr>
            <a:t>represents a significant change to public procurement. Set to ‘go live’ on </a:t>
          </a:r>
          <a:r>
            <a:rPr lang="en-GB" sz="1100" b="1">
              <a:latin typeface="Arial" panose="020B0604020202020204" pitchFamily="34" charset="0"/>
              <a:cs typeface="Arial" panose="020B0604020202020204" pitchFamily="34" charset="0"/>
            </a:rPr>
            <a:t>28 October 2024</a:t>
          </a:r>
          <a:r>
            <a:rPr lang="en-GB" sz="1100" b="0">
              <a:latin typeface="Arial" panose="020B0604020202020204" pitchFamily="34" charset="0"/>
              <a:cs typeface="Arial" panose="020B0604020202020204" pitchFamily="34" charset="0"/>
            </a:rPr>
            <a:t>,</a:t>
          </a:r>
          <a:r>
            <a:rPr lang="en-GB" sz="1100" b="1">
              <a:latin typeface="Arial" panose="020B0604020202020204" pitchFamily="34" charset="0"/>
              <a:cs typeface="Arial" panose="020B0604020202020204" pitchFamily="34" charset="0"/>
            </a:rPr>
            <a:t> </a:t>
          </a:r>
        </a:p>
        <a:p>
          <a:pPr algn="ctr"/>
          <a:r>
            <a:rPr lang="en-GB" sz="1100">
              <a:latin typeface="Arial" panose="020B0604020202020204" pitchFamily="34" charset="0"/>
              <a:cs typeface="Arial" panose="020B0604020202020204" pitchFamily="34" charset="0"/>
            </a:rPr>
            <a:t>the new regulatory regime has been designed to deliver a range of benefits, which include:</a:t>
          </a:r>
        </a:p>
      </dgm:t>
    </dgm:pt>
    <dgm:pt modelId="{E52D01C5-9487-4F0E-B119-2D15E20084E6}" type="parTrans" cxnId="{F320888B-0FEB-417E-A9BD-16C31564775C}">
      <dgm:prSet/>
      <dgm:spPr/>
      <dgm:t>
        <a:bodyPr/>
        <a:lstStyle/>
        <a:p>
          <a:endParaRPr lang="en-GB" sz="1100">
            <a:latin typeface="Arial" panose="020B0604020202020204" pitchFamily="34" charset="0"/>
            <a:cs typeface="Arial" panose="020B0604020202020204" pitchFamily="34" charset="0"/>
          </a:endParaRPr>
        </a:p>
      </dgm:t>
    </dgm:pt>
    <dgm:pt modelId="{CE0D20CA-08A3-472F-AE1F-75FB7A002D0F}" type="sibTrans" cxnId="{F320888B-0FEB-417E-A9BD-16C31564775C}">
      <dgm:prSet/>
      <dgm:spPr/>
      <dgm:t>
        <a:bodyPr/>
        <a:lstStyle/>
        <a:p>
          <a:endParaRPr lang="en-GB" sz="1100">
            <a:latin typeface="Arial" panose="020B0604020202020204" pitchFamily="34" charset="0"/>
            <a:cs typeface="Arial" panose="020B0604020202020204" pitchFamily="34" charset="0"/>
          </a:endParaRPr>
        </a:p>
      </dgm:t>
    </dgm:pt>
    <dgm:pt modelId="{A20C8564-8B58-44A0-9F71-7EE629CD242D}">
      <dgm:prSet phldrT="[Text]" custT="1"/>
      <dgm:spPr/>
      <dgm:t>
        <a:bodyPr/>
        <a:lstStyle/>
        <a:p>
          <a:pPr algn="l"/>
          <a:r>
            <a:rPr lang="en-GB" sz="1100">
              <a:latin typeface="Arial" panose="020B0604020202020204" pitchFamily="34" charset="0"/>
              <a:cs typeface="Arial" panose="020B0604020202020204" pitchFamily="34" charset="0"/>
            </a:rPr>
            <a:t>Creating a simpler and more flexible commercial regime.</a:t>
          </a:r>
        </a:p>
      </dgm:t>
    </dgm:pt>
    <dgm:pt modelId="{FEECF8C1-E2D8-4D0C-9E1F-F56AC7459DBB}" type="parTrans" cxnId="{E4C146F6-F76C-46C0-BAC8-3C9807475F53}">
      <dgm:prSet/>
      <dgm:spPr/>
      <dgm:t>
        <a:bodyPr/>
        <a:lstStyle/>
        <a:p>
          <a:endParaRPr lang="en-GB" sz="1100">
            <a:latin typeface="Arial" panose="020B0604020202020204" pitchFamily="34" charset="0"/>
            <a:cs typeface="Arial" panose="020B0604020202020204" pitchFamily="34" charset="0"/>
          </a:endParaRPr>
        </a:p>
      </dgm:t>
    </dgm:pt>
    <dgm:pt modelId="{7835DCDF-9C00-40E5-A07F-78F9AF009EC2}" type="sibTrans" cxnId="{E4C146F6-F76C-46C0-BAC8-3C9807475F53}">
      <dgm:prSet/>
      <dgm:spPr/>
      <dgm:t>
        <a:bodyPr/>
        <a:lstStyle/>
        <a:p>
          <a:endParaRPr lang="en-GB" sz="1100">
            <a:latin typeface="Arial" panose="020B0604020202020204" pitchFamily="34" charset="0"/>
            <a:cs typeface="Arial" panose="020B0604020202020204" pitchFamily="34" charset="0"/>
          </a:endParaRPr>
        </a:p>
      </dgm:t>
    </dgm:pt>
    <dgm:pt modelId="{52530A5C-E969-489D-AABD-90D6CBDE26B5}">
      <dgm:prSet phldrT="[Text]" custT="1"/>
      <dgm:spPr/>
      <dgm:t>
        <a:bodyPr/>
        <a:lstStyle/>
        <a:p>
          <a:pPr algn="l"/>
          <a:r>
            <a:rPr lang="en-GB" sz="1100">
              <a:latin typeface="Arial" panose="020B0604020202020204" pitchFamily="34" charset="0"/>
              <a:cs typeface="Arial" panose="020B0604020202020204" pitchFamily="34" charset="0"/>
            </a:rPr>
            <a:t>Driving up consideration of social value and opening public procurement to SMEs and VCSEs.</a:t>
          </a:r>
        </a:p>
      </dgm:t>
    </dgm:pt>
    <dgm:pt modelId="{5EBEBFCC-2096-43B2-94F8-307DC20A850E}" type="parTrans" cxnId="{6EB3143E-7A27-4D12-9F6E-D094D7651097}">
      <dgm:prSet/>
      <dgm:spPr/>
      <dgm:t>
        <a:bodyPr/>
        <a:lstStyle/>
        <a:p>
          <a:endParaRPr lang="en-GB" sz="1100">
            <a:latin typeface="Arial" panose="020B0604020202020204" pitchFamily="34" charset="0"/>
            <a:cs typeface="Arial" panose="020B0604020202020204" pitchFamily="34" charset="0"/>
          </a:endParaRPr>
        </a:p>
      </dgm:t>
    </dgm:pt>
    <dgm:pt modelId="{433D44C9-FDA9-4B68-885F-2691BA12335F}" type="sibTrans" cxnId="{6EB3143E-7A27-4D12-9F6E-D094D7651097}">
      <dgm:prSet/>
      <dgm:spPr/>
      <dgm:t>
        <a:bodyPr/>
        <a:lstStyle/>
        <a:p>
          <a:endParaRPr lang="en-GB" sz="1100">
            <a:latin typeface="Arial" panose="020B0604020202020204" pitchFamily="34" charset="0"/>
            <a:cs typeface="Arial" panose="020B0604020202020204" pitchFamily="34" charset="0"/>
          </a:endParaRPr>
        </a:p>
      </dgm:t>
    </dgm:pt>
    <dgm:pt modelId="{1352CC9D-F3E1-4C2B-8972-0AFD4EE3764E}">
      <dgm:prSet custT="1"/>
      <dgm:spPr/>
      <dgm:t>
        <a:bodyPr/>
        <a:lstStyle/>
        <a:p>
          <a:pPr algn="l"/>
          <a:r>
            <a:rPr lang="en-GB" sz="1100">
              <a:latin typeface="Arial" panose="020B0604020202020204" pitchFamily="34" charset="0"/>
              <a:cs typeface="Arial" panose="020B0604020202020204" pitchFamily="34" charset="0"/>
            </a:rPr>
            <a:t>Allowing public sector bodies to better manage risk, by enabling them to take tougher action on </a:t>
          </a:r>
        </a:p>
        <a:p>
          <a:pPr algn="l"/>
          <a:r>
            <a:rPr lang="en-GB" sz="1100">
              <a:latin typeface="Arial" panose="020B0604020202020204" pitchFamily="34" charset="0"/>
              <a:cs typeface="Arial" panose="020B0604020202020204" pitchFamily="34" charset="0"/>
            </a:rPr>
            <a:t>underperforming suppliers and to exclude those suppliers who pose unacceptable risks.</a:t>
          </a:r>
        </a:p>
      </dgm:t>
    </dgm:pt>
    <dgm:pt modelId="{420B8BA4-82CE-4814-B911-8CAC21EE05F4}" type="parTrans" cxnId="{9297FA46-D8F2-41B6-B064-ED89EA4444EA}">
      <dgm:prSet/>
      <dgm:spPr/>
      <dgm:t>
        <a:bodyPr/>
        <a:lstStyle/>
        <a:p>
          <a:endParaRPr lang="en-GB" sz="1100">
            <a:latin typeface="Arial" panose="020B0604020202020204" pitchFamily="34" charset="0"/>
            <a:cs typeface="Arial" panose="020B0604020202020204" pitchFamily="34" charset="0"/>
          </a:endParaRPr>
        </a:p>
      </dgm:t>
    </dgm:pt>
    <dgm:pt modelId="{8795FCCF-4998-4696-9F20-C59065FA2CA1}" type="sibTrans" cxnId="{9297FA46-D8F2-41B6-B064-ED89EA4444EA}">
      <dgm:prSet/>
      <dgm:spPr/>
      <dgm:t>
        <a:bodyPr/>
        <a:lstStyle/>
        <a:p>
          <a:endParaRPr lang="en-GB" sz="1100">
            <a:latin typeface="Arial" panose="020B0604020202020204" pitchFamily="34" charset="0"/>
            <a:cs typeface="Arial" panose="020B0604020202020204" pitchFamily="34" charset="0"/>
          </a:endParaRPr>
        </a:p>
      </dgm:t>
    </dgm:pt>
    <dgm:pt modelId="{62A5369D-11C5-4023-9F33-E764E976AE6F}">
      <dgm:prSet custT="1"/>
      <dgm:spPr/>
      <dgm:t>
        <a:bodyPr/>
        <a:lstStyle/>
        <a:p>
          <a:pPr algn="l"/>
          <a:r>
            <a:rPr lang="en-GB" sz="1100">
              <a:latin typeface="Arial" panose="020B0604020202020204" pitchFamily="34" charset="0"/>
              <a:cs typeface="Arial" panose="020B0604020202020204" pitchFamily="34" charset="0"/>
            </a:rPr>
            <a:t>Embedding transparency throughout the commercial life cycle.</a:t>
          </a:r>
        </a:p>
      </dgm:t>
    </dgm:pt>
    <dgm:pt modelId="{71DAD967-8C0C-4825-9009-1413F774691A}" type="parTrans" cxnId="{014ADFE9-F8BC-4164-BC2E-3348B4C4D25A}">
      <dgm:prSet/>
      <dgm:spPr/>
      <dgm:t>
        <a:bodyPr/>
        <a:lstStyle/>
        <a:p>
          <a:endParaRPr lang="en-GB" sz="1100">
            <a:latin typeface="Arial" panose="020B0604020202020204" pitchFamily="34" charset="0"/>
            <a:cs typeface="Arial" panose="020B0604020202020204" pitchFamily="34" charset="0"/>
          </a:endParaRPr>
        </a:p>
      </dgm:t>
    </dgm:pt>
    <dgm:pt modelId="{1055624E-7C29-410C-A931-4CDF10FD3098}" type="sibTrans" cxnId="{014ADFE9-F8BC-4164-BC2E-3348B4C4D25A}">
      <dgm:prSet/>
      <dgm:spPr/>
      <dgm:t>
        <a:bodyPr/>
        <a:lstStyle/>
        <a:p>
          <a:endParaRPr lang="en-GB" sz="1100">
            <a:latin typeface="Arial" panose="020B0604020202020204" pitchFamily="34" charset="0"/>
            <a:cs typeface="Arial" panose="020B0604020202020204" pitchFamily="34" charset="0"/>
          </a:endParaRPr>
        </a:p>
      </dgm:t>
    </dgm:pt>
    <dgm:pt modelId="{7991DDEB-65F8-4D4A-BF18-752E2AF9D562}" type="pres">
      <dgm:prSet presAssocID="{1E702F98-72D6-4F02-9C5C-0206B7146322}" presName="layout" presStyleCnt="0">
        <dgm:presLayoutVars>
          <dgm:chMax/>
          <dgm:chPref/>
          <dgm:dir/>
          <dgm:animOne val="branch"/>
          <dgm:animLvl val="lvl"/>
          <dgm:resizeHandles/>
        </dgm:presLayoutVars>
      </dgm:prSet>
      <dgm:spPr/>
    </dgm:pt>
    <dgm:pt modelId="{E8576F3F-829B-4B4A-9C4B-DAB08F8929EC}" type="pres">
      <dgm:prSet presAssocID="{931E1AE2-4C54-49CF-95BC-53B8EF4A19E4}" presName="root" presStyleCnt="0">
        <dgm:presLayoutVars>
          <dgm:chMax/>
          <dgm:chPref val="4"/>
        </dgm:presLayoutVars>
      </dgm:prSet>
      <dgm:spPr/>
    </dgm:pt>
    <dgm:pt modelId="{10AB7C70-E53F-4D53-8BDF-7F6B7E41A0DE}" type="pres">
      <dgm:prSet presAssocID="{931E1AE2-4C54-49CF-95BC-53B8EF4A19E4}" presName="rootComposite" presStyleCnt="0">
        <dgm:presLayoutVars/>
      </dgm:prSet>
      <dgm:spPr/>
    </dgm:pt>
    <dgm:pt modelId="{548814CB-22DC-426F-8AA8-BC4CB332E248}" type="pres">
      <dgm:prSet presAssocID="{931E1AE2-4C54-49CF-95BC-53B8EF4A19E4}" presName="rootText" presStyleLbl="node0" presStyleIdx="0" presStyleCnt="1" custScaleX="130362">
        <dgm:presLayoutVars>
          <dgm:chMax/>
          <dgm:chPref val="4"/>
        </dgm:presLayoutVars>
      </dgm:prSet>
      <dgm:spPr/>
    </dgm:pt>
    <dgm:pt modelId="{A0CBF52A-8661-49E2-B044-0C91CF5816BB}" type="pres">
      <dgm:prSet presAssocID="{931E1AE2-4C54-49CF-95BC-53B8EF4A19E4}" presName="childShape" presStyleCnt="0">
        <dgm:presLayoutVars>
          <dgm:chMax val="0"/>
          <dgm:chPref val="0"/>
        </dgm:presLayoutVars>
      </dgm:prSet>
      <dgm:spPr/>
    </dgm:pt>
    <dgm:pt modelId="{8F3DC316-6932-4896-A279-E9F0446B980B}" type="pres">
      <dgm:prSet presAssocID="{A20C8564-8B58-44A0-9F71-7EE629CD242D}" presName="childComposite" presStyleCnt="0">
        <dgm:presLayoutVars>
          <dgm:chMax val="0"/>
          <dgm:chPref val="0"/>
        </dgm:presLayoutVars>
      </dgm:prSet>
      <dgm:spPr/>
    </dgm:pt>
    <dgm:pt modelId="{F9B7536A-8333-4016-9817-1B56E0FDBCD1}" type="pres">
      <dgm:prSet presAssocID="{A20C8564-8B58-44A0-9F71-7EE629CD242D}" presName="Image" presStyleLbl="node1" presStyleIdx="0" presStyleCnt="4" custLinFactNeighborX="-52118" custLinFactNeighborY="-309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Gymnast: Rings with solid fill"/>
        </a:ext>
      </dgm:extLst>
    </dgm:pt>
    <dgm:pt modelId="{76E90B5F-DCC4-4F0A-876B-A666724C255A}" type="pres">
      <dgm:prSet presAssocID="{A20C8564-8B58-44A0-9F71-7EE629CD242D}" presName="childText" presStyleLbl="lnNode1" presStyleIdx="0" presStyleCnt="4" custScaleX="130139" custLinFactNeighborX="8850" custLinFactNeighborY="-1547">
        <dgm:presLayoutVars>
          <dgm:chMax val="0"/>
          <dgm:chPref val="0"/>
          <dgm:bulletEnabled val="1"/>
        </dgm:presLayoutVars>
      </dgm:prSet>
      <dgm:spPr/>
    </dgm:pt>
    <dgm:pt modelId="{1CE0C51A-008E-496B-9672-0332C269DFB6}" type="pres">
      <dgm:prSet presAssocID="{52530A5C-E969-489D-AABD-90D6CBDE26B5}" presName="childComposite" presStyleCnt="0">
        <dgm:presLayoutVars>
          <dgm:chMax val="0"/>
          <dgm:chPref val="0"/>
        </dgm:presLayoutVars>
      </dgm:prSet>
      <dgm:spPr/>
    </dgm:pt>
    <dgm:pt modelId="{1FA2E761-9EC6-4A89-8773-ADD440F5FDE2}" type="pres">
      <dgm:prSet presAssocID="{52530A5C-E969-489D-AABD-90D6CBDE26B5}" presName="Image" presStyleLbl="node1" presStyleIdx="1" presStyleCnt="4" custLinFactNeighborX="-5206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Neighbourhood with solid fill"/>
        </a:ext>
      </dgm:extLst>
    </dgm:pt>
    <dgm:pt modelId="{738675A4-E7D5-443F-89BF-813D7339D1AF}" type="pres">
      <dgm:prSet presAssocID="{52530A5C-E969-489D-AABD-90D6CBDE26B5}" presName="childText" presStyleLbl="lnNode1" presStyleIdx="1" presStyleCnt="4" custScaleX="130126" custLinFactNeighborX="8870">
        <dgm:presLayoutVars>
          <dgm:chMax val="0"/>
          <dgm:chPref val="0"/>
          <dgm:bulletEnabled val="1"/>
        </dgm:presLayoutVars>
      </dgm:prSet>
      <dgm:spPr/>
    </dgm:pt>
    <dgm:pt modelId="{1B2C6A26-E59F-4E79-9C53-ACD62F9023CE}" type="pres">
      <dgm:prSet presAssocID="{1352CC9D-F3E1-4C2B-8972-0AFD4EE3764E}" presName="childComposite" presStyleCnt="0">
        <dgm:presLayoutVars>
          <dgm:chMax val="0"/>
          <dgm:chPref val="0"/>
        </dgm:presLayoutVars>
      </dgm:prSet>
      <dgm:spPr/>
    </dgm:pt>
    <dgm:pt modelId="{8EBB2D1E-F92B-4B76-A72D-79DDABE8F7F3}" type="pres">
      <dgm:prSet presAssocID="{1352CC9D-F3E1-4C2B-8972-0AFD4EE3764E}" presName="Image" presStyleLbl="node1" presStyleIdx="2" presStyleCnt="4" custLinFactNeighborX="-5206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No sign with solid fill"/>
        </a:ext>
      </dgm:extLst>
    </dgm:pt>
    <dgm:pt modelId="{D0A40526-9E1E-40F5-A377-D6531DED3B19}" type="pres">
      <dgm:prSet presAssocID="{1352CC9D-F3E1-4C2B-8972-0AFD4EE3764E}" presName="childText" presStyleLbl="lnNode1" presStyleIdx="2" presStyleCnt="4" custScaleX="130126" custLinFactNeighborX="8870">
        <dgm:presLayoutVars>
          <dgm:chMax val="0"/>
          <dgm:chPref val="0"/>
          <dgm:bulletEnabled val="1"/>
        </dgm:presLayoutVars>
      </dgm:prSet>
      <dgm:spPr/>
    </dgm:pt>
    <dgm:pt modelId="{ECB9B533-2734-4395-B1B9-24F05B31C374}" type="pres">
      <dgm:prSet presAssocID="{62A5369D-11C5-4023-9F33-E764E976AE6F}" presName="childComposite" presStyleCnt="0">
        <dgm:presLayoutVars>
          <dgm:chMax val="0"/>
          <dgm:chPref val="0"/>
        </dgm:presLayoutVars>
      </dgm:prSet>
      <dgm:spPr/>
    </dgm:pt>
    <dgm:pt modelId="{E0B1B68D-BD58-4C21-9689-93E0F3552C70}" type="pres">
      <dgm:prSet presAssocID="{62A5369D-11C5-4023-9F33-E764E976AE6F}" presName="Image" presStyleLbl="node1" presStyleIdx="3" presStyleCnt="4" custLinFactNeighborX="-5206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Window with solid fill"/>
        </a:ext>
      </dgm:extLst>
    </dgm:pt>
    <dgm:pt modelId="{32C6AADE-C539-4EEF-A361-B7A3656EEF4C}" type="pres">
      <dgm:prSet presAssocID="{62A5369D-11C5-4023-9F33-E764E976AE6F}" presName="childText" presStyleLbl="lnNode1" presStyleIdx="3" presStyleCnt="4" custScaleX="130126" custLinFactNeighborX="8870" custLinFactNeighborY="131">
        <dgm:presLayoutVars>
          <dgm:chMax val="0"/>
          <dgm:chPref val="0"/>
          <dgm:bulletEnabled val="1"/>
        </dgm:presLayoutVars>
      </dgm:prSet>
      <dgm:spPr/>
    </dgm:pt>
  </dgm:ptLst>
  <dgm:cxnLst>
    <dgm:cxn modelId="{0C199012-1D77-40EF-B670-A1D395EAC11C}" type="presOf" srcId="{52530A5C-E969-489D-AABD-90D6CBDE26B5}" destId="{738675A4-E7D5-443F-89BF-813D7339D1AF}" srcOrd="0" destOrd="0" presId="urn:microsoft.com/office/officeart/2008/layout/PictureAccentList"/>
    <dgm:cxn modelId="{6EB3143E-7A27-4D12-9F6E-D094D7651097}" srcId="{931E1AE2-4C54-49CF-95BC-53B8EF4A19E4}" destId="{52530A5C-E969-489D-AABD-90D6CBDE26B5}" srcOrd="1" destOrd="0" parTransId="{5EBEBFCC-2096-43B2-94F8-307DC20A850E}" sibTransId="{433D44C9-FDA9-4B68-885F-2691BA12335F}"/>
    <dgm:cxn modelId="{9297FA46-D8F2-41B6-B064-ED89EA4444EA}" srcId="{931E1AE2-4C54-49CF-95BC-53B8EF4A19E4}" destId="{1352CC9D-F3E1-4C2B-8972-0AFD4EE3764E}" srcOrd="2" destOrd="0" parTransId="{420B8BA4-82CE-4814-B911-8CAC21EE05F4}" sibTransId="{8795FCCF-4998-4696-9F20-C59065FA2CA1}"/>
    <dgm:cxn modelId="{40170358-73E7-4FC7-B732-75619AAF209F}" type="presOf" srcId="{A20C8564-8B58-44A0-9F71-7EE629CD242D}" destId="{76E90B5F-DCC4-4F0A-876B-A666724C255A}" srcOrd="0" destOrd="0" presId="urn:microsoft.com/office/officeart/2008/layout/PictureAccentList"/>
    <dgm:cxn modelId="{CEF60978-84C2-452F-A953-1A72FBC0AC9B}" type="presOf" srcId="{62A5369D-11C5-4023-9F33-E764E976AE6F}" destId="{32C6AADE-C539-4EEF-A361-B7A3656EEF4C}" srcOrd="0" destOrd="0" presId="urn:microsoft.com/office/officeart/2008/layout/PictureAccentList"/>
    <dgm:cxn modelId="{F320888B-0FEB-417E-A9BD-16C31564775C}" srcId="{1E702F98-72D6-4F02-9C5C-0206B7146322}" destId="{931E1AE2-4C54-49CF-95BC-53B8EF4A19E4}" srcOrd="0" destOrd="0" parTransId="{E52D01C5-9487-4F0E-B119-2D15E20084E6}" sibTransId="{CE0D20CA-08A3-472F-AE1F-75FB7A002D0F}"/>
    <dgm:cxn modelId="{3730BB8D-E817-4D24-A842-BC9B59ABC67F}" type="presOf" srcId="{931E1AE2-4C54-49CF-95BC-53B8EF4A19E4}" destId="{548814CB-22DC-426F-8AA8-BC4CB332E248}" srcOrd="0" destOrd="0" presId="urn:microsoft.com/office/officeart/2008/layout/PictureAccentList"/>
    <dgm:cxn modelId="{29F4FF96-D145-4487-AF3A-DC7B3AB31EF0}" type="presOf" srcId="{1352CC9D-F3E1-4C2B-8972-0AFD4EE3764E}" destId="{D0A40526-9E1E-40F5-A377-D6531DED3B19}" srcOrd="0" destOrd="0" presId="urn:microsoft.com/office/officeart/2008/layout/PictureAccentList"/>
    <dgm:cxn modelId="{9D64C9E3-B158-4C20-AC9A-D5D263A06815}" type="presOf" srcId="{1E702F98-72D6-4F02-9C5C-0206B7146322}" destId="{7991DDEB-65F8-4D4A-BF18-752E2AF9D562}" srcOrd="0" destOrd="0" presId="urn:microsoft.com/office/officeart/2008/layout/PictureAccentList"/>
    <dgm:cxn modelId="{014ADFE9-F8BC-4164-BC2E-3348B4C4D25A}" srcId="{931E1AE2-4C54-49CF-95BC-53B8EF4A19E4}" destId="{62A5369D-11C5-4023-9F33-E764E976AE6F}" srcOrd="3" destOrd="0" parTransId="{71DAD967-8C0C-4825-9009-1413F774691A}" sibTransId="{1055624E-7C29-410C-A931-4CDF10FD3098}"/>
    <dgm:cxn modelId="{E4C146F6-F76C-46C0-BAC8-3C9807475F53}" srcId="{931E1AE2-4C54-49CF-95BC-53B8EF4A19E4}" destId="{A20C8564-8B58-44A0-9F71-7EE629CD242D}" srcOrd="0" destOrd="0" parTransId="{FEECF8C1-E2D8-4D0C-9E1F-F56AC7459DBB}" sibTransId="{7835DCDF-9C00-40E5-A07F-78F9AF009EC2}"/>
    <dgm:cxn modelId="{2E86B54E-D84E-468F-8736-2E47768BB229}" type="presParOf" srcId="{7991DDEB-65F8-4D4A-BF18-752E2AF9D562}" destId="{E8576F3F-829B-4B4A-9C4B-DAB08F8929EC}" srcOrd="0" destOrd="0" presId="urn:microsoft.com/office/officeart/2008/layout/PictureAccentList"/>
    <dgm:cxn modelId="{BF3B0D98-0435-493B-856C-B853D7AA81EB}" type="presParOf" srcId="{E8576F3F-829B-4B4A-9C4B-DAB08F8929EC}" destId="{10AB7C70-E53F-4D53-8BDF-7F6B7E41A0DE}" srcOrd="0" destOrd="0" presId="urn:microsoft.com/office/officeart/2008/layout/PictureAccentList"/>
    <dgm:cxn modelId="{5A375B35-DC7D-4469-BA9D-CD4819813712}" type="presParOf" srcId="{10AB7C70-E53F-4D53-8BDF-7F6B7E41A0DE}" destId="{548814CB-22DC-426F-8AA8-BC4CB332E248}" srcOrd="0" destOrd="0" presId="urn:microsoft.com/office/officeart/2008/layout/PictureAccentList"/>
    <dgm:cxn modelId="{E7B72A5E-0D87-4BA4-A54C-5CD8EC963D4E}" type="presParOf" srcId="{E8576F3F-829B-4B4A-9C4B-DAB08F8929EC}" destId="{A0CBF52A-8661-49E2-B044-0C91CF5816BB}" srcOrd="1" destOrd="0" presId="urn:microsoft.com/office/officeart/2008/layout/PictureAccentList"/>
    <dgm:cxn modelId="{D9527AC5-7E66-4F96-838B-85EB9C043670}" type="presParOf" srcId="{A0CBF52A-8661-49E2-B044-0C91CF5816BB}" destId="{8F3DC316-6932-4896-A279-E9F0446B980B}" srcOrd="0" destOrd="0" presId="urn:microsoft.com/office/officeart/2008/layout/PictureAccentList"/>
    <dgm:cxn modelId="{10159312-896F-422F-9857-27C4042EA247}" type="presParOf" srcId="{8F3DC316-6932-4896-A279-E9F0446B980B}" destId="{F9B7536A-8333-4016-9817-1B56E0FDBCD1}" srcOrd="0" destOrd="0" presId="urn:microsoft.com/office/officeart/2008/layout/PictureAccentList"/>
    <dgm:cxn modelId="{E7FED44E-A1DC-4C51-AD1C-9FC4FD29B562}" type="presParOf" srcId="{8F3DC316-6932-4896-A279-E9F0446B980B}" destId="{76E90B5F-DCC4-4F0A-876B-A666724C255A}" srcOrd="1" destOrd="0" presId="urn:microsoft.com/office/officeart/2008/layout/PictureAccentList"/>
    <dgm:cxn modelId="{03EAFC5E-2EC6-4E6D-914A-2C40F722AF1C}" type="presParOf" srcId="{A0CBF52A-8661-49E2-B044-0C91CF5816BB}" destId="{1CE0C51A-008E-496B-9672-0332C269DFB6}" srcOrd="1" destOrd="0" presId="urn:microsoft.com/office/officeart/2008/layout/PictureAccentList"/>
    <dgm:cxn modelId="{D476986B-B205-4389-B2B5-379BFEB4A99F}" type="presParOf" srcId="{1CE0C51A-008E-496B-9672-0332C269DFB6}" destId="{1FA2E761-9EC6-4A89-8773-ADD440F5FDE2}" srcOrd="0" destOrd="0" presId="urn:microsoft.com/office/officeart/2008/layout/PictureAccentList"/>
    <dgm:cxn modelId="{CDD7C7FB-107D-4349-831A-A90961284023}" type="presParOf" srcId="{1CE0C51A-008E-496B-9672-0332C269DFB6}" destId="{738675A4-E7D5-443F-89BF-813D7339D1AF}" srcOrd="1" destOrd="0" presId="urn:microsoft.com/office/officeart/2008/layout/PictureAccentList"/>
    <dgm:cxn modelId="{F81D4C93-E867-43D4-8C78-E62F53551E9E}" type="presParOf" srcId="{A0CBF52A-8661-49E2-B044-0C91CF5816BB}" destId="{1B2C6A26-E59F-4E79-9C53-ACD62F9023CE}" srcOrd="2" destOrd="0" presId="urn:microsoft.com/office/officeart/2008/layout/PictureAccentList"/>
    <dgm:cxn modelId="{805D387A-0AEB-4BAA-A6F6-84C5C4EE566B}" type="presParOf" srcId="{1B2C6A26-E59F-4E79-9C53-ACD62F9023CE}" destId="{8EBB2D1E-F92B-4B76-A72D-79DDABE8F7F3}" srcOrd="0" destOrd="0" presId="urn:microsoft.com/office/officeart/2008/layout/PictureAccentList"/>
    <dgm:cxn modelId="{C12E2337-63EE-4990-BF3D-5A48C2DD1877}" type="presParOf" srcId="{1B2C6A26-E59F-4E79-9C53-ACD62F9023CE}" destId="{D0A40526-9E1E-40F5-A377-D6531DED3B19}" srcOrd="1" destOrd="0" presId="urn:microsoft.com/office/officeart/2008/layout/PictureAccentList"/>
    <dgm:cxn modelId="{A1233A1F-416E-4755-9D10-EF7AD788014E}" type="presParOf" srcId="{A0CBF52A-8661-49E2-B044-0C91CF5816BB}" destId="{ECB9B533-2734-4395-B1B9-24F05B31C374}" srcOrd="3" destOrd="0" presId="urn:microsoft.com/office/officeart/2008/layout/PictureAccentList"/>
    <dgm:cxn modelId="{4671E71B-1D82-41EF-8EE3-779402C2D893}" type="presParOf" srcId="{ECB9B533-2734-4395-B1B9-24F05B31C374}" destId="{E0B1B68D-BD58-4C21-9689-93E0F3552C70}" srcOrd="0" destOrd="0" presId="urn:microsoft.com/office/officeart/2008/layout/PictureAccentList"/>
    <dgm:cxn modelId="{745DE0E4-306E-446F-AE6F-0B6E8B79FB47}" type="presParOf" srcId="{ECB9B533-2734-4395-B1B9-24F05B31C374}" destId="{32C6AADE-C539-4EEF-A361-B7A3656EEF4C}" srcOrd="1" destOrd="0" presId="urn:microsoft.com/office/officeart/2008/layout/PictureAccen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F26C87-2A93-48F9-B3D1-EA0254F90CBB}" type="doc">
      <dgm:prSet loTypeId="urn:microsoft.com/office/officeart/2005/8/layout/hList1" loCatId="list" qsTypeId="urn:microsoft.com/office/officeart/2005/8/quickstyle/simple2" qsCatId="simple" csTypeId="urn:microsoft.com/office/officeart/2005/8/colors/accent1_2" csCatId="accent1" phldr="1"/>
      <dgm:spPr/>
      <dgm:t>
        <a:bodyPr/>
        <a:lstStyle/>
        <a:p>
          <a:endParaRPr lang="en-GB"/>
        </a:p>
      </dgm:t>
    </dgm:pt>
    <dgm:pt modelId="{CF66B75D-2B40-47B7-A97E-8C9B43EECF7C}">
      <dgm:prSet phldrT="[Text]" custT="1"/>
      <dgm:spPr/>
      <dgm:t>
        <a:bodyPr/>
        <a:lstStyle/>
        <a:p>
          <a:r>
            <a:rPr lang="en-GB" sz="1050" b="1">
              <a:latin typeface="Arial" panose="020B0604020202020204" pitchFamily="34" charset="0"/>
              <a:cs typeface="Arial" panose="020B0604020202020204" pitchFamily="34" charset="0"/>
            </a:rPr>
            <a:t>Public Contracts Regulations 2015</a:t>
          </a:r>
        </a:p>
      </dgm:t>
    </dgm:pt>
    <dgm:pt modelId="{019BAECE-6A4A-4E2C-B712-41167915ABB2}" type="parTrans" cxnId="{18EACD06-E763-41D6-B930-0D8990D6EEC2}">
      <dgm:prSet/>
      <dgm:spPr/>
      <dgm:t>
        <a:bodyPr/>
        <a:lstStyle/>
        <a:p>
          <a:endParaRPr lang="en-GB" sz="1050">
            <a:latin typeface="Arial" panose="020B0604020202020204" pitchFamily="34" charset="0"/>
            <a:cs typeface="Arial" panose="020B0604020202020204" pitchFamily="34" charset="0"/>
          </a:endParaRPr>
        </a:p>
      </dgm:t>
    </dgm:pt>
    <dgm:pt modelId="{F0C4BF47-1C94-410B-9BC8-029858D20BFB}" type="sibTrans" cxnId="{18EACD06-E763-41D6-B930-0D8990D6EEC2}">
      <dgm:prSet/>
      <dgm:spPr/>
      <dgm:t>
        <a:bodyPr/>
        <a:lstStyle/>
        <a:p>
          <a:endParaRPr lang="en-GB" sz="1050">
            <a:latin typeface="Arial" panose="020B0604020202020204" pitchFamily="34" charset="0"/>
            <a:cs typeface="Arial" panose="020B0604020202020204" pitchFamily="34" charset="0"/>
          </a:endParaRPr>
        </a:p>
      </dgm:t>
    </dgm:pt>
    <dgm:pt modelId="{B006A4F4-8FE9-48EE-9F8E-2037747EAEC1}">
      <dgm:prSet phldrT="[Text]" custT="1"/>
      <dgm:spPr/>
      <dgm:t>
        <a:bodyPr/>
        <a:lstStyle/>
        <a:p>
          <a:pPr>
            <a:buFont typeface="Wingdings" panose="05000000000000000000" pitchFamily="2" charset="2"/>
            <a:buChar char="Ø"/>
          </a:pPr>
          <a:r>
            <a:rPr lang="en-GB" sz="1050">
              <a:latin typeface="Arial" panose="020B0604020202020204" pitchFamily="34" charset="0"/>
              <a:cs typeface="Arial" panose="020B0604020202020204" pitchFamily="34" charset="0"/>
            </a:rPr>
            <a:t>  4 separate sets of public procurement regulations</a:t>
          </a:r>
        </a:p>
      </dgm:t>
    </dgm:pt>
    <dgm:pt modelId="{476EEEAC-622B-4766-B37E-2D56FD290546}" type="parTrans" cxnId="{F0F514C7-8E1D-40DE-8829-5F9C397047A8}">
      <dgm:prSet/>
      <dgm:spPr/>
      <dgm:t>
        <a:bodyPr/>
        <a:lstStyle/>
        <a:p>
          <a:endParaRPr lang="en-GB" sz="1050">
            <a:latin typeface="Arial" panose="020B0604020202020204" pitchFamily="34" charset="0"/>
            <a:cs typeface="Arial" panose="020B0604020202020204" pitchFamily="34" charset="0"/>
          </a:endParaRPr>
        </a:p>
      </dgm:t>
    </dgm:pt>
    <dgm:pt modelId="{B2532C70-B6DE-486A-B1E4-C18821BAC18C}" type="sibTrans" cxnId="{F0F514C7-8E1D-40DE-8829-5F9C397047A8}">
      <dgm:prSet/>
      <dgm:spPr/>
      <dgm:t>
        <a:bodyPr/>
        <a:lstStyle/>
        <a:p>
          <a:endParaRPr lang="en-GB" sz="1050">
            <a:latin typeface="Arial" panose="020B0604020202020204" pitchFamily="34" charset="0"/>
            <a:cs typeface="Arial" panose="020B0604020202020204" pitchFamily="34" charset="0"/>
          </a:endParaRPr>
        </a:p>
      </dgm:t>
    </dgm:pt>
    <dgm:pt modelId="{C18EC8F4-FF3E-4B5F-9BEB-E953E426B5F3}">
      <dgm:prSet phldrT="[Text]" custT="1"/>
      <dgm:spPr/>
      <dgm:t>
        <a:bodyPr/>
        <a:lstStyle/>
        <a:p>
          <a:r>
            <a:rPr lang="en-GB" sz="1050" b="1">
              <a:latin typeface="Arial" panose="020B0604020202020204" pitchFamily="34" charset="0"/>
              <a:cs typeface="Arial" panose="020B0604020202020204" pitchFamily="34" charset="0"/>
            </a:rPr>
            <a:t>Procurement Act 2023</a:t>
          </a:r>
        </a:p>
      </dgm:t>
    </dgm:pt>
    <dgm:pt modelId="{B5CE65E8-9808-4E33-8F1F-D4457782ADC9}" type="parTrans" cxnId="{069C6462-813D-4FAB-A032-16907A55D281}">
      <dgm:prSet/>
      <dgm:spPr/>
      <dgm:t>
        <a:bodyPr/>
        <a:lstStyle/>
        <a:p>
          <a:endParaRPr lang="en-GB" sz="1050">
            <a:latin typeface="Arial" panose="020B0604020202020204" pitchFamily="34" charset="0"/>
            <a:cs typeface="Arial" panose="020B0604020202020204" pitchFamily="34" charset="0"/>
          </a:endParaRPr>
        </a:p>
      </dgm:t>
    </dgm:pt>
    <dgm:pt modelId="{B21145ED-87AD-4B20-86B0-1E0DEF3C9FE8}" type="sibTrans" cxnId="{069C6462-813D-4FAB-A032-16907A55D281}">
      <dgm:prSet/>
      <dgm:spPr/>
      <dgm:t>
        <a:bodyPr/>
        <a:lstStyle/>
        <a:p>
          <a:endParaRPr lang="en-GB" sz="1050">
            <a:latin typeface="Arial" panose="020B0604020202020204" pitchFamily="34" charset="0"/>
            <a:cs typeface="Arial" panose="020B0604020202020204" pitchFamily="34" charset="0"/>
          </a:endParaRPr>
        </a:p>
      </dgm:t>
    </dgm:pt>
    <dgm:pt modelId="{5F310E2A-B4FC-4892-807B-E4BE3FC3A8BC}">
      <dgm:prSet phldrT="[Text]" custT="1"/>
      <dgm:spPr/>
      <dgm:t>
        <a:bodyPr/>
        <a:lstStyle/>
        <a:p>
          <a:pPr marL="92075" indent="-92075">
            <a:buFont typeface="Wingdings" panose="05000000000000000000" pitchFamily="2" charset="2"/>
            <a:buChar char="Ø"/>
          </a:pPr>
          <a:r>
            <a:rPr lang="en-GB" sz="1050">
              <a:latin typeface="Arial" panose="020B0604020202020204" pitchFamily="34" charset="0"/>
              <a:cs typeface="Arial" panose="020B0604020202020204" pitchFamily="34" charset="0"/>
            </a:rPr>
            <a:t> 1 unified set of regulations (excluding separate ‘PSR’</a:t>
          </a:r>
        </a:p>
      </dgm:t>
    </dgm:pt>
    <dgm:pt modelId="{E8C1FABA-07BA-4455-9E72-3C97568408C2}" type="parTrans" cxnId="{9927C003-6FE4-4232-8E21-067197A374B6}">
      <dgm:prSet/>
      <dgm:spPr/>
      <dgm:t>
        <a:bodyPr/>
        <a:lstStyle/>
        <a:p>
          <a:endParaRPr lang="en-GB" sz="1050">
            <a:latin typeface="Arial" panose="020B0604020202020204" pitchFamily="34" charset="0"/>
            <a:cs typeface="Arial" panose="020B0604020202020204" pitchFamily="34" charset="0"/>
          </a:endParaRPr>
        </a:p>
      </dgm:t>
    </dgm:pt>
    <dgm:pt modelId="{348B2126-7E7F-4D6A-92D7-D70D92920D0B}" type="sibTrans" cxnId="{9927C003-6FE4-4232-8E21-067197A374B6}">
      <dgm:prSet/>
      <dgm:spPr/>
      <dgm:t>
        <a:bodyPr/>
        <a:lstStyle/>
        <a:p>
          <a:endParaRPr lang="en-GB" sz="1050">
            <a:latin typeface="Arial" panose="020B0604020202020204" pitchFamily="34" charset="0"/>
            <a:cs typeface="Arial" panose="020B0604020202020204" pitchFamily="34" charset="0"/>
          </a:endParaRPr>
        </a:p>
      </dgm:t>
    </dgm:pt>
    <dgm:pt modelId="{923BD6B9-AF6D-41DF-9846-983AC278344D}">
      <dgm:prSet phldrT="[Text]" custT="1"/>
      <dgm:spPr/>
      <dgm:t>
        <a:bodyPr/>
        <a:lstStyle/>
        <a:p>
          <a:pPr>
            <a:buFont typeface="Wingdings" panose="05000000000000000000" pitchFamily="2" charset="2"/>
            <a:buChar char="Ø"/>
          </a:pPr>
          <a:r>
            <a:rPr lang="en-GB" sz="1050">
              <a:latin typeface="Arial" panose="020B0604020202020204" pitchFamily="34" charset="0"/>
              <a:cs typeface="Arial" panose="020B0604020202020204" pitchFamily="34" charset="0"/>
            </a:rPr>
            <a:t>  Key principles of transparency, proportionality,</a:t>
          </a:r>
        </a:p>
      </dgm:t>
    </dgm:pt>
    <dgm:pt modelId="{80E6F4AC-2479-4629-AA0D-9A341B73C81F}" type="parTrans" cxnId="{6BE0E0CD-6928-4616-A18A-5CA0D70B1146}">
      <dgm:prSet/>
      <dgm:spPr/>
      <dgm:t>
        <a:bodyPr/>
        <a:lstStyle/>
        <a:p>
          <a:endParaRPr lang="en-GB" sz="1050"/>
        </a:p>
      </dgm:t>
    </dgm:pt>
    <dgm:pt modelId="{FEA722C6-C9A7-4CC7-9914-5AF26F9AA233}" type="sibTrans" cxnId="{6BE0E0CD-6928-4616-A18A-5CA0D70B1146}">
      <dgm:prSet/>
      <dgm:spPr/>
      <dgm:t>
        <a:bodyPr/>
        <a:lstStyle/>
        <a:p>
          <a:endParaRPr lang="en-GB" sz="1050"/>
        </a:p>
      </dgm:t>
    </dgm:pt>
    <dgm:pt modelId="{3F55B7C4-F9DB-4BA3-983E-EC7C3A164A59}">
      <dgm:prSet phldrT="[Text]" custT="1"/>
      <dgm:spPr/>
      <dgm:t>
        <a:bodyPr/>
        <a:lstStyle/>
        <a:p>
          <a:pPr marL="92075" indent="-92075">
            <a:buFont typeface="Wingdings" panose="05000000000000000000" pitchFamily="2" charset="2"/>
            <a:buChar char="Ø"/>
          </a:pPr>
          <a:r>
            <a:rPr lang="en-GB" sz="1050">
              <a:latin typeface="Arial" panose="020B0604020202020204" pitchFamily="34" charset="0"/>
              <a:cs typeface="Arial" panose="020B0604020202020204" pitchFamily="34" charset="0"/>
            </a:rPr>
            <a:t> Key principles of delivering value for money,</a:t>
          </a:r>
        </a:p>
      </dgm:t>
    </dgm:pt>
    <dgm:pt modelId="{EEC55B97-23E1-42D9-9CBC-A4D091086B2E}" type="parTrans" cxnId="{AFEEB42F-EAB0-414A-9176-5D86D3E68235}">
      <dgm:prSet/>
      <dgm:spPr/>
      <dgm:t>
        <a:bodyPr/>
        <a:lstStyle/>
        <a:p>
          <a:endParaRPr lang="en-GB" sz="1050"/>
        </a:p>
      </dgm:t>
    </dgm:pt>
    <dgm:pt modelId="{33E6B5E5-1A4E-4AE1-89D5-9770D15252D7}" type="sibTrans" cxnId="{AFEEB42F-EAB0-414A-9176-5D86D3E68235}">
      <dgm:prSet/>
      <dgm:spPr/>
      <dgm:t>
        <a:bodyPr/>
        <a:lstStyle/>
        <a:p>
          <a:endParaRPr lang="en-GB" sz="1050"/>
        </a:p>
      </dgm:t>
    </dgm:pt>
    <dgm:pt modelId="{551F7174-04AC-4B45-8B4D-F9A24B6AF854}">
      <dgm:prSet phldrT="[Text]" custT="1"/>
      <dgm:spPr/>
      <dgm:t>
        <a:bodyPr/>
        <a:lstStyle/>
        <a:p>
          <a:pPr>
            <a:buFont typeface="Wingdings" panose="05000000000000000000" pitchFamily="2" charset="2"/>
            <a:buChar char="Ø"/>
          </a:pPr>
          <a:endParaRPr lang="en-GB" sz="750">
            <a:latin typeface="Arial" panose="020B0604020202020204" pitchFamily="34" charset="0"/>
            <a:cs typeface="Arial" panose="020B0604020202020204" pitchFamily="34" charset="0"/>
          </a:endParaRPr>
        </a:p>
      </dgm:t>
    </dgm:pt>
    <dgm:pt modelId="{9BD74B69-78C7-4494-A6FD-E727A9C6DC6D}" type="parTrans" cxnId="{93543479-6CE3-4701-828F-848C51167D95}">
      <dgm:prSet/>
      <dgm:spPr/>
      <dgm:t>
        <a:bodyPr/>
        <a:lstStyle/>
        <a:p>
          <a:endParaRPr lang="en-GB" sz="1050"/>
        </a:p>
      </dgm:t>
    </dgm:pt>
    <dgm:pt modelId="{F07A5A68-0D14-433A-AF08-CEC25C0C7D70}" type="sibTrans" cxnId="{93543479-6CE3-4701-828F-848C51167D95}">
      <dgm:prSet/>
      <dgm:spPr/>
      <dgm:t>
        <a:bodyPr/>
        <a:lstStyle/>
        <a:p>
          <a:endParaRPr lang="en-GB" sz="1050"/>
        </a:p>
      </dgm:t>
    </dgm:pt>
    <dgm:pt modelId="{D835ED27-625D-4DE3-9D92-5C2180559D7B}">
      <dgm:prSet phldrT="[Text]" custT="1"/>
      <dgm:spPr/>
      <dgm:t>
        <a:bodyPr/>
        <a:lstStyle/>
        <a:p>
          <a:pPr marL="92075" indent="-92075">
            <a:buFont typeface="Wingdings" panose="05000000000000000000" pitchFamily="2" charset="2"/>
            <a:buChar char="Ø"/>
          </a:pPr>
          <a:endParaRPr lang="en-GB" sz="750">
            <a:latin typeface="Arial" panose="020B0604020202020204" pitchFamily="34" charset="0"/>
            <a:cs typeface="Arial" panose="020B0604020202020204" pitchFamily="34" charset="0"/>
          </a:endParaRPr>
        </a:p>
      </dgm:t>
    </dgm:pt>
    <dgm:pt modelId="{DA6A8446-C60D-40F7-BCED-9A0E744FC2DE}" type="parTrans" cxnId="{A72BF88D-6198-4BF1-A4DB-5956545B8093}">
      <dgm:prSet/>
      <dgm:spPr/>
      <dgm:t>
        <a:bodyPr/>
        <a:lstStyle/>
        <a:p>
          <a:endParaRPr lang="en-GB" sz="1050"/>
        </a:p>
      </dgm:t>
    </dgm:pt>
    <dgm:pt modelId="{C7080524-F9AF-47B5-8349-0B671628E158}" type="sibTrans" cxnId="{A72BF88D-6198-4BF1-A4DB-5956545B8093}">
      <dgm:prSet/>
      <dgm:spPr/>
      <dgm:t>
        <a:bodyPr/>
        <a:lstStyle/>
        <a:p>
          <a:endParaRPr lang="en-GB" sz="1050"/>
        </a:p>
      </dgm:t>
    </dgm:pt>
    <dgm:pt modelId="{869260CE-04F5-4B91-B91C-B337D36DD42A}">
      <dgm:prSet phldrT="[Text]" custT="1"/>
      <dgm:spPr/>
      <dgm:t>
        <a:bodyPr/>
        <a:lstStyle/>
        <a:p>
          <a:pPr>
            <a:buFont typeface="Wingdings" panose="05000000000000000000" pitchFamily="2" charset="2"/>
            <a:buChar char="Ø"/>
          </a:pPr>
          <a:r>
            <a:rPr lang="en-GB" sz="1050">
              <a:latin typeface="Arial" panose="020B0604020202020204" pitchFamily="34" charset="0"/>
              <a:cs typeface="Arial" panose="020B0604020202020204" pitchFamily="34" charset="0"/>
            </a:rPr>
            <a:t>  7 available procurement procedures</a:t>
          </a:r>
        </a:p>
      </dgm:t>
    </dgm:pt>
    <dgm:pt modelId="{F20E4F3A-DE4A-43F1-9E8E-F9FE6CFFE6B1}" type="parTrans" cxnId="{96A88604-D828-4A23-996C-951077424D3F}">
      <dgm:prSet/>
      <dgm:spPr/>
      <dgm:t>
        <a:bodyPr/>
        <a:lstStyle/>
        <a:p>
          <a:endParaRPr lang="en-GB" sz="1050"/>
        </a:p>
      </dgm:t>
    </dgm:pt>
    <dgm:pt modelId="{CF99ADD7-B397-4BE9-9C2C-6BC6EFABBA33}" type="sibTrans" cxnId="{96A88604-D828-4A23-996C-951077424D3F}">
      <dgm:prSet/>
      <dgm:spPr/>
      <dgm:t>
        <a:bodyPr/>
        <a:lstStyle/>
        <a:p>
          <a:endParaRPr lang="en-GB" sz="1050"/>
        </a:p>
      </dgm:t>
    </dgm:pt>
    <dgm:pt modelId="{9ECB1998-CAA5-4718-AC07-6DA2251C79FE}">
      <dgm:prSet phldrT="[Text]" custT="1"/>
      <dgm:spPr/>
      <dgm:t>
        <a:bodyPr/>
        <a:lstStyle/>
        <a:p>
          <a:pPr>
            <a:buFont typeface="Wingdings" panose="05000000000000000000" pitchFamily="2" charset="2"/>
            <a:buChar char="Ø"/>
          </a:pPr>
          <a:r>
            <a:rPr lang="en-GB" sz="1050">
              <a:latin typeface="Arial" panose="020B0604020202020204" pitchFamily="34" charset="0"/>
              <a:cs typeface="Arial" panose="020B0604020202020204" pitchFamily="34" charset="0"/>
            </a:rPr>
            <a:t>  Best practice to consider reducing barriers for SMEs and</a:t>
          </a:r>
        </a:p>
      </dgm:t>
    </dgm:pt>
    <dgm:pt modelId="{8A2FDCD4-94E1-4E05-9E4B-64E3B193E9DC}" type="parTrans" cxnId="{6243EB6F-0F46-41CC-AA16-1583CC661053}">
      <dgm:prSet/>
      <dgm:spPr/>
      <dgm:t>
        <a:bodyPr/>
        <a:lstStyle/>
        <a:p>
          <a:endParaRPr lang="en-GB" sz="1050"/>
        </a:p>
      </dgm:t>
    </dgm:pt>
    <dgm:pt modelId="{6C5FDE6E-0793-4BB2-AC3D-4D4107296457}" type="sibTrans" cxnId="{6243EB6F-0F46-41CC-AA16-1583CC661053}">
      <dgm:prSet/>
      <dgm:spPr/>
      <dgm:t>
        <a:bodyPr/>
        <a:lstStyle/>
        <a:p>
          <a:endParaRPr lang="en-GB" sz="1050"/>
        </a:p>
      </dgm:t>
    </dgm:pt>
    <dgm:pt modelId="{3CAB67B8-CC47-466A-99EA-E8C99CBF6EA2}">
      <dgm:prSet phldrT="[Text]" custT="1"/>
      <dgm:spPr/>
      <dgm:t>
        <a:bodyPr/>
        <a:lstStyle/>
        <a:p>
          <a:pPr marL="92075" indent="-92075">
            <a:buFont typeface="Wingdings" panose="05000000000000000000" pitchFamily="2" charset="2"/>
            <a:buChar char="Ø"/>
          </a:pPr>
          <a:r>
            <a:rPr lang="en-GB" sz="1050">
              <a:latin typeface="Arial" panose="020B0604020202020204" pitchFamily="34" charset="0"/>
              <a:cs typeface="Arial" panose="020B0604020202020204" pitchFamily="34" charset="0"/>
            </a:rPr>
            <a:t> Greater focus on pre-market engagement and 2 competitive</a:t>
          </a:r>
        </a:p>
      </dgm:t>
    </dgm:pt>
    <dgm:pt modelId="{8FB267A0-65D6-4A72-B082-2F7F73849EF8}" type="parTrans" cxnId="{737904A6-485D-44C8-B508-26465BE3BCC2}">
      <dgm:prSet/>
      <dgm:spPr/>
      <dgm:t>
        <a:bodyPr/>
        <a:lstStyle/>
        <a:p>
          <a:endParaRPr lang="en-GB" sz="1050"/>
        </a:p>
      </dgm:t>
    </dgm:pt>
    <dgm:pt modelId="{2B45A3A4-7829-4D20-BA6A-0D56F37CA6BD}" type="sibTrans" cxnId="{737904A6-485D-44C8-B508-26465BE3BCC2}">
      <dgm:prSet/>
      <dgm:spPr/>
      <dgm:t>
        <a:bodyPr/>
        <a:lstStyle/>
        <a:p>
          <a:endParaRPr lang="en-GB" sz="1050"/>
        </a:p>
      </dgm:t>
    </dgm:pt>
    <dgm:pt modelId="{F052FF42-563B-4823-B954-D2D0C03050E2}">
      <dgm:prSet phldrT="[Text]" custT="1"/>
      <dgm:spPr/>
      <dgm:t>
        <a:bodyPr/>
        <a:lstStyle/>
        <a:p>
          <a:pPr marL="92075" indent="-92075">
            <a:buFont typeface="Wingdings" panose="05000000000000000000" pitchFamily="2" charset="2"/>
            <a:buChar char="Ø"/>
          </a:pPr>
          <a:endParaRPr lang="en-GB" sz="750">
            <a:latin typeface="Arial" panose="020B0604020202020204" pitchFamily="34" charset="0"/>
            <a:cs typeface="Arial" panose="020B0604020202020204" pitchFamily="34" charset="0"/>
          </a:endParaRPr>
        </a:p>
      </dgm:t>
    </dgm:pt>
    <dgm:pt modelId="{24DD9BD0-EB2C-4708-AA5B-8201DBABDF79}" type="parTrans" cxnId="{09790591-4621-4F8D-A358-B729D7E11714}">
      <dgm:prSet/>
      <dgm:spPr/>
      <dgm:t>
        <a:bodyPr/>
        <a:lstStyle/>
        <a:p>
          <a:endParaRPr lang="en-GB" sz="1050"/>
        </a:p>
      </dgm:t>
    </dgm:pt>
    <dgm:pt modelId="{B9D3FDF3-6F2A-402B-8D0B-9968B9E0B303}" type="sibTrans" cxnId="{09790591-4621-4F8D-A358-B729D7E11714}">
      <dgm:prSet/>
      <dgm:spPr/>
      <dgm:t>
        <a:bodyPr/>
        <a:lstStyle/>
        <a:p>
          <a:endParaRPr lang="en-GB" sz="1050"/>
        </a:p>
      </dgm:t>
    </dgm:pt>
    <dgm:pt modelId="{638C4D38-00F8-49FD-9322-9979861834DA}">
      <dgm:prSet phldrT="[Text]" custT="1"/>
      <dgm:spPr/>
      <dgm:t>
        <a:bodyPr/>
        <a:lstStyle/>
        <a:p>
          <a:pPr>
            <a:buFont typeface="Wingdings" panose="05000000000000000000" pitchFamily="2" charset="2"/>
            <a:buChar char="Ø"/>
          </a:pPr>
          <a:r>
            <a:rPr lang="en-GB" sz="1050">
              <a:latin typeface="Arial" panose="020B0604020202020204" pitchFamily="34" charset="0"/>
              <a:cs typeface="Arial" panose="020B0604020202020204" pitchFamily="34" charset="0"/>
            </a:rPr>
            <a:t>  Frameworks and Dynamic Purchasing Systems</a:t>
          </a:r>
        </a:p>
      </dgm:t>
    </dgm:pt>
    <dgm:pt modelId="{7AAB0516-3564-4608-A8E0-B80903150A4C}" type="parTrans" cxnId="{26723F33-4624-4665-84B8-83DC6D64E2DE}">
      <dgm:prSet/>
      <dgm:spPr/>
      <dgm:t>
        <a:bodyPr/>
        <a:lstStyle/>
        <a:p>
          <a:endParaRPr lang="en-GB" sz="1050"/>
        </a:p>
      </dgm:t>
    </dgm:pt>
    <dgm:pt modelId="{6405818F-A68A-42B8-B5E6-E43BA6039592}" type="sibTrans" cxnId="{26723F33-4624-4665-84B8-83DC6D64E2DE}">
      <dgm:prSet/>
      <dgm:spPr/>
      <dgm:t>
        <a:bodyPr/>
        <a:lstStyle/>
        <a:p>
          <a:endParaRPr lang="en-GB" sz="1050"/>
        </a:p>
      </dgm:t>
    </dgm:pt>
    <dgm:pt modelId="{8882E633-4AE7-4305-9AB2-857796EA29CF}">
      <dgm:prSet phldrT="[Text]" custT="1"/>
      <dgm:spPr/>
      <dgm:t>
        <a:bodyPr/>
        <a:lstStyle/>
        <a:p>
          <a:pPr>
            <a:buFont typeface="Wingdings" panose="05000000000000000000" pitchFamily="2" charset="2"/>
            <a:buChar char="Ø"/>
          </a:pPr>
          <a:endParaRPr lang="en-GB" sz="750">
            <a:latin typeface="Arial" panose="020B0604020202020204" pitchFamily="34" charset="0"/>
            <a:cs typeface="Arial" panose="020B0604020202020204" pitchFamily="34" charset="0"/>
          </a:endParaRPr>
        </a:p>
      </dgm:t>
    </dgm:pt>
    <dgm:pt modelId="{34E4B280-D31A-4394-8098-781433FD58B1}" type="parTrans" cxnId="{1EF8B47B-4FA4-40FA-9415-24567441204F}">
      <dgm:prSet/>
      <dgm:spPr/>
      <dgm:t>
        <a:bodyPr/>
        <a:lstStyle/>
        <a:p>
          <a:endParaRPr lang="en-GB" sz="1050"/>
        </a:p>
      </dgm:t>
    </dgm:pt>
    <dgm:pt modelId="{FD9194A3-DF87-4A93-9DF8-D5DB46FF3DAA}" type="sibTrans" cxnId="{1EF8B47B-4FA4-40FA-9415-24567441204F}">
      <dgm:prSet/>
      <dgm:spPr/>
      <dgm:t>
        <a:bodyPr/>
        <a:lstStyle/>
        <a:p>
          <a:endParaRPr lang="en-GB" sz="1050"/>
        </a:p>
      </dgm:t>
    </dgm:pt>
    <dgm:pt modelId="{9A44E5EA-9B42-4D4A-870A-F11DB88B2B8D}">
      <dgm:prSet phldrT="[Text]" custT="1"/>
      <dgm:spPr/>
      <dgm:t>
        <a:bodyPr/>
        <a:lstStyle/>
        <a:p>
          <a:pPr marL="92075" indent="-92075">
            <a:buFont typeface="Wingdings" panose="05000000000000000000" pitchFamily="2" charset="2"/>
            <a:buChar char="Ø"/>
          </a:pPr>
          <a:r>
            <a:rPr lang="en-GB" sz="1050">
              <a:latin typeface="Arial" panose="020B0604020202020204" pitchFamily="34" charset="0"/>
              <a:cs typeface="Arial" panose="020B0604020202020204" pitchFamily="34" charset="0"/>
            </a:rPr>
            <a:t>  Frameworks and Dynamic Markets</a:t>
          </a:r>
        </a:p>
      </dgm:t>
    </dgm:pt>
    <dgm:pt modelId="{A311ADFD-4BDB-4BD2-80D7-F4F36700C009}" type="parTrans" cxnId="{94B01457-0047-4DA1-B0E2-895574B1B015}">
      <dgm:prSet/>
      <dgm:spPr/>
      <dgm:t>
        <a:bodyPr/>
        <a:lstStyle/>
        <a:p>
          <a:endParaRPr lang="en-GB" sz="1050"/>
        </a:p>
      </dgm:t>
    </dgm:pt>
    <dgm:pt modelId="{5365D68F-F193-4BA2-A729-A12E883A6F1A}" type="sibTrans" cxnId="{94B01457-0047-4DA1-B0E2-895574B1B015}">
      <dgm:prSet/>
      <dgm:spPr/>
      <dgm:t>
        <a:bodyPr/>
        <a:lstStyle/>
        <a:p>
          <a:endParaRPr lang="en-GB" sz="1050"/>
        </a:p>
      </dgm:t>
    </dgm:pt>
    <dgm:pt modelId="{3CB53520-91AC-4942-B947-3E6681018BEA}">
      <dgm:prSet phldrT="[Text]" custT="1"/>
      <dgm:spPr/>
      <dgm:t>
        <a:bodyPr/>
        <a:lstStyle/>
        <a:p>
          <a:pPr marL="92075" indent="-92075">
            <a:buFont typeface="Wingdings" panose="05000000000000000000" pitchFamily="2" charset="2"/>
            <a:buChar char="Ø"/>
          </a:pPr>
          <a:endParaRPr lang="en-GB" sz="750">
            <a:latin typeface="Arial" panose="020B0604020202020204" pitchFamily="34" charset="0"/>
            <a:cs typeface="Arial" panose="020B0604020202020204" pitchFamily="34" charset="0"/>
          </a:endParaRPr>
        </a:p>
      </dgm:t>
    </dgm:pt>
    <dgm:pt modelId="{31E374C7-BDCF-4B9E-86FD-9BDBABE5A1B3}" type="parTrans" cxnId="{8A084871-9382-42D3-A2A9-236DD9F2AB4F}">
      <dgm:prSet/>
      <dgm:spPr/>
      <dgm:t>
        <a:bodyPr/>
        <a:lstStyle/>
        <a:p>
          <a:endParaRPr lang="en-GB" sz="1050"/>
        </a:p>
      </dgm:t>
    </dgm:pt>
    <dgm:pt modelId="{83CC17FD-8DC2-442B-ADF3-CE5A34993E5F}" type="sibTrans" cxnId="{8A084871-9382-42D3-A2A9-236DD9F2AB4F}">
      <dgm:prSet/>
      <dgm:spPr/>
      <dgm:t>
        <a:bodyPr/>
        <a:lstStyle/>
        <a:p>
          <a:endParaRPr lang="en-GB" sz="1050"/>
        </a:p>
      </dgm:t>
    </dgm:pt>
    <dgm:pt modelId="{DF82E84A-8103-4EB9-A496-1C6E63DCE63E}">
      <dgm:prSet phldrT="[Text]" custT="1"/>
      <dgm:spPr/>
      <dgm:t>
        <a:bodyPr/>
        <a:lstStyle/>
        <a:p>
          <a:pPr>
            <a:buFont typeface="Wingdings" panose="05000000000000000000" pitchFamily="2" charset="2"/>
            <a:buChar char="Ø"/>
          </a:pPr>
          <a:r>
            <a:rPr lang="en-GB" sz="1050">
              <a:latin typeface="Arial" panose="020B0604020202020204" pitchFamily="34" charset="0"/>
              <a:cs typeface="Arial" panose="020B0604020202020204" pitchFamily="34" charset="0"/>
            </a:rPr>
            <a:t>  6 procurement notices</a:t>
          </a:r>
        </a:p>
      </dgm:t>
    </dgm:pt>
    <dgm:pt modelId="{9E21FCAD-7911-401E-ACF6-9B7CC94B636A}" type="parTrans" cxnId="{63EFF2ED-D3AA-4C28-942D-911D6638594F}">
      <dgm:prSet/>
      <dgm:spPr/>
      <dgm:t>
        <a:bodyPr/>
        <a:lstStyle/>
        <a:p>
          <a:endParaRPr lang="en-GB" sz="1050"/>
        </a:p>
      </dgm:t>
    </dgm:pt>
    <dgm:pt modelId="{41F2C71A-B82F-47F2-99EF-A5526A8B0EF7}" type="sibTrans" cxnId="{63EFF2ED-D3AA-4C28-942D-911D6638594F}">
      <dgm:prSet/>
      <dgm:spPr/>
      <dgm:t>
        <a:bodyPr/>
        <a:lstStyle/>
        <a:p>
          <a:endParaRPr lang="en-GB" sz="1050"/>
        </a:p>
      </dgm:t>
    </dgm:pt>
    <dgm:pt modelId="{325697D1-B52A-41B5-BCF9-B71D398EE768}">
      <dgm:prSet phldrT="[Text]" custT="1"/>
      <dgm:spPr/>
      <dgm:t>
        <a:bodyPr/>
        <a:lstStyle/>
        <a:p>
          <a:pPr>
            <a:buFont typeface="Wingdings" panose="05000000000000000000" pitchFamily="2" charset="2"/>
            <a:buChar char="Ø"/>
          </a:pPr>
          <a:endParaRPr lang="en-GB" sz="750">
            <a:latin typeface="Arial" panose="020B0604020202020204" pitchFamily="34" charset="0"/>
            <a:cs typeface="Arial" panose="020B0604020202020204" pitchFamily="34" charset="0"/>
          </a:endParaRPr>
        </a:p>
      </dgm:t>
    </dgm:pt>
    <dgm:pt modelId="{AF8D96DB-D5BE-48F7-8374-2730BDD190F2}" type="parTrans" cxnId="{31258092-6441-4792-A831-FD395C47769C}">
      <dgm:prSet/>
      <dgm:spPr/>
      <dgm:t>
        <a:bodyPr/>
        <a:lstStyle/>
        <a:p>
          <a:endParaRPr lang="en-GB" sz="1050"/>
        </a:p>
      </dgm:t>
    </dgm:pt>
    <dgm:pt modelId="{3C938E7C-9120-4790-B756-837CC2667155}" type="sibTrans" cxnId="{31258092-6441-4792-A831-FD395C47769C}">
      <dgm:prSet/>
      <dgm:spPr/>
      <dgm:t>
        <a:bodyPr/>
        <a:lstStyle/>
        <a:p>
          <a:endParaRPr lang="en-GB" sz="1050"/>
        </a:p>
      </dgm:t>
    </dgm:pt>
    <dgm:pt modelId="{98B24E70-5C43-4DB6-8CA4-96ECFA692D1D}">
      <dgm:prSet phldrT="[Text]" custT="1"/>
      <dgm:spPr/>
      <dgm:t>
        <a:bodyPr/>
        <a:lstStyle/>
        <a:p>
          <a:pPr marL="92075" indent="-92075">
            <a:buFont typeface="Wingdings" panose="05000000000000000000" pitchFamily="2" charset="2"/>
            <a:buChar char="Ø"/>
          </a:pPr>
          <a:r>
            <a:rPr lang="en-GB" sz="1050">
              <a:latin typeface="Arial" panose="020B0604020202020204" pitchFamily="34" charset="0"/>
              <a:cs typeface="Arial" panose="020B0604020202020204" pitchFamily="34" charset="0"/>
            </a:rPr>
            <a:t>  Conflicts assessments and 15 procurement notices (e.g., </a:t>
          </a:r>
        </a:p>
      </dgm:t>
    </dgm:pt>
    <dgm:pt modelId="{6ADEED21-1C8B-4FA9-96CC-1B7D915F45D7}" type="parTrans" cxnId="{02D1CCBD-E9E8-4B86-80A9-C626E9E63BB9}">
      <dgm:prSet/>
      <dgm:spPr/>
      <dgm:t>
        <a:bodyPr/>
        <a:lstStyle/>
        <a:p>
          <a:endParaRPr lang="en-GB" sz="1050"/>
        </a:p>
      </dgm:t>
    </dgm:pt>
    <dgm:pt modelId="{872CF48C-AF21-4619-AFA7-CF92BDEF22C2}" type="sibTrans" cxnId="{02D1CCBD-E9E8-4B86-80A9-C626E9E63BB9}">
      <dgm:prSet/>
      <dgm:spPr/>
      <dgm:t>
        <a:bodyPr/>
        <a:lstStyle/>
        <a:p>
          <a:endParaRPr lang="en-GB" sz="1050"/>
        </a:p>
      </dgm:t>
    </dgm:pt>
    <dgm:pt modelId="{F294E6AE-CCE6-4FE1-ABED-B9FFAA380D19}">
      <dgm:prSet phldrT="[Text]" custT="1"/>
      <dgm:spPr/>
      <dgm:t>
        <a:bodyPr/>
        <a:lstStyle/>
        <a:p>
          <a:pPr>
            <a:buFont typeface="Wingdings" panose="05000000000000000000" pitchFamily="2" charset="2"/>
            <a:buNone/>
          </a:pPr>
          <a:r>
            <a:rPr lang="en-GB" sz="1050">
              <a:latin typeface="Arial" panose="020B0604020202020204" pitchFamily="34" charset="0"/>
              <a:cs typeface="Arial" panose="020B0604020202020204" pitchFamily="34" charset="0"/>
            </a:rPr>
            <a:t>     (PCR 2015, UCR 2016, CCR 2016, and DSPCR).</a:t>
          </a:r>
        </a:p>
      </dgm:t>
    </dgm:pt>
    <dgm:pt modelId="{2C86D83E-E056-4E41-9133-B23FE2A6FCE1}" type="parTrans" cxnId="{DC9AD04E-83FC-4385-8B10-933DD20A5542}">
      <dgm:prSet/>
      <dgm:spPr/>
      <dgm:t>
        <a:bodyPr/>
        <a:lstStyle/>
        <a:p>
          <a:endParaRPr lang="en-GB" sz="1050"/>
        </a:p>
      </dgm:t>
    </dgm:pt>
    <dgm:pt modelId="{20641F9D-6182-4CFF-8A8E-3C6E7F627219}" type="sibTrans" cxnId="{DC9AD04E-83FC-4385-8B10-933DD20A5542}">
      <dgm:prSet/>
      <dgm:spPr/>
      <dgm:t>
        <a:bodyPr/>
        <a:lstStyle/>
        <a:p>
          <a:endParaRPr lang="en-GB" sz="1050"/>
        </a:p>
      </dgm:t>
    </dgm:pt>
    <dgm:pt modelId="{A9973FB9-78BA-46F8-B42C-546CCE865499}">
      <dgm:prSet phldrT="[Text]" custT="1"/>
      <dgm:spPr/>
      <dgm:t>
        <a:bodyPr/>
        <a:lstStyle/>
        <a:p>
          <a:pPr>
            <a:buFont typeface="Wingdings" panose="05000000000000000000" pitchFamily="2" charset="2"/>
            <a:buNone/>
          </a:pPr>
          <a:r>
            <a:rPr lang="en-GB" sz="1050">
              <a:latin typeface="Arial" panose="020B0604020202020204" pitchFamily="34" charset="0"/>
              <a:cs typeface="Arial" panose="020B0604020202020204" pitchFamily="34" charset="0"/>
            </a:rPr>
            <a:t>     equal treatment, and non-discrimination.</a:t>
          </a:r>
        </a:p>
      </dgm:t>
    </dgm:pt>
    <dgm:pt modelId="{FC49BF05-9FC9-4727-939B-819879AD46A1}" type="parTrans" cxnId="{2CB76595-5781-4CFF-AD0F-F9429FA278A0}">
      <dgm:prSet/>
      <dgm:spPr/>
      <dgm:t>
        <a:bodyPr/>
        <a:lstStyle/>
        <a:p>
          <a:endParaRPr lang="en-GB" sz="1050"/>
        </a:p>
      </dgm:t>
    </dgm:pt>
    <dgm:pt modelId="{AC212941-DD26-41F6-AE30-3EB237588AA0}" type="sibTrans" cxnId="{2CB76595-5781-4CFF-AD0F-F9429FA278A0}">
      <dgm:prSet/>
      <dgm:spPr/>
      <dgm:t>
        <a:bodyPr/>
        <a:lstStyle/>
        <a:p>
          <a:endParaRPr lang="en-GB" sz="1050"/>
        </a:p>
      </dgm:t>
    </dgm:pt>
    <dgm:pt modelId="{908E5F9B-43F6-42E9-A395-E62BB85933F4}">
      <dgm:prSet phldrT="[Text]" custT="1"/>
      <dgm:spPr/>
      <dgm:t>
        <a:bodyPr/>
        <a:lstStyle/>
        <a:p>
          <a:pPr>
            <a:buFont typeface="Wingdings" panose="05000000000000000000" pitchFamily="2" charset="2"/>
            <a:buNone/>
          </a:pPr>
          <a:r>
            <a:rPr lang="en-GB" sz="1050">
              <a:latin typeface="Arial" panose="020B0604020202020204" pitchFamily="34" charset="0"/>
              <a:cs typeface="Arial" panose="020B0604020202020204" pitchFamily="34" charset="0"/>
            </a:rPr>
            <a:t>     (open, restricted, negotiation, dialogue, etc.).</a:t>
          </a:r>
        </a:p>
      </dgm:t>
    </dgm:pt>
    <dgm:pt modelId="{FFA2118A-22CF-4A00-9546-B49D8B88ADCA}" type="parTrans" cxnId="{163CCB9D-3DDA-46C7-9BE6-DCD7CC8CEFE3}">
      <dgm:prSet/>
      <dgm:spPr/>
      <dgm:t>
        <a:bodyPr/>
        <a:lstStyle/>
        <a:p>
          <a:endParaRPr lang="en-GB" sz="1050"/>
        </a:p>
      </dgm:t>
    </dgm:pt>
    <dgm:pt modelId="{32A6B6AE-DD49-4A9F-925C-02AC7DB7058B}" type="sibTrans" cxnId="{163CCB9D-3DDA-46C7-9BE6-DCD7CC8CEFE3}">
      <dgm:prSet/>
      <dgm:spPr/>
      <dgm:t>
        <a:bodyPr/>
        <a:lstStyle/>
        <a:p>
          <a:endParaRPr lang="en-GB" sz="1050"/>
        </a:p>
      </dgm:t>
    </dgm:pt>
    <dgm:pt modelId="{C6FF95FC-C0AD-4F8F-8294-E13F057C882B}">
      <dgm:prSet phldrT="[Text]" custT="1"/>
      <dgm:spPr/>
      <dgm:t>
        <a:bodyPr/>
        <a:lstStyle/>
        <a:p>
          <a:pPr>
            <a:buFont typeface="Wingdings" panose="05000000000000000000" pitchFamily="2" charset="2"/>
            <a:buNone/>
          </a:pPr>
          <a:r>
            <a:rPr lang="en-GB" sz="1050">
              <a:latin typeface="Arial" panose="020B0604020202020204" pitchFamily="34" charset="0"/>
              <a:cs typeface="Arial" panose="020B0604020202020204" pitchFamily="34" charset="0"/>
            </a:rPr>
            <a:t>     (e.g., PIN, tender, award, VEAT, et. al.).</a:t>
          </a:r>
        </a:p>
      </dgm:t>
    </dgm:pt>
    <dgm:pt modelId="{7C344080-DF52-4C62-8BB2-2631A923D073}" type="parTrans" cxnId="{400677B5-8D82-447C-A78E-6B138B4962E5}">
      <dgm:prSet/>
      <dgm:spPr/>
      <dgm:t>
        <a:bodyPr/>
        <a:lstStyle/>
        <a:p>
          <a:endParaRPr lang="en-GB" sz="1050"/>
        </a:p>
      </dgm:t>
    </dgm:pt>
    <dgm:pt modelId="{260C8CF8-624F-477F-8D6A-2D1824E92CDD}" type="sibTrans" cxnId="{400677B5-8D82-447C-A78E-6B138B4962E5}">
      <dgm:prSet/>
      <dgm:spPr/>
      <dgm:t>
        <a:bodyPr/>
        <a:lstStyle/>
        <a:p>
          <a:endParaRPr lang="en-GB" sz="1050"/>
        </a:p>
      </dgm:t>
    </dgm:pt>
    <dgm:pt modelId="{E6A5965C-8BB2-4470-B6D0-28D7E7938CA4}">
      <dgm:prSet phldrT="[Text]" custT="1"/>
      <dgm:spPr/>
      <dgm:t>
        <a:bodyPr/>
        <a:lstStyle/>
        <a:p>
          <a:pPr marL="92075" indent="-92075">
            <a:buFont typeface="Wingdings" panose="05000000000000000000" pitchFamily="2" charset="2"/>
            <a:buNone/>
          </a:pPr>
          <a:r>
            <a:rPr lang="en-GB" sz="1050">
              <a:latin typeface="Arial" panose="020B0604020202020204" pitchFamily="34" charset="0"/>
              <a:cs typeface="Arial" panose="020B0604020202020204" pitchFamily="34" charset="0"/>
            </a:rPr>
            <a:t>    regulations for procurement of health care services).</a:t>
          </a:r>
        </a:p>
      </dgm:t>
    </dgm:pt>
    <dgm:pt modelId="{C5B6BD62-66A2-4619-A55C-1BC178FBC44D}" type="parTrans" cxnId="{5CA47592-E4D5-4BCD-8A88-2C51D6019371}">
      <dgm:prSet/>
      <dgm:spPr/>
      <dgm:t>
        <a:bodyPr/>
        <a:lstStyle/>
        <a:p>
          <a:endParaRPr lang="en-GB" sz="1050"/>
        </a:p>
      </dgm:t>
    </dgm:pt>
    <dgm:pt modelId="{1016BA69-6230-4DAC-B61B-FE7BDDA7BC1E}" type="sibTrans" cxnId="{5CA47592-E4D5-4BCD-8A88-2C51D6019371}">
      <dgm:prSet/>
      <dgm:spPr/>
      <dgm:t>
        <a:bodyPr/>
        <a:lstStyle/>
        <a:p>
          <a:endParaRPr lang="en-GB" sz="1050"/>
        </a:p>
      </dgm:t>
    </dgm:pt>
    <dgm:pt modelId="{47F78F00-7FDF-49A6-B695-09C08E345D09}">
      <dgm:prSet phldrT="[Text]" custT="1"/>
      <dgm:spPr/>
      <dgm:t>
        <a:bodyPr/>
        <a:lstStyle/>
        <a:p>
          <a:pPr marL="92075" indent="-92075">
            <a:buFont typeface="Wingdings" panose="05000000000000000000" pitchFamily="2" charset="2"/>
            <a:buNone/>
          </a:pPr>
          <a:r>
            <a:rPr lang="en-GB" sz="1050" b="1">
              <a:latin typeface="Arial" panose="020B0604020202020204" pitchFamily="34" charset="0"/>
              <a:cs typeface="Arial" panose="020B0604020202020204" pitchFamily="34" charset="0"/>
            </a:rPr>
            <a:t>    </a:t>
          </a:r>
          <a:r>
            <a:rPr lang="en-GB" sz="1050" b="0">
              <a:latin typeface="Arial" panose="020B0604020202020204" pitchFamily="34" charset="0"/>
              <a:cs typeface="Arial" panose="020B0604020202020204" pitchFamily="34" charset="0"/>
            </a:rPr>
            <a:t>public benefit</a:t>
          </a:r>
          <a:r>
            <a:rPr lang="en-GB" sz="1050">
              <a:latin typeface="Arial" panose="020B0604020202020204" pitchFamily="34" charset="0"/>
              <a:cs typeface="Arial" panose="020B0604020202020204" pitchFamily="34" charset="0"/>
            </a:rPr>
            <a:t>, integrity, and transparency.</a:t>
          </a:r>
        </a:p>
      </dgm:t>
    </dgm:pt>
    <dgm:pt modelId="{7871E49B-B403-4A07-A56F-4334530694C1}" type="parTrans" cxnId="{B66FBBF7-5BD3-4BBA-8139-51691A456EDF}">
      <dgm:prSet/>
      <dgm:spPr/>
      <dgm:t>
        <a:bodyPr/>
        <a:lstStyle/>
        <a:p>
          <a:endParaRPr lang="en-GB" sz="1050"/>
        </a:p>
      </dgm:t>
    </dgm:pt>
    <dgm:pt modelId="{6CFA48AE-8673-4301-AA25-E872642830F7}" type="sibTrans" cxnId="{B66FBBF7-5BD3-4BBA-8139-51691A456EDF}">
      <dgm:prSet/>
      <dgm:spPr/>
      <dgm:t>
        <a:bodyPr/>
        <a:lstStyle/>
        <a:p>
          <a:endParaRPr lang="en-GB" sz="1050"/>
        </a:p>
      </dgm:t>
    </dgm:pt>
    <dgm:pt modelId="{810BB725-E7A7-43D0-B24E-AE29832CEE2D}">
      <dgm:prSet phldrT="[Text]" custT="1"/>
      <dgm:spPr/>
      <dgm:t>
        <a:bodyPr/>
        <a:lstStyle/>
        <a:p>
          <a:pPr marL="92075" indent="-92075">
            <a:buFont typeface="Wingdings" panose="05000000000000000000" pitchFamily="2" charset="2"/>
            <a:buNone/>
          </a:pPr>
          <a:r>
            <a:rPr lang="en-GB" sz="1050">
              <a:latin typeface="Arial" panose="020B0604020202020204" pitchFamily="34" charset="0"/>
              <a:cs typeface="Arial" panose="020B0604020202020204" pitchFamily="34" charset="0"/>
            </a:rPr>
            <a:t>     (with possibility to open for longer and more widely).</a:t>
          </a:r>
        </a:p>
      </dgm:t>
    </dgm:pt>
    <dgm:pt modelId="{283E39A0-3E29-409E-A447-6372B22C9187}" type="parTrans" cxnId="{7CA63E20-1CDC-4D75-901E-7A690202FD93}">
      <dgm:prSet/>
      <dgm:spPr/>
      <dgm:t>
        <a:bodyPr/>
        <a:lstStyle/>
        <a:p>
          <a:endParaRPr lang="en-GB" sz="1050"/>
        </a:p>
      </dgm:t>
    </dgm:pt>
    <dgm:pt modelId="{2FA18556-C674-41C1-BDF8-B12C622B3A52}" type="sibTrans" cxnId="{7CA63E20-1CDC-4D75-901E-7A690202FD93}">
      <dgm:prSet/>
      <dgm:spPr/>
      <dgm:t>
        <a:bodyPr/>
        <a:lstStyle/>
        <a:p>
          <a:endParaRPr lang="en-GB" sz="1050"/>
        </a:p>
      </dgm:t>
    </dgm:pt>
    <dgm:pt modelId="{001EE483-2872-40E9-B51D-B25641B85117}">
      <dgm:prSet phldrT="[Text]" custT="1"/>
      <dgm:spPr/>
      <dgm:t>
        <a:bodyPr/>
        <a:lstStyle/>
        <a:p>
          <a:pPr>
            <a:buFont typeface="Wingdings" panose="05000000000000000000" pitchFamily="2" charset="2"/>
            <a:buNone/>
          </a:pPr>
          <a:r>
            <a:rPr lang="en-GB" sz="1050">
              <a:latin typeface="Arial" panose="020B0604020202020204" pitchFamily="34" charset="0"/>
              <a:cs typeface="Arial" panose="020B0604020202020204" pitchFamily="34" charset="0"/>
            </a:rPr>
            <a:t>     (with more limited flexibilities and scope).</a:t>
          </a:r>
        </a:p>
      </dgm:t>
    </dgm:pt>
    <dgm:pt modelId="{BD8519E7-1641-4F92-9287-8A724D8A4FC1}" type="parTrans" cxnId="{9A89FA43-76D1-4943-BE3C-417C6B64E219}">
      <dgm:prSet/>
      <dgm:spPr/>
      <dgm:t>
        <a:bodyPr/>
        <a:lstStyle/>
        <a:p>
          <a:endParaRPr lang="en-GB" sz="1050"/>
        </a:p>
      </dgm:t>
    </dgm:pt>
    <dgm:pt modelId="{450D5E11-FD78-4D1F-8F49-EFA7CAF922AB}" type="sibTrans" cxnId="{9A89FA43-76D1-4943-BE3C-417C6B64E219}">
      <dgm:prSet/>
      <dgm:spPr/>
      <dgm:t>
        <a:bodyPr/>
        <a:lstStyle/>
        <a:p>
          <a:endParaRPr lang="en-GB" sz="1050"/>
        </a:p>
      </dgm:t>
    </dgm:pt>
    <dgm:pt modelId="{AB5E5E53-800F-44E0-BC84-1A267F2CFA43}">
      <dgm:prSet phldrT="[Text]" custT="1"/>
      <dgm:spPr/>
      <dgm:t>
        <a:bodyPr/>
        <a:lstStyle/>
        <a:p>
          <a:pPr>
            <a:buFont typeface="Wingdings" panose="05000000000000000000" pitchFamily="2" charset="2"/>
            <a:buChar char="Ø"/>
          </a:pPr>
          <a:r>
            <a:rPr lang="en-GB" sz="1050">
              <a:latin typeface="Arial" panose="020B0604020202020204" pitchFamily="34" charset="0"/>
              <a:cs typeface="Arial" panose="020B0604020202020204" pitchFamily="34" charset="0"/>
            </a:rPr>
            <a:t>  No central debarment / supplier exclusion list.</a:t>
          </a:r>
        </a:p>
      </dgm:t>
    </dgm:pt>
    <dgm:pt modelId="{329EDAE8-063E-4543-A18E-4BADCF9D3F62}" type="parTrans" cxnId="{C74AA22D-5B72-4CA5-920C-BFC11707ECFD}">
      <dgm:prSet/>
      <dgm:spPr/>
      <dgm:t>
        <a:bodyPr/>
        <a:lstStyle/>
        <a:p>
          <a:endParaRPr lang="en-GB" sz="1050"/>
        </a:p>
      </dgm:t>
    </dgm:pt>
    <dgm:pt modelId="{A817D193-31D4-48A3-B8E2-B3209B1C5FA8}" type="sibTrans" cxnId="{C74AA22D-5B72-4CA5-920C-BFC11707ECFD}">
      <dgm:prSet/>
      <dgm:spPr/>
      <dgm:t>
        <a:bodyPr/>
        <a:lstStyle/>
        <a:p>
          <a:endParaRPr lang="en-GB" sz="1050"/>
        </a:p>
      </dgm:t>
    </dgm:pt>
    <dgm:pt modelId="{58F05D9E-26DD-4833-8678-EE75A35CCEC7}">
      <dgm:prSet phldrT="[Text]" custT="1"/>
      <dgm:spPr/>
      <dgm:t>
        <a:bodyPr/>
        <a:lstStyle/>
        <a:p>
          <a:pPr>
            <a:buFont typeface="Wingdings" panose="05000000000000000000" pitchFamily="2" charset="2"/>
            <a:buNone/>
          </a:pPr>
          <a:endParaRPr lang="en-GB" sz="750">
            <a:latin typeface="Arial" panose="020B0604020202020204" pitchFamily="34" charset="0"/>
            <a:cs typeface="Arial" panose="020B0604020202020204" pitchFamily="34" charset="0"/>
          </a:endParaRPr>
        </a:p>
      </dgm:t>
    </dgm:pt>
    <dgm:pt modelId="{51E4BE1B-A3E2-4D90-B085-3AD59E1FC9B6}" type="parTrans" cxnId="{D5A14D06-251A-475E-AE40-6CD1F98696F0}">
      <dgm:prSet/>
      <dgm:spPr/>
      <dgm:t>
        <a:bodyPr/>
        <a:lstStyle/>
        <a:p>
          <a:endParaRPr lang="en-GB" sz="1050"/>
        </a:p>
      </dgm:t>
    </dgm:pt>
    <dgm:pt modelId="{1AD6EFB4-08CF-4B28-889C-33DD239608F4}" type="sibTrans" cxnId="{D5A14D06-251A-475E-AE40-6CD1F98696F0}">
      <dgm:prSet/>
      <dgm:spPr/>
      <dgm:t>
        <a:bodyPr/>
        <a:lstStyle/>
        <a:p>
          <a:endParaRPr lang="en-GB" sz="1050"/>
        </a:p>
      </dgm:t>
    </dgm:pt>
    <dgm:pt modelId="{E6D4472B-650C-4E84-A92C-06DB17B461EC}">
      <dgm:prSet phldrT="[Text]" custT="1"/>
      <dgm:spPr/>
      <dgm:t>
        <a:bodyPr/>
        <a:lstStyle/>
        <a:p>
          <a:pPr marL="92075" indent="-92075">
            <a:buFont typeface="Wingdings" panose="05000000000000000000" pitchFamily="2" charset="2"/>
            <a:buNone/>
          </a:pPr>
          <a:endParaRPr lang="en-GB" sz="750">
            <a:latin typeface="Arial" panose="020B0604020202020204" pitchFamily="34" charset="0"/>
            <a:cs typeface="Arial" panose="020B0604020202020204" pitchFamily="34" charset="0"/>
          </a:endParaRPr>
        </a:p>
      </dgm:t>
    </dgm:pt>
    <dgm:pt modelId="{F62790FD-0FD2-4A03-A4B8-92A7F2B9BFD3}" type="parTrans" cxnId="{5E0E6DBC-FF5B-479A-A8F3-7C61DBE2953C}">
      <dgm:prSet/>
      <dgm:spPr/>
      <dgm:t>
        <a:bodyPr/>
        <a:lstStyle/>
        <a:p>
          <a:endParaRPr lang="en-GB" sz="1050"/>
        </a:p>
      </dgm:t>
    </dgm:pt>
    <dgm:pt modelId="{BCD17058-C7C3-453D-B200-FC4966343B11}" type="sibTrans" cxnId="{5E0E6DBC-FF5B-479A-A8F3-7C61DBE2953C}">
      <dgm:prSet/>
      <dgm:spPr/>
      <dgm:t>
        <a:bodyPr/>
        <a:lstStyle/>
        <a:p>
          <a:endParaRPr lang="en-GB" sz="1050"/>
        </a:p>
      </dgm:t>
    </dgm:pt>
    <dgm:pt modelId="{93B72F61-3539-4CAD-8D9D-FEC340242C36}">
      <dgm:prSet phldrT="[Text]" custT="1"/>
      <dgm:spPr/>
      <dgm:t>
        <a:bodyPr/>
        <a:lstStyle/>
        <a:p>
          <a:pPr marL="92075" indent="-92075">
            <a:buFont typeface="Wingdings" panose="05000000000000000000" pitchFamily="2" charset="2"/>
            <a:buChar char="Ø"/>
          </a:pPr>
          <a:r>
            <a:rPr lang="en-GB" sz="1050">
              <a:latin typeface="Arial" panose="020B0604020202020204" pitchFamily="34" charset="0"/>
              <a:cs typeface="Arial" panose="020B0604020202020204" pitchFamily="34" charset="0"/>
            </a:rPr>
            <a:t>  Govt-managed debarment / supplier exclusion list.</a:t>
          </a:r>
        </a:p>
      </dgm:t>
    </dgm:pt>
    <dgm:pt modelId="{C90E354F-8080-4C5A-84D7-28FF694DA6EB}" type="parTrans" cxnId="{D07291D8-2C36-4E9C-933F-0C26C1330197}">
      <dgm:prSet/>
      <dgm:spPr/>
      <dgm:t>
        <a:bodyPr/>
        <a:lstStyle/>
        <a:p>
          <a:endParaRPr lang="en-GB" sz="1050"/>
        </a:p>
      </dgm:t>
    </dgm:pt>
    <dgm:pt modelId="{C6343EC5-A44A-4B80-9EB6-7BA462664011}" type="sibTrans" cxnId="{D07291D8-2C36-4E9C-933F-0C26C1330197}">
      <dgm:prSet/>
      <dgm:spPr/>
      <dgm:t>
        <a:bodyPr/>
        <a:lstStyle/>
        <a:p>
          <a:endParaRPr lang="en-GB" sz="1050"/>
        </a:p>
      </dgm:t>
    </dgm:pt>
    <dgm:pt modelId="{E6CD9D6A-BC71-4CD2-B45E-DD97B1B457EF}">
      <dgm:prSet phldrT="[Text]" custT="1"/>
      <dgm:spPr/>
      <dgm:t>
        <a:bodyPr/>
        <a:lstStyle/>
        <a:p>
          <a:pPr marL="92075" indent="-92075">
            <a:buFont typeface="Wingdings" panose="05000000000000000000" pitchFamily="2" charset="2"/>
            <a:buNone/>
          </a:pPr>
          <a:endParaRPr lang="en-GB" sz="750">
            <a:latin typeface="Arial" panose="020B0604020202020204" pitchFamily="34" charset="0"/>
            <a:cs typeface="Arial" panose="020B0604020202020204" pitchFamily="34" charset="0"/>
          </a:endParaRPr>
        </a:p>
      </dgm:t>
    </dgm:pt>
    <dgm:pt modelId="{A904AB71-AB64-4D4D-A350-367E2AC5A9D1}" type="parTrans" cxnId="{E7A68E5D-B75C-41E6-9848-8C17F0A87AD5}">
      <dgm:prSet/>
      <dgm:spPr/>
      <dgm:t>
        <a:bodyPr/>
        <a:lstStyle/>
        <a:p>
          <a:endParaRPr lang="en-GB" sz="1050"/>
        </a:p>
      </dgm:t>
    </dgm:pt>
    <dgm:pt modelId="{BAF57F21-CAF5-4434-AA93-6A8F92BD374B}" type="sibTrans" cxnId="{E7A68E5D-B75C-41E6-9848-8C17F0A87AD5}">
      <dgm:prSet/>
      <dgm:spPr/>
      <dgm:t>
        <a:bodyPr/>
        <a:lstStyle/>
        <a:p>
          <a:endParaRPr lang="en-GB" sz="1050"/>
        </a:p>
      </dgm:t>
    </dgm:pt>
    <dgm:pt modelId="{948EDCA1-6F58-4881-B913-594029D2EA3B}">
      <dgm:prSet phldrT="[Text]" custT="1"/>
      <dgm:spPr/>
      <dgm:t>
        <a:bodyPr/>
        <a:lstStyle/>
        <a:p>
          <a:pPr>
            <a:buFont typeface="Wingdings" panose="05000000000000000000" pitchFamily="2" charset="2"/>
            <a:buChar char="Ø"/>
          </a:pPr>
          <a:r>
            <a:rPr lang="en-GB" sz="1050">
              <a:latin typeface="Arial" panose="020B0604020202020204" pitchFamily="34" charset="0"/>
              <a:cs typeface="Arial" panose="020B0604020202020204" pitchFamily="34" charset="0"/>
            </a:rPr>
            <a:t>  Suppliers having to provide the same pre-selection</a:t>
          </a:r>
        </a:p>
      </dgm:t>
    </dgm:pt>
    <dgm:pt modelId="{2241394F-FA9F-44BC-A0A0-6B93BEF13276}" type="parTrans" cxnId="{D26CCF4B-26F5-467D-8FBB-8C7FBA915302}">
      <dgm:prSet/>
      <dgm:spPr/>
      <dgm:t>
        <a:bodyPr/>
        <a:lstStyle/>
        <a:p>
          <a:endParaRPr lang="en-GB" sz="1050"/>
        </a:p>
      </dgm:t>
    </dgm:pt>
    <dgm:pt modelId="{E12EF966-F14D-4973-A9E3-36E42A35D60E}" type="sibTrans" cxnId="{D26CCF4B-26F5-467D-8FBB-8C7FBA915302}">
      <dgm:prSet/>
      <dgm:spPr/>
      <dgm:t>
        <a:bodyPr/>
        <a:lstStyle/>
        <a:p>
          <a:endParaRPr lang="en-GB" sz="1050"/>
        </a:p>
      </dgm:t>
    </dgm:pt>
    <dgm:pt modelId="{2776A5D3-7427-4D25-A7C4-AE44EA6828B7}">
      <dgm:prSet phldrT="[Text]" custT="1"/>
      <dgm:spPr/>
      <dgm:t>
        <a:bodyPr/>
        <a:lstStyle/>
        <a:p>
          <a:pPr>
            <a:buFont typeface="Wingdings" panose="05000000000000000000" pitchFamily="2" charset="2"/>
            <a:buNone/>
          </a:pPr>
          <a:endParaRPr lang="en-GB" sz="750">
            <a:latin typeface="Arial" panose="020B0604020202020204" pitchFamily="34" charset="0"/>
            <a:cs typeface="Arial" panose="020B0604020202020204" pitchFamily="34" charset="0"/>
          </a:endParaRPr>
        </a:p>
      </dgm:t>
    </dgm:pt>
    <dgm:pt modelId="{12A48488-B12C-4919-A0D9-C31A78FAACA8}" type="parTrans" cxnId="{3A544AF3-7856-4606-A2F9-087BA3ABF0EA}">
      <dgm:prSet/>
      <dgm:spPr/>
      <dgm:t>
        <a:bodyPr/>
        <a:lstStyle/>
        <a:p>
          <a:endParaRPr lang="en-GB" sz="1050"/>
        </a:p>
      </dgm:t>
    </dgm:pt>
    <dgm:pt modelId="{286D8E79-26F4-4C70-93DF-95C08D246067}" type="sibTrans" cxnId="{3A544AF3-7856-4606-A2F9-087BA3ABF0EA}">
      <dgm:prSet/>
      <dgm:spPr/>
      <dgm:t>
        <a:bodyPr/>
        <a:lstStyle/>
        <a:p>
          <a:endParaRPr lang="en-GB" sz="1050"/>
        </a:p>
      </dgm:t>
    </dgm:pt>
    <dgm:pt modelId="{921489BD-9E50-40B1-9EAF-B7D1A203EC3D}">
      <dgm:prSet phldrT="[Text]" custT="1"/>
      <dgm:spPr/>
      <dgm:t>
        <a:bodyPr/>
        <a:lstStyle/>
        <a:p>
          <a:pPr marL="92075" indent="-92075">
            <a:buFont typeface="Wingdings" panose="05000000000000000000" pitchFamily="2" charset="2"/>
            <a:buNone/>
          </a:pPr>
          <a:endParaRPr lang="en-GB" sz="750">
            <a:latin typeface="Arial" panose="020B0604020202020204" pitchFamily="34" charset="0"/>
            <a:cs typeface="Arial" panose="020B0604020202020204" pitchFamily="34" charset="0"/>
          </a:endParaRPr>
        </a:p>
      </dgm:t>
    </dgm:pt>
    <dgm:pt modelId="{17212B4F-F001-4A7D-94D7-39CEAA0D255C}" type="parTrans" cxnId="{79D9B022-9A65-413B-A0D5-B158A319394E}">
      <dgm:prSet/>
      <dgm:spPr/>
      <dgm:t>
        <a:bodyPr/>
        <a:lstStyle/>
        <a:p>
          <a:endParaRPr lang="en-GB" sz="1050"/>
        </a:p>
      </dgm:t>
    </dgm:pt>
    <dgm:pt modelId="{07683C3B-8FF5-46B2-860F-339173932FF9}" type="sibTrans" cxnId="{79D9B022-9A65-413B-A0D5-B158A319394E}">
      <dgm:prSet/>
      <dgm:spPr/>
      <dgm:t>
        <a:bodyPr/>
        <a:lstStyle/>
        <a:p>
          <a:endParaRPr lang="en-GB" sz="1050"/>
        </a:p>
      </dgm:t>
    </dgm:pt>
    <dgm:pt modelId="{683FF2E6-F066-4C8C-BDAE-7089A0BE9E70}">
      <dgm:prSet phldrT="[Text]" custT="1"/>
      <dgm:spPr/>
      <dgm:t>
        <a:bodyPr/>
        <a:lstStyle/>
        <a:p>
          <a:pPr marL="92075" indent="-92075">
            <a:buFont typeface="Wingdings" panose="05000000000000000000" pitchFamily="2" charset="2"/>
            <a:buChar char="Ø"/>
          </a:pPr>
          <a:r>
            <a:rPr lang="en-GB" sz="1050">
              <a:latin typeface="Arial" panose="020B0604020202020204" pitchFamily="34" charset="0"/>
              <a:cs typeface="Arial" panose="020B0604020202020204" pitchFamily="34" charset="0"/>
            </a:rPr>
            <a:t>  Govt-managed portal for supplier registration to</a:t>
          </a:r>
        </a:p>
      </dgm:t>
    </dgm:pt>
    <dgm:pt modelId="{4F8082F4-C512-41EB-8AE8-EB419C9B5882}" type="parTrans" cxnId="{9560603B-4F75-49E2-8EB9-AE2BFF474F4E}">
      <dgm:prSet/>
      <dgm:spPr/>
      <dgm:t>
        <a:bodyPr/>
        <a:lstStyle/>
        <a:p>
          <a:endParaRPr lang="en-GB" sz="1050"/>
        </a:p>
      </dgm:t>
    </dgm:pt>
    <dgm:pt modelId="{3AB0ED5A-BD1D-4C01-AB48-1881B9253F71}" type="sibTrans" cxnId="{9560603B-4F75-49E2-8EB9-AE2BFF474F4E}">
      <dgm:prSet/>
      <dgm:spPr/>
      <dgm:t>
        <a:bodyPr/>
        <a:lstStyle/>
        <a:p>
          <a:endParaRPr lang="en-GB" sz="1050"/>
        </a:p>
      </dgm:t>
    </dgm:pt>
    <dgm:pt modelId="{17A317C1-BF3B-499D-95A9-F3FA929D73E0}">
      <dgm:prSet phldrT="[Text]" custT="1"/>
      <dgm:spPr/>
      <dgm:t>
        <a:bodyPr/>
        <a:lstStyle/>
        <a:p>
          <a:pPr>
            <a:buFont typeface="Wingdings" panose="05000000000000000000" pitchFamily="2" charset="2"/>
            <a:buNone/>
          </a:pPr>
          <a:r>
            <a:rPr lang="en-GB" sz="1050">
              <a:latin typeface="Arial" panose="020B0604020202020204" pitchFamily="34" charset="0"/>
              <a:cs typeface="Arial" panose="020B0604020202020204" pitchFamily="34" charset="0"/>
            </a:rPr>
            <a:t>     information multiple times across different projects.</a:t>
          </a:r>
        </a:p>
      </dgm:t>
    </dgm:pt>
    <dgm:pt modelId="{FF8B3F70-DF9F-4C3D-B982-7AE77CC95A93}" type="parTrans" cxnId="{2D3B2216-64B4-4A8F-A8E6-4DD2FB399784}">
      <dgm:prSet/>
      <dgm:spPr/>
      <dgm:t>
        <a:bodyPr/>
        <a:lstStyle/>
        <a:p>
          <a:endParaRPr lang="en-GB" sz="1050"/>
        </a:p>
      </dgm:t>
    </dgm:pt>
    <dgm:pt modelId="{82A08BC0-FEB5-4AB0-AA06-F2C1ACE83D90}" type="sibTrans" cxnId="{2D3B2216-64B4-4A8F-A8E6-4DD2FB399784}">
      <dgm:prSet/>
      <dgm:spPr/>
      <dgm:t>
        <a:bodyPr/>
        <a:lstStyle/>
        <a:p>
          <a:endParaRPr lang="en-GB" sz="1050"/>
        </a:p>
      </dgm:t>
    </dgm:pt>
    <dgm:pt modelId="{A94F3FA7-34C5-483B-BE5B-F0582827BA43}">
      <dgm:prSet phldrT="[Text]" custT="1"/>
      <dgm:spPr/>
      <dgm:t>
        <a:bodyPr/>
        <a:lstStyle/>
        <a:p>
          <a:pPr marL="92075" indent="-92075">
            <a:buFont typeface="Wingdings" panose="05000000000000000000" pitchFamily="2" charset="2"/>
            <a:buNone/>
          </a:pPr>
          <a:r>
            <a:rPr lang="en-GB" sz="1050">
              <a:latin typeface="Arial" panose="020B0604020202020204" pitchFamily="34" charset="0"/>
              <a:cs typeface="Arial" panose="020B0604020202020204" pitchFamily="34" charset="0"/>
            </a:rPr>
            <a:t>     more easily capture pre-selection information.</a:t>
          </a:r>
        </a:p>
      </dgm:t>
    </dgm:pt>
    <dgm:pt modelId="{ADF2DBD8-A782-4F91-BCB4-E7384E6B90BD}" type="parTrans" cxnId="{23AA7D70-7A8E-4BDB-B916-CA826B0AA37A}">
      <dgm:prSet/>
      <dgm:spPr/>
      <dgm:t>
        <a:bodyPr/>
        <a:lstStyle/>
        <a:p>
          <a:endParaRPr lang="en-GB" sz="1050"/>
        </a:p>
      </dgm:t>
    </dgm:pt>
    <dgm:pt modelId="{7D65CD4B-617D-4BA8-A27A-D66D5A98BB32}" type="sibTrans" cxnId="{23AA7D70-7A8E-4BDB-B916-CA826B0AA37A}">
      <dgm:prSet/>
      <dgm:spPr/>
      <dgm:t>
        <a:bodyPr/>
        <a:lstStyle/>
        <a:p>
          <a:endParaRPr lang="en-GB" sz="1050"/>
        </a:p>
      </dgm:t>
    </dgm:pt>
    <dgm:pt modelId="{FA2579F6-63B0-4E7B-A5F8-B1B8F4B6A603}">
      <dgm:prSet phldrT="[Text]" custT="1"/>
      <dgm:spPr/>
      <dgm:t>
        <a:bodyPr/>
        <a:lstStyle/>
        <a:p>
          <a:pPr marL="92075" indent="-92075">
            <a:buFont typeface="Wingdings" panose="05000000000000000000" pitchFamily="2" charset="2"/>
            <a:buChar char="Ø"/>
          </a:pPr>
          <a:r>
            <a:rPr lang="en-GB" sz="1050">
              <a:latin typeface="Arial" panose="020B0604020202020204" pitchFamily="34" charset="0"/>
              <a:cs typeface="Arial" panose="020B0604020202020204" pitchFamily="34" charset="0"/>
            </a:rPr>
            <a:t>  Evaluation of ‘Most </a:t>
          </a:r>
          <a:r>
            <a:rPr lang="en-GB" sz="1050" i="1">
              <a:latin typeface="Arial" panose="020B0604020202020204" pitchFamily="34" charset="0"/>
              <a:cs typeface="Arial" panose="020B0604020202020204" pitchFamily="34" charset="0"/>
            </a:rPr>
            <a:t>Advantageous</a:t>
          </a:r>
          <a:r>
            <a:rPr lang="en-GB" sz="1050" i="0">
              <a:latin typeface="Arial" panose="020B0604020202020204" pitchFamily="34" charset="0"/>
              <a:cs typeface="Arial" panose="020B0604020202020204" pitchFamily="34" charset="0"/>
            </a:rPr>
            <a:t> Tender’.</a:t>
          </a:r>
          <a:endParaRPr lang="en-GB" sz="1050">
            <a:latin typeface="Arial" panose="020B0604020202020204" pitchFamily="34" charset="0"/>
            <a:cs typeface="Arial" panose="020B0604020202020204" pitchFamily="34" charset="0"/>
          </a:endParaRPr>
        </a:p>
      </dgm:t>
    </dgm:pt>
    <dgm:pt modelId="{38E03001-BB7B-4403-A173-4E759C61AB11}" type="parTrans" cxnId="{E0DF54E8-B6AE-41EB-BEAC-B41342DA03F2}">
      <dgm:prSet/>
      <dgm:spPr/>
      <dgm:t>
        <a:bodyPr/>
        <a:lstStyle/>
        <a:p>
          <a:endParaRPr lang="en-GB" sz="1050"/>
        </a:p>
      </dgm:t>
    </dgm:pt>
    <dgm:pt modelId="{8342A3F4-9B92-4432-907D-B9EC69659707}" type="sibTrans" cxnId="{E0DF54E8-B6AE-41EB-BEAC-B41342DA03F2}">
      <dgm:prSet/>
      <dgm:spPr/>
      <dgm:t>
        <a:bodyPr/>
        <a:lstStyle/>
        <a:p>
          <a:endParaRPr lang="en-GB" sz="1050"/>
        </a:p>
      </dgm:t>
    </dgm:pt>
    <dgm:pt modelId="{97AA1CD7-516B-4893-9BF0-907A1E5A2030}">
      <dgm:prSet phldrT="[Text]" custT="1"/>
      <dgm:spPr/>
      <dgm:t>
        <a:bodyPr/>
        <a:lstStyle/>
        <a:p>
          <a:pPr marL="92075" indent="-92075">
            <a:buFont typeface="Wingdings" panose="05000000000000000000" pitchFamily="2" charset="2"/>
            <a:buNone/>
          </a:pPr>
          <a:endParaRPr lang="en-GB" sz="750">
            <a:latin typeface="Arial" panose="020B0604020202020204" pitchFamily="34" charset="0"/>
            <a:cs typeface="Arial" panose="020B0604020202020204" pitchFamily="34" charset="0"/>
          </a:endParaRPr>
        </a:p>
      </dgm:t>
    </dgm:pt>
    <dgm:pt modelId="{9FE1B14E-872D-48B3-BAF7-E6B0C8269EC2}" type="parTrans" cxnId="{CB5F978B-B162-49D2-8A9B-269D764CDDC0}">
      <dgm:prSet/>
      <dgm:spPr/>
      <dgm:t>
        <a:bodyPr/>
        <a:lstStyle/>
        <a:p>
          <a:endParaRPr lang="en-GB" sz="1050"/>
        </a:p>
      </dgm:t>
    </dgm:pt>
    <dgm:pt modelId="{1393149C-E117-45F4-B2C0-939C76367299}" type="sibTrans" cxnId="{CB5F978B-B162-49D2-8A9B-269D764CDDC0}">
      <dgm:prSet/>
      <dgm:spPr/>
      <dgm:t>
        <a:bodyPr/>
        <a:lstStyle/>
        <a:p>
          <a:endParaRPr lang="en-GB" sz="1050"/>
        </a:p>
      </dgm:t>
    </dgm:pt>
    <dgm:pt modelId="{7B9F498F-7591-4B71-87B7-01F026795D7D}">
      <dgm:prSet phldrT="[Text]" custT="1"/>
      <dgm:spPr/>
      <dgm:t>
        <a:bodyPr/>
        <a:lstStyle/>
        <a:p>
          <a:pPr>
            <a:buFont typeface="Wingdings" panose="05000000000000000000" pitchFamily="2" charset="2"/>
            <a:buChar char="Ø"/>
          </a:pPr>
          <a:r>
            <a:rPr lang="en-GB" sz="1050">
              <a:latin typeface="Arial" panose="020B0604020202020204" pitchFamily="34" charset="0"/>
              <a:cs typeface="Arial" panose="020B0604020202020204" pitchFamily="34" charset="0"/>
            </a:rPr>
            <a:t>  Evaluation of ‘Most </a:t>
          </a:r>
          <a:r>
            <a:rPr lang="en-GB" sz="1050" i="1">
              <a:latin typeface="Arial" panose="020B0604020202020204" pitchFamily="34" charset="0"/>
              <a:cs typeface="Arial" panose="020B0604020202020204" pitchFamily="34" charset="0"/>
            </a:rPr>
            <a:t>Economically Advantageous</a:t>
          </a:r>
          <a:r>
            <a:rPr lang="en-GB" sz="1050" i="0">
              <a:latin typeface="Arial" panose="020B0604020202020204" pitchFamily="34" charset="0"/>
              <a:cs typeface="Arial" panose="020B0604020202020204" pitchFamily="34" charset="0"/>
            </a:rPr>
            <a:t> </a:t>
          </a:r>
          <a:r>
            <a:rPr lang="en-GB" sz="1050" i="1">
              <a:latin typeface="Arial" panose="020B0604020202020204" pitchFamily="34" charset="0"/>
              <a:cs typeface="Arial" panose="020B0604020202020204" pitchFamily="34" charset="0"/>
            </a:rPr>
            <a:t>T</a:t>
          </a:r>
          <a:r>
            <a:rPr lang="en-GB" sz="1050" i="0">
              <a:latin typeface="Arial" panose="020B0604020202020204" pitchFamily="34" charset="0"/>
              <a:cs typeface="Arial" panose="020B0604020202020204" pitchFamily="34" charset="0"/>
            </a:rPr>
            <a:t>ender.</a:t>
          </a:r>
          <a:endParaRPr lang="en-GB" sz="1050">
            <a:latin typeface="Arial" panose="020B0604020202020204" pitchFamily="34" charset="0"/>
            <a:cs typeface="Arial" panose="020B0604020202020204" pitchFamily="34" charset="0"/>
          </a:endParaRPr>
        </a:p>
      </dgm:t>
    </dgm:pt>
    <dgm:pt modelId="{A8E2F70A-6C09-4298-A21F-251B125AD403}" type="parTrans" cxnId="{A9AD898A-CFF2-4F51-8206-5725A57D49AF}">
      <dgm:prSet/>
      <dgm:spPr/>
      <dgm:t>
        <a:bodyPr/>
        <a:lstStyle/>
        <a:p>
          <a:endParaRPr lang="en-GB" sz="1050"/>
        </a:p>
      </dgm:t>
    </dgm:pt>
    <dgm:pt modelId="{F36661A3-B61E-46F5-BB21-D428DEAC0D6C}" type="sibTrans" cxnId="{A9AD898A-CFF2-4F51-8206-5725A57D49AF}">
      <dgm:prSet/>
      <dgm:spPr/>
      <dgm:t>
        <a:bodyPr/>
        <a:lstStyle/>
        <a:p>
          <a:endParaRPr lang="en-GB" sz="1050"/>
        </a:p>
      </dgm:t>
    </dgm:pt>
    <dgm:pt modelId="{CA9BADCF-F600-4348-A883-AADEA8EDEF9D}">
      <dgm:prSet phldrT="[Text]" custT="1"/>
      <dgm:spPr/>
      <dgm:t>
        <a:bodyPr/>
        <a:lstStyle/>
        <a:p>
          <a:pPr>
            <a:buFont typeface="Wingdings" panose="05000000000000000000" pitchFamily="2" charset="2"/>
            <a:buNone/>
          </a:pPr>
          <a:endParaRPr lang="en-GB" sz="750">
            <a:latin typeface="Arial" panose="020B0604020202020204" pitchFamily="34" charset="0"/>
            <a:cs typeface="Arial" panose="020B0604020202020204" pitchFamily="34" charset="0"/>
          </a:endParaRPr>
        </a:p>
      </dgm:t>
    </dgm:pt>
    <dgm:pt modelId="{30A4A386-E3E5-44CC-8740-9237B3C2FC77}" type="parTrans" cxnId="{AE73DE22-CCC5-4F25-A9BC-312353C294C7}">
      <dgm:prSet/>
      <dgm:spPr/>
      <dgm:t>
        <a:bodyPr/>
        <a:lstStyle/>
        <a:p>
          <a:endParaRPr lang="en-GB" sz="1050"/>
        </a:p>
      </dgm:t>
    </dgm:pt>
    <dgm:pt modelId="{F2E3CB84-1BAC-4CF1-9307-CD494A307730}" type="sibTrans" cxnId="{AE73DE22-CCC5-4F25-A9BC-312353C294C7}">
      <dgm:prSet/>
      <dgm:spPr/>
      <dgm:t>
        <a:bodyPr/>
        <a:lstStyle/>
        <a:p>
          <a:endParaRPr lang="en-GB" sz="1050"/>
        </a:p>
      </dgm:t>
    </dgm:pt>
    <dgm:pt modelId="{3CE6575B-0763-454D-ACD1-2026CDF8D837}">
      <dgm:prSet phldrT="[Text]" custT="1"/>
      <dgm:spPr/>
      <dgm:t>
        <a:bodyPr/>
        <a:lstStyle/>
        <a:p>
          <a:pPr>
            <a:buFont typeface="Wingdings" panose="05000000000000000000" pitchFamily="2" charset="2"/>
            <a:buNone/>
          </a:pPr>
          <a:endParaRPr lang="en-GB" sz="750">
            <a:latin typeface="Arial" panose="020B0604020202020204" pitchFamily="34" charset="0"/>
            <a:cs typeface="Arial" panose="020B0604020202020204" pitchFamily="34" charset="0"/>
          </a:endParaRPr>
        </a:p>
      </dgm:t>
    </dgm:pt>
    <dgm:pt modelId="{0183C02E-D51D-46C1-BB3B-FEB09A5B1F53}" type="parTrans" cxnId="{0D30D100-17D5-4E97-939B-A80803D223E8}">
      <dgm:prSet/>
      <dgm:spPr/>
      <dgm:t>
        <a:bodyPr/>
        <a:lstStyle/>
        <a:p>
          <a:endParaRPr lang="en-GB" sz="1050"/>
        </a:p>
      </dgm:t>
    </dgm:pt>
    <dgm:pt modelId="{5F7903EE-B61E-420B-AC2C-1AC90C53FAA1}" type="sibTrans" cxnId="{0D30D100-17D5-4E97-939B-A80803D223E8}">
      <dgm:prSet/>
      <dgm:spPr/>
      <dgm:t>
        <a:bodyPr/>
        <a:lstStyle/>
        <a:p>
          <a:endParaRPr lang="en-GB" sz="1050"/>
        </a:p>
      </dgm:t>
    </dgm:pt>
    <dgm:pt modelId="{534A23D3-FFEA-4A1A-84EC-4A465C5393D6}">
      <dgm:prSet phldrT="[Text]" custT="1"/>
      <dgm:spPr/>
      <dgm:t>
        <a:bodyPr/>
        <a:lstStyle/>
        <a:p>
          <a:pPr>
            <a:buFont typeface="Wingdings" panose="05000000000000000000" pitchFamily="2" charset="2"/>
            <a:buChar char="Ø"/>
          </a:pPr>
          <a:endParaRPr lang="en-GB" sz="750">
            <a:latin typeface="Arial" panose="020B0604020202020204" pitchFamily="34" charset="0"/>
            <a:cs typeface="Arial" panose="020B0604020202020204" pitchFamily="34" charset="0"/>
          </a:endParaRPr>
        </a:p>
      </dgm:t>
    </dgm:pt>
    <dgm:pt modelId="{3C57FF71-ED27-4CDF-91EA-621081CCC1F2}" type="parTrans" cxnId="{1CD0B7E6-74EB-48CC-BFED-26DC6A49255E}">
      <dgm:prSet/>
      <dgm:spPr/>
      <dgm:t>
        <a:bodyPr/>
        <a:lstStyle/>
        <a:p>
          <a:endParaRPr lang="en-GB" sz="1050"/>
        </a:p>
      </dgm:t>
    </dgm:pt>
    <dgm:pt modelId="{FB4F85F6-8CAA-43AF-8C76-880A4A4337E6}" type="sibTrans" cxnId="{1CD0B7E6-74EB-48CC-BFED-26DC6A49255E}">
      <dgm:prSet/>
      <dgm:spPr/>
      <dgm:t>
        <a:bodyPr/>
        <a:lstStyle/>
        <a:p>
          <a:endParaRPr lang="en-GB" sz="1050"/>
        </a:p>
      </dgm:t>
    </dgm:pt>
    <dgm:pt modelId="{FEFB350B-D969-499C-99AA-717DAA102AFA}">
      <dgm:prSet phldrT="[Text]" custT="1"/>
      <dgm:spPr/>
      <dgm:t>
        <a:bodyPr/>
        <a:lstStyle/>
        <a:p>
          <a:pPr>
            <a:buFont typeface="Wingdings" panose="05000000000000000000" pitchFamily="2" charset="2"/>
            <a:buNone/>
          </a:pPr>
          <a:r>
            <a:rPr lang="en-GB" sz="1050">
              <a:latin typeface="Arial" panose="020B0604020202020204" pitchFamily="34" charset="0"/>
              <a:cs typeface="Arial" panose="020B0604020202020204" pitchFamily="34" charset="0"/>
            </a:rPr>
            <a:t>     VCSEs and how to secure social value.</a:t>
          </a:r>
        </a:p>
      </dgm:t>
    </dgm:pt>
    <dgm:pt modelId="{43A6881B-8228-49FD-8434-0D9EAE7EBC2B}" type="parTrans" cxnId="{2F0D55A2-5285-4193-8643-FBBA960D18E0}">
      <dgm:prSet/>
      <dgm:spPr/>
      <dgm:t>
        <a:bodyPr/>
        <a:lstStyle/>
        <a:p>
          <a:endParaRPr lang="en-GB" sz="1050"/>
        </a:p>
      </dgm:t>
    </dgm:pt>
    <dgm:pt modelId="{165A387E-FB06-4BF9-8CFD-BC42D5AE7EE5}" type="sibTrans" cxnId="{2F0D55A2-5285-4193-8643-FBBA960D18E0}">
      <dgm:prSet/>
      <dgm:spPr/>
      <dgm:t>
        <a:bodyPr/>
        <a:lstStyle/>
        <a:p>
          <a:endParaRPr lang="en-GB" sz="1050"/>
        </a:p>
      </dgm:t>
    </dgm:pt>
    <dgm:pt modelId="{4EFBF3D5-4340-45B5-8819-3B3924F4A14D}">
      <dgm:prSet phldrT="[Text]" custT="1"/>
      <dgm:spPr/>
      <dgm:t>
        <a:bodyPr/>
        <a:lstStyle/>
        <a:p>
          <a:pPr marL="182563" indent="-182563">
            <a:buFont typeface="Wingdings" panose="05000000000000000000" pitchFamily="2" charset="2"/>
            <a:buChar char="Ø"/>
          </a:pPr>
          <a:r>
            <a:rPr lang="en-GB" sz="1050">
              <a:latin typeface="Arial" panose="020B0604020202020204" pitchFamily="34" charset="0"/>
              <a:cs typeface="Arial" panose="020B0604020202020204" pitchFamily="34" charset="0"/>
            </a:rPr>
            <a:t>Need to actively consider how to reduce barriers for small      businesses and achieving social value in procurement.</a:t>
          </a:r>
        </a:p>
      </dgm:t>
    </dgm:pt>
    <dgm:pt modelId="{85C7B08E-9342-4F06-9D76-DBB4DABC927F}" type="parTrans" cxnId="{EAD33640-3559-4AF4-8791-5307E443D12D}">
      <dgm:prSet/>
      <dgm:spPr/>
      <dgm:t>
        <a:bodyPr/>
        <a:lstStyle/>
        <a:p>
          <a:endParaRPr lang="en-GB" sz="1050"/>
        </a:p>
      </dgm:t>
    </dgm:pt>
    <dgm:pt modelId="{99CCB118-33B5-4DED-8231-CF5DC69DC1C6}" type="sibTrans" cxnId="{EAD33640-3559-4AF4-8791-5307E443D12D}">
      <dgm:prSet/>
      <dgm:spPr/>
      <dgm:t>
        <a:bodyPr/>
        <a:lstStyle/>
        <a:p>
          <a:endParaRPr lang="en-GB" sz="1050"/>
        </a:p>
      </dgm:t>
    </dgm:pt>
    <dgm:pt modelId="{839889C0-1602-4749-A5A6-52B25E36D7E3}">
      <dgm:prSet phldrT="[Text]" custT="1"/>
      <dgm:spPr/>
      <dgm:t>
        <a:bodyPr/>
        <a:lstStyle/>
        <a:p>
          <a:pPr marL="92075" indent="-92075">
            <a:buFont typeface="Wingdings" panose="05000000000000000000" pitchFamily="2" charset="2"/>
            <a:buNone/>
          </a:pPr>
          <a:endParaRPr lang="en-GB" sz="750">
            <a:latin typeface="Arial" panose="020B0604020202020204" pitchFamily="34" charset="0"/>
            <a:cs typeface="Arial" panose="020B0604020202020204" pitchFamily="34" charset="0"/>
          </a:endParaRPr>
        </a:p>
      </dgm:t>
    </dgm:pt>
    <dgm:pt modelId="{F9509A2E-1713-4625-B32C-0EE865A3D9F6}" type="parTrans" cxnId="{6B1BFB0D-F891-4E92-AB61-729841CD1218}">
      <dgm:prSet/>
      <dgm:spPr/>
      <dgm:t>
        <a:bodyPr/>
        <a:lstStyle/>
        <a:p>
          <a:endParaRPr lang="en-GB" sz="1050"/>
        </a:p>
      </dgm:t>
    </dgm:pt>
    <dgm:pt modelId="{608C5FF4-ED18-4C96-BF2F-6C106083C11C}" type="sibTrans" cxnId="{6B1BFB0D-F891-4E92-AB61-729841CD1218}">
      <dgm:prSet/>
      <dgm:spPr/>
      <dgm:t>
        <a:bodyPr/>
        <a:lstStyle/>
        <a:p>
          <a:endParaRPr lang="en-GB" sz="1050"/>
        </a:p>
      </dgm:t>
    </dgm:pt>
    <dgm:pt modelId="{4C9A0DD8-6E62-45B2-93DC-4AF7337A3B45}">
      <dgm:prSet phldrT="[Text]" custT="1"/>
      <dgm:spPr/>
      <dgm:t>
        <a:bodyPr/>
        <a:lstStyle/>
        <a:p>
          <a:pPr marL="92075" indent="-92075">
            <a:buFont typeface="Wingdings" panose="05000000000000000000" pitchFamily="2" charset="2"/>
            <a:buNone/>
          </a:pPr>
          <a:r>
            <a:rPr lang="en-GB" sz="1050">
              <a:latin typeface="Arial" panose="020B0604020202020204" pitchFamily="34" charset="0"/>
              <a:cs typeface="Arial" panose="020B0604020202020204" pitchFamily="34" charset="0"/>
            </a:rPr>
            <a:t>     pipeline, pre-market engagement, tender, award, contract</a:t>
          </a:r>
        </a:p>
      </dgm:t>
    </dgm:pt>
    <dgm:pt modelId="{938027B8-1AA3-4831-A554-DBDC5C9A4254}" type="parTrans" cxnId="{2053D986-C686-45DD-8EF5-9F234D4FBDF7}">
      <dgm:prSet/>
      <dgm:spPr/>
      <dgm:t>
        <a:bodyPr/>
        <a:lstStyle/>
        <a:p>
          <a:endParaRPr lang="en-GB"/>
        </a:p>
      </dgm:t>
    </dgm:pt>
    <dgm:pt modelId="{D21A63E9-F9F6-4187-ADC1-EC46AF446C71}" type="sibTrans" cxnId="{2053D986-C686-45DD-8EF5-9F234D4FBDF7}">
      <dgm:prSet/>
      <dgm:spPr/>
      <dgm:t>
        <a:bodyPr/>
        <a:lstStyle/>
        <a:p>
          <a:endParaRPr lang="en-GB"/>
        </a:p>
      </dgm:t>
    </dgm:pt>
    <dgm:pt modelId="{E49A1948-D5C5-4596-9C33-342984275995}">
      <dgm:prSet phldrT="[Text]" custT="1"/>
      <dgm:spPr/>
      <dgm:t>
        <a:bodyPr/>
        <a:lstStyle/>
        <a:p>
          <a:pPr marL="92075" indent="-92075">
            <a:buFont typeface="Wingdings" panose="05000000000000000000" pitchFamily="2" charset="2"/>
            <a:buNone/>
          </a:pPr>
          <a:r>
            <a:rPr lang="en-GB" sz="1050">
              <a:latin typeface="Arial" panose="020B0604020202020204" pitchFamily="34" charset="0"/>
              <a:cs typeface="Arial" panose="020B0604020202020204" pitchFamily="34" charset="0"/>
            </a:rPr>
            <a:t>     details, performance, changes, expiry, payments, et. al.).</a:t>
          </a:r>
        </a:p>
      </dgm:t>
    </dgm:pt>
    <dgm:pt modelId="{5BBE8AEE-3E9F-46B3-A853-FF6B9C83EEB5}" type="parTrans" cxnId="{F2012F66-D964-4043-9124-3060C9A7E6D7}">
      <dgm:prSet/>
      <dgm:spPr/>
      <dgm:t>
        <a:bodyPr/>
        <a:lstStyle/>
        <a:p>
          <a:endParaRPr lang="en-GB"/>
        </a:p>
      </dgm:t>
    </dgm:pt>
    <dgm:pt modelId="{23C8DA2C-3560-4980-BFAF-82E0A509214F}" type="sibTrans" cxnId="{F2012F66-D964-4043-9124-3060C9A7E6D7}">
      <dgm:prSet/>
      <dgm:spPr/>
      <dgm:t>
        <a:bodyPr/>
        <a:lstStyle/>
        <a:p>
          <a:endParaRPr lang="en-GB"/>
        </a:p>
      </dgm:t>
    </dgm:pt>
    <dgm:pt modelId="{2F838C06-BC2E-4815-A346-F80E2F7B0AF2}">
      <dgm:prSet phldrT="[Text]" custT="1"/>
      <dgm:spPr/>
      <dgm:t>
        <a:bodyPr/>
        <a:lstStyle/>
        <a:p>
          <a:pPr marL="92075" indent="-92075">
            <a:buFont typeface="Wingdings" panose="05000000000000000000" pitchFamily="2" charset="2"/>
            <a:buNone/>
          </a:pPr>
          <a:r>
            <a:rPr lang="en-GB" sz="1050">
              <a:latin typeface="Arial" panose="020B0604020202020204" pitchFamily="34" charset="0"/>
              <a:cs typeface="Arial" panose="020B0604020202020204" pitchFamily="34" charset="0"/>
            </a:rPr>
            <a:t>    procurement procedures (open and ‘competitive flexible’).</a:t>
          </a:r>
        </a:p>
      </dgm:t>
    </dgm:pt>
    <dgm:pt modelId="{4AF34D89-270A-4597-B53E-6EC4C6A04CD4}" type="parTrans" cxnId="{EC45BF47-8F75-45A8-8E73-76CFE1DFE5C4}">
      <dgm:prSet/>
      <dgm:spPr/>
      <dgm:t>
        <a:bodyPr/>
        <a:lstStyle/>
        <a:p>
          <a:endParaRPr lang="en-GB"/>
        </a:p>
      </dgm:t>
    </dgm:pt>
    <dgm:pt modelId="{32B8CBB4-46C5-4E2E-8C88-0C8452468356}" type="sibTrans" cxnId="{EC45BF47-8F75-45A8-8E73-76CFE1DFE5C4}">
      <dgm:prSet/>
      <dgm:spPr/>
      <dgm:t>
        <a:bodyPr/>
        <a:lstStyle/>
        <a:p>
          <a:endParaRPr lang="en-GB"/>
        </a:p>
      </dgm:t>
    </dgm:pt>
    <dgm:pt modelId="{1496B080-EBEE-432F-8314-C374F6AD3DCB}" type="pres">
      <dgm:prSet presAssocID="{7DF26C87-2A93-48F9-B3D1-EA0254F90CBB}" presName="Name0" presStyleCnt="0">
        <dgm:presLayoutVars>
          <dgm:dir/>
          <dgm:animLvl val="lvl"/>
          <dgm:resizeHandles val="exact"/>
        </dgm:presLayoutVars>
      </dgm:prSet>
      <dgm:spPr/>
    </dgm:pt>
    <dgm:pt modelId="{2D6AE463-A99A-4D22-92A7-02B47456D2C8}" type="pres">
      <dgm:prSet presAssocID="{CF66B75D-2B40-47B7-A97E-8C9B43EECF7C}" presName="composite" presStyleCnt="0"/>
      <dgm:spPr/>
    </dgm:pt>
    <dgm:pt modelId="{15E218A0-DF84-4AEB-9DFC-E945F1F0E0F9}" type="pres">
      <dgm:prSet presAssocID="{CF66B75D-2B40-47B7-A97E-8C9B43EECF7C}" presName="parTx" presStyleLbl="alignNode1" presStyleIdx="0" presStyleCnt="2" custScaleX="147762" custScaleY="100000">
        <dgm:presLayoutVars>
          <dgm:chMax val="0"/>
          <dgm:chPref val="0"/>
          <dgm:bulletEnabled val="1"/>
        </dgm:presLayoutVars>
      </dgm:prSet>
      <dgm:spPr/>
    </dgm:pt>
    <dgm:pt modelId="{55E5F17E-28AD-4AA0-A882-80BB056E6A88}" type="pres">
      <dgm:prSet presAssocID="{CF66B75D-2B40-47B7-A97E-8C9B43EECF7C}" presName="desTx" presStyleLbl="alignAccFollowNode1" presStyleIdx="0" presStyleCnt="2" custScaleX="147762">
        <dgm:presLayoutVars>
          <dgm:bulletEnabled val="1"/>
        </dgm:presLayoutVars>
      </dgm:prSet>
      <dgm:spPr/>
    </dgm:pt>
    <dgm:pt modelId="{4A3B2548-5BE6-476C-BDD5-0BCAE47EAABA}" type="pres">
      <dgm:prSet presAssocID="{F0C4BF47-1C94-410B-9BC8-029858D20BFB}" presName="space" presStyleCnt="0"/>
      <dgm:spPr/>
    </dgm:pt>
    <dgm:pt modelId="{51B3072B-0C39-4B0A-9174-C00BB33D0ACA}" type="pres">
      <dgm:prSet presAssocID="{C18EC8F4-FF3E-4B5F-9BEB-E953E426B5F3}" presName="composite" presStyleCnt="0"/>
      <dgm:spPr/>
    </dgm:pt>
    <dgm:pt modelId="{B6E5FE1C-30F0-4337-B074-459C61DE00CB}" type="pres">
      <dgm:prSet presAssocID="{C18EC8F4-FF3E-4B5F-9BEB-E953E426B5F3}" presName="parTx" presStyleLbl="alignNode1" presStyleIdx="1" presStyleCnt="2" custScaleX="147762" custScaleY="100000">
        <dgm:presLayoutVars>
          <dgm:chMax val="0"/>
          <dgm:chPref val="0"/>
          <dgm:bulletEnabled val="1"/>
        </dgm:presLayoutVars>
      </dgm:prSet>
      <dgm:spPr/>
    </dgm:pt>
    <dgm:pt modelId="{25A7A613-843B-4696-8DD0-DA9FAFE78F95}" type="pres">
      <dgm:prSet presAssocID="{C18EC8F4-FF3E-4B5F-9BEB-E953E426B5F3}" presName="desTx" presStyleLbl="alignAccFollowNode1" presStyleIdx="1" presStyleCnt="2" custScaleX="147762">
        <dgm:presLayoutVars>
          <dgm:bulletEnabled val="1"/>
        </dgm:presLayoutVars>
      </dgm:prSet>
      <dgm:spPr/>
    </dgm:pt>
  </dgm:ptLst>
  <dgm:cxnLst>
    <dgm:cxn modelId="{0D30D100-17D5-4E97-939B-A80803D223E8}" srcId="{CF66B75D-2B40-47B7-A97E-8C9B43EECF7C}" destId="{3CE6575B-0763-454D-ACD1-2026CDF8D837}" srcOrd="5" destOrd="0" parTransId="{0183C02E-D51D-46C1-BB3B-FEB09A5B1F53}" sibTransId="{5F7903EE-B61E-420B-AC2C-1AC90C53FAA1}"/>
    <dgm:cxn modelId="{17976702-F979-4C58-B309-C1A1FC27B94F}" type="presOf" srcId="{98B24E70-5C43-4DB6-8CA4-96ECFA692D1D}" destId="{25A7A613-843B-4696-8DD0-DA9FAFE78F95}" srcOrd="0" destOrd="21" presId="urn:microsoft.com/office/officeart/2005/8/layout/hList1"/>
    <dgm:cxn modelId="{9927C003-6FE4-4232-8E21-067197A374B6}" srcId="{C18EC8F4-FF3E-4B5F-9BEB-E953E426B5F3}" destId="{5F310E2A-B4FC-4892-807B-E4BE3FC3A8BC}" srcOrd="0" destOrd="0" parTransId="{E8C1FABA-07BA-4455-9E72-3C97568408C2}" sibTransId="{348B2126-7E7F-4D6A-92D7-D70D92920D0B}"/>
    <dgm:cxn modelId="{96A88604-D828-4A23-996C-951077424D3F}" srcId="{CF66B75D-2B40-47B7-A97E-8C9B43EECF7C}" destId="{869260CE-04F5-4B91-B91C-B337D36DD42A}" srcOrd="9" destOrd="0" parTransId="{F20E4F3A-DE4A-43F1-9E8E-F9FE6CFFE6B1}" sibTransId="{CF99ADD7-B397-4BE9-9C2C-6BC6EFABBA33}"/>
    <dgm:cxn modelId="{133D9A05-647A-4AD6-954F-90022B9E5D54}" type="presOf" srcId="{5F310E2A-B4FC-4892-807B-E4BE3FC3A8BC}" destId="{25A7A613-843B-4696-8DD0-DA9FAFE78F95}" srcOrd="0" destOrd="0" presId="urn:microsoft.com/office/officeart/2005/8/layout/hList1"/>
    <dgm:cxn modelId="{D5A14D06-251A-475E-AE40-6CD1F98696F0}" srcId="{CF66B75D-2B40-47B7-A97E-8C9B43EECF7C}" destId="{58F05D9E-26DD-4833-8678-EE75A35CCEC7}" srcOrd="19" destOrd="0" parTransId="{51E4BE1B-A3E2-4D90-B085-3AD59E1FC9B6}" sibTransId="{1AD6EFB4-08CF-4B28-889C-33DD239608F4}"/>
    <dgm:cxn modelId="{18EACD06-E763-41D6-B930-0D8990D6EEC2}" srcId="{7DF26C87-2A93-48F9-B3D1-EA0254F90CBB}" destId="{CF66B75D-2B40-47B7-A97E-8C9B43EECF7C}" srcOrd="0" destOrd="0" parTransId="{019BAECE-6A4A-4E2C-B712-41167915ABB2}" sibTransId="{F0C4BF47-1C94-410B-9BC8-029858D20BFB}"/>
    <dgm:cxn modelId="{313EE906-2A84-40D1-8ABE-43F57A777E7E}" type="presOf" srcId="{2776A5D3-7427-4D25-A7C4-AE44EA6828B7}" destId="{55E5F17E-28AD-4AA0-A882-80BB056E6A88}" srcOrd="0" destOrd="14" presId="urn:microsoft.com/office/officeart/2005/8/layout/hList1"/>
    <dgm:cxn modelId="{E8BC9709-4BC0-48D5-8C03-1C1AB9F15978}" type="presOf" srcId="{F052FF42-563B-4823-B954-D2D0C03050E2}" destId="{25A7A613-843B-4696-8DD0-DA9FAFE78F95}" srcOrd="0" destOrd="7" presId="urn:microsoft.com/office/officeart/2005/8/layout/hList1"/>
    <dgm:cxn modelId="{0ED3A409-77B3-460D-AC98-477EED60E191}" type="presOf" srcId="{3F55B7C4-F9DB-4BA3-983E-EC7C3A164A59}" destId="{25A7A613-843B-4696-8DD0-DA9FAFE78F95}" srcOrd="0" destOrd="3" presId="urn:microsoft.com/office/officeart/2005/8/layout/hList1"/>
    <dgm:cxn modelId="{2E48CF09-BE7E-4C65-B485-4E92CF8EF82E}" type="presOf" srcId="{810BB725-E7A7-43D0-B24E-AE29832CEE2D}" destId="{25A7A613-843B-4696-8DD0-DA9FAFE78F95}" srcOrd="0" destOrd="12" presId="urn:microsoft.com/office/officeart/2005/8/layout/hList1"/>
    <dgm:cxn modelId="{07C4FD0C-2932-4BC7-B7D2-088AACDCDED0}" type="presOf" srcId="{3CAB67B8-CC47-466A-99EA-E8C99CBF6EA2}" destId="{25A7A613-843B-4696-8DD0-DA9FAFE78F95}" srcOrd="0" destOrd="8" presId="urn:microsoft.com/office/officeart/2005/8/layout/hList1"/>
    <dgm:cxn modelId="{09F5F80D-1EAC-45B1-9495-B69DCF133F97}" type="presOf" srcId="{551F7174-04AC-4B45-8B4D-F9A24B6AF854}" destId="{55E5F17E-28AD-4AA0-A882-80BB056E6A88}" srcOrd="0" destOrd="2" presId="urn:microsoft.com/office/officeart/2005/8/layout/hList1"/>
    <dgm:cxn modelId="{6B1BFB0D-F891-4E92-AB61-729841CD1218}" srcId="{C18EC8F4-FF3E-4B5F-9BEB-E953E426B5F3}" destId="{839889C0-1602-4749-A5A6-52B25E36D7E3}" srcOrd="5" destOrd="0" parTransId="{F9509A2E-1713-4625-B32C-0EE865A3D9F6}" sibTransId="{608C5FF4-ED18-4C96-BF2F-6C106083C11C}"/>
    <dgm:cxn modelId="{65C60A11-D0DC-47EF-87FE-738BEC2BFF24}" type="presOf" srcId="{DF82E84A-8103-4EB9-A496-1C6E63DCE63E}" destId="{55E5F17E-28AD-4AA0-A882-80BB056E6A88}" srcOrd="0" destOrd="22" presId="urn:microsoft.com/office/officeart/2005/8/layout/hList1"/>
    <dgm:cxn modelId="{2D3B2216-64B4-4A8F-A8E6-4DD2FB399784}" srcId="{CF66B75D-2B40-47B7-A97E-8C9B43EECF7C}" destId="{17A317C1-BF3B-499D-95A9-F3FA929D73E0}" srcOrd="16" destOrd="0" parTransId="{FF8B3F70-DF9F-4C3D-B982-7AE77CC95A93}" sibTransId="{82A08BC0-FEB5-4AB0-AA06-F2C1ACE83D90}"/>
    <dgm:cxn modelId="{36A5BA17-F6EA-4476-955C-0F2E0DF3BD83}" type="presOf" srcId="{3CB53520-91AC-4942-B947-3E6681018BEA}" destId="{25A7A613-843B-4696-8DD0-DA9FAFE78F95}" srcOrd="0" destOrd="10" presId="urn:microsoft.com/office/officeart/2005/8/layout/hList1"/>
    <dgm:cxn modelId="{12EA7719-405C-44BC-8407-B5334E5EB4B8}" type="presOf" srcId="{C18EC8F4-FF3E-4B5F-9BEB-E953E426B5F3}" destId="{B6E5FE1C-30F0-4337-B074-459C61DE00CB}" srcOrd="0" destOrd="0" presId="urn:microsoft.com/office/officeart/2005/8/layout/hList1"/>
    <dgm:cxn modelId="{95DC2C1D-3AEF-40DC-82FF-2BC12BC73CDE}" type="presOf" srcId="{AB5E5E53-800F-44E0-BC84-1A267F2CFA43}" destId="{55E5F17E-28AD-4AA0-A882-80BB056E6A88}" srcOrd="0" destOrd="20" presId="urn:microsoft.com/office/officeart/2005/8/layout/hList1"/>
    <dgm:cxn modelId="{5C2A341F-ECDC-4CFB-92EC-03D5A55D11C4}" type="presOf" srcId="{908E5F9B-43F6-42E9-A395-E62BB85933F4}" destId="{55E5F17E-28AD-4AA0-A882-80BB056E6A88}" srcOrd="0" destOrd="10" presId="urn:microsoft.com/office/officeart/2005/8/layout/hList1"/>
    <dgm:cxn modelId="{7CA63E20-1CDC-4D75-901E-7A690202FD93}" srcId="{C18EC8F4-FF3E-4B5F-9BEB-E953E426B5F3}" destId="{810BB725-E7A7-43D0-B24E-AE29832CEE2D}" srcOrd="12" destOrd="0" parTransId="{283E39A0-3E29-409E-A447-6372B22C9187}" sibTransId="{2FA18556-C674-41C1-BDF8-B12C622B3A52}"/>
    <dgm:cxn modelId="{79D9B022-9A65-413B-A0D5-B158A319394E}" srcId="{C18EC8F4-FF3E-4B5F-9BEB-E953E426B5F3}" destId="{921489BD-9E50-40B1-9EAF-B7D1A203EC3D}" srcOrd="13" destOrd="0" parTransId="{17212B4F-F001-4A7D-94D7-39CEAA0D255C}" sibTransId="{07683C3B-8FF5-46B2-860F-339173932FF9}"/>
    <dgm:cxn modelId="{AE73DE22-CCC5-4F25-A9BC-312353C294C7}" srcId="{CF66B75D-2B40-47B7-A97E-8C9B43EECF7C}" destId="{CA9BADCF-F600-4348-A883-AADEA8EDEF9D}" srcOrd="17" destOrd="0" parTransId="{30A4A386-E3E5-44CC-8740-9237B3C2FC77}" sibTransId="{F2E3CB84-1BAC-4CF1-9307-CD494A307730}"/>
    <dgm:cxn modelId="{60CE0725-D664-440C-A98B-6363B2AF2BED}" type="presOf" srcId="{97AA1CD7-516B-4893-9BF0-907A1E5A2030}" destId="{25A7A613-843B-4696-8DD0-DA9FAFE78F95}" srcOrd="0" destOrd="16" presId="urn:microsoft.com/office/officeart/2005/8/layout/hList1"/>
    <dgm:cxn modelId="{C74AA22D-5B72-4CA5-920C-BFC11707ECFD}" srcId="{CF66B75D-2B40-47B7-A97E-8C9B43EECF7C}" destId="{AB5E5E53-800F-44E0-BC84-1A267F2CFA43}" srcOrd="20" destOrd="0" parTransId="{329EDAE8-063E-4543-A18E-4BADCF9D3F62}" sibTransId="{A817D193-31D4-48A3-B8E2-B3209B1C5FA8}"/>
    <dgm:cxn modelId="{AFEEB42F-EAB0-414A-9176-5D86D3E68235}" srcId="{C18EC8F4-FF3E-4B5F-9BEB-E953E426B5F3}" destId="{3F55B7C4-F9DB-4BA3-983E-EC7C3A164A59}" srcOrd="3" destOrd="0" parTransId="{EEC55B97-23E1-42D9-9CBC-A4D091086B2E}" sibTransId="{33E6B5E5-1A4E-4AE1-89D5-9770D15252D7}"/>
    <dgm:cxn modelId="{335DE32F-B7B5-404A-BA4E-EB53CC5B3B42}" type="presOf" srcId="{E6A5965C-8BB2-4470-B6D0-28D7E7938CA4}" destId="{25A7A613-843B-4696-8DD0-DA9FAFE78F95}" srcOrd="0" destOrd="1" presId="urn:microsoft.com/office/officeart/2005/8/layout/hList1"/>
    <dgm:cxn modelId="{0762E82F-D09F-41EC-A22B-EBFC419AED70}" type="presOf" srcId="{001EE483-2872-40E9-B51D-B25641B85117}" destId="{55E5F17E-28AD-4AA0-A882-80BB056E6A88}" srcOrd="0" destOrd="13" presId="urn:microsoft.com/office/officeart/2005/8/layout/hList1"/>
    <dgm:cxn modelId="{26723F33-4624-4665-84B8-83DC6D64E2DE}" srcId="{CF66B75D-2B40-47B7-A97E-8C9B43EECF7C}" destId="{638C4D38-00F8-49FD-9322-9979861834DA}" srcOrd="12" destOrd="0" parTransId="{7AAB0516-3564-4608-A8E0-B80903150A4C}" sibTransId="{6405818F-A68A-42B8-B5E6-E43BA6039592}"/>
    <dgm:cxn modelId="{25D5F334-9212-4F76-973B-C0E555C1608F}" type="presOf" srcId="{17A317C1-BF3B-499D-95A9-F3FA929D73E0}" destId="{55E5F17E-28AD-4AA0-A882-80BB056E6A88}" srcOrd="0" destOrd="16" presId="urn:microsoft.com/office/officeart/2005/8/layout/hList1"/>
    <dgm:cxn modelId="{6B07FB35-2621-4BE8-936A-AF2A1A0C29D6}" type="presOf" srcId="{683FF2E6-F066-4C8C-BDAE-7089A0BE9E70}" destId="{25A7A613-843B-4696-8DD0-DA9FAFE78F95}" srcOrd="0" destOrd="14" presId="urn:microsoft.com/office/officeart/2005/8/layout/hList1"/>
    <dgm:cxn modelId="{3F727639-161B-41E4-A30F-70E44745C058}" type="presOf" srcId="{93B72F61-3539-4CAD-8D9D-FEC340242C36}" destId="{25A7A613-843B-4696-8DD0-DA9FAFE78F95}" srcOrd="0" destOrd="19" presId="urn:microsoft.com/office/officeart/2005/8/layout/hList1"/>
    <dgm:cxn modelId="{9560603B-4F75-49E2-8EB9-AE2BFF474F4E}" srcId="{C18EC8F4-FF3E-4B5F-9BEB-E953E426B5F3}" destId="{683FF2E6-F066-4C8C-BDAE-7089A0BE9E70}" srcOrd="14" destOrd="0" parTransId="{4F8082F4-C512-41EB-8AE8-EB419C9B5882}" sibTransId="{3AB0ED5A-BD1D-4C01-AB48-1881B9253F71}"/>
    <dgm:cxn modelId="{EAD33640-3559-4AF4-8791-5307E443D12D}" srcId="{C18EC8F4-FF3E-4B5F-9BEB-E953E426B5F3}" destId="{4EFBF3D5-4340-45B5-8819-3B3924F4A14D}" srcOrd="6" destOrd="0" parTransId="{85C7B08E-9342-4F06-9D76-DBB4DABC927F}" sibTransId="{99CCB118-33B5-4DED-8231-CF5DC69DC1C6}"/>
    <dgm:cxn modelId="{E7A68E5D-B75C-41E6-9848-8C17F0A87AD5}" srcId="{C18EC8F4-FF3E-4B5F-9BEB-E953E426B5F3}" destId="{E6CD9D6A-BC71-4CD2-B45E-DD97B1B457EF}" srcOrd="18" destOrd="0" parTransId="{A904AB71-AB64-4D4D-A350-367E2AC5A9D1}" sibTransId="{BAF57F21-CAF5-4434-AA93-6A8F92BD374B}"/>
    <dgm:cxn modelId="{AC43AF5F-20E8-40D6-B174-A6CF837CCBFD}" type="presOf" srcId="{4C9A0DD8-6E62-45B2-93DC-4AF7337A3B45}" destId="{25A7A613-843B-4696-8DD0-DA9FAFE78F95}" srcOrd="0" destOrd="22" presId="urn:microsoft.com/office/officeart/2005/8/layout/hList1"/>
    <dgm:cxn modelId="{A53D0A41-B53C-4BBE-BAB7-166AEFA03F95}" type="presOf" srcId="{FA2579F6-63B0-4E7B-A5F8-B1B8F4B6A603}" destId="{25A7A613-843B-4696-8DD0-DA9FAFE78F95}" srcOrd="0" destOrd="17" presId="urn:microsoft.com/office/officeart/2005/8/layout/hList1"/>
    <dgm:cxn modelId="{069C6462-813D-4FAB-A032-16907A55D281}" srcId="{7DF26C87-2A93-48F9-B3D1-EA0254F90CBB}" destId="{C18EC8F4-FF3E-4B5F-9BEB-E953E426B5F3}" srcOrd="1" destOrd="0" parTransId="{B5CE65E8-9808-4E33-8F1F-D4457782ADC9}" sibTransId="{B21145ED-87AD-4B20-86B0-1E0DEF3C9FE8}"/>
    <dgm:cxn modelId="{9A89FA43-76D1-4943-BE3C-417C6B64E219}" srcId="{CF66B75D-2B40-47B7-A97E-8C9B43EECF7C}" destId="{001EE483-2872-40E9-B51D-B25641B85117}" srcOrd="13" destOrd="0" parTransId="{BD8519E7-1641-4F92-9287-8A724D8A4FC1}" sibTransId="{450D5E11-FD78-4D1F-8F49-EFA7CAF922AB}"/>
    <dgm:cxn modelId="{F2012F66-D964-4043-9124-3060C9A7E6D7}" srcId="{C18EC8F4-FF3E-4B5F-9BEB-E953E426B5F3}" destId="{E49A1948-D5C5-4596-9C33-342984275995}" srcOrd="23" destOrd="0" parTransId="{5BBE8AEE-3E9F-46B3-A853-FF6B9C83EEB5}" sibTransId="{23C8DA2C-3560-4980-BFAF-82E0A509214F}"/>
    <dgm:cxn modelId="{EC45BF47-8F75-45A8-8E73-76CFE1DFE5C4}" srcId="{C18EC8F4-FF3E-4B5F-9BEB-E953E426B5F3}" destId="{2F838C06-BC2E-4815-A346-F80E2F7B0AF2}" srcOrd="9" destOrd="0" parTransId="{4AF34D89-270A-4597-B53E-6EC4C6A04CD4}" sibTransId="{32B8CBB4-46C5-4E2E-8C88-0C8452468356}"/>
    <dgm:cxn modelId="{D26CCF4B-26F5-467D-8FBB-8C7FBA915302}" srcId="{CF66B75D-2B40-47B7-A97E-8C9B43EECF7C}" destId="{948EDCA1-6F58-4881-B913-594029D2EA3B}" srcOrd="15" destOrd="0" parTransId="{2241394F-FA9F-44BC-A0A0-6B93BEF13276}" sibTransId="{E12EF966-F14D-4973-A9E3-36E42A35D60E}"/>
    <dgm:cxn modelId="{DC9AD04E-83FC-4385-8B10-933DD20A5542}" srcId="{CF66B75D-2B40-47B7-A97E-8C9B43EECF7C}" destId="{F294E6AE-CCE6-4FE1-ABED-B9FFAA380D19}" srcOrd="1" destOrd="0" parTransId="{2C86D83E-E056-4E41-9133-B23FE2A6FCE1}" sibTransId="{20641F9D-6182-4CFF-8A8E-3C6E7F627219}"/>
    <dgm:cxn modelId="{2351E24E-F888-4D21-8925-C77F19D07558}" type="presOf" srcId="{CA9BADCF-F600-4348-A883-AADEA8EDEF9D}" destId="{55E5F17E-28AD-4AA0-A882-80BB056E6A88}" srcOrd="0" destOrd="17" presId="urn:microsoft.com/office/officeart/2005/8/layout/hList1"/>
    <dgm:cxn modelId="{6243EB6F-0F46-41CC-AA16-1583CC661053}" srcId="{CF66B75D-2B40-47B7-A97E-8C9B43EECF7C}" destId="{9ECB1998-CAA5-4718-AC07-6DA2251C79FE}" srcOrd="6" destOrd="0" parTransId="{8A2FDCD4-94E1-4E05-9E4B-64E3B193E9DC}" sibTransId="{6C5FDE6E-0793-4BB2-AC3D-4D4107296457}"/>
    <dgm:cxn modelId="{23AA7D70-7A8E-4BDB-B916-CA826B0AA37A}" srcId="{C18EC8F4-FF3E-4B5F-9BEB-E953E426B5F3}" destId="{A94F3FA7-34C5-483B-BE5B-F0582827BA43}" srcOrd="15" destOrd="0" parTransId="{ADF2DBD8-A782-4F91-BCB4-E7384E6B90BD}" sibTransId="{7D65CD4B-617D-4BA8-A27A-D66D5A98BB32}"/>
    <dgm:cxn modelId="{8A084871-9382-42D3-A2A9-236DD9F2AB4F}" srcId="{C18EC8F4-FF3E-4B5F-9BEB-E953E426B5F3}" destId="{3CB53520-91AC-4942-B947-3E6681018BEA}" srcOrd="10" destOrd="0" parTransId="{31E374C7-BDCF-4B9E-86FD-9BDBABE5A1B3}" sibTransId="{83CC17FD-8DC2-442B-ADF3-CE5A34993E5F}"/>
    <dgm:cxn modelId="{94B01457-0047-4DA1-B0E2-895574B1B015}" srcId="{C18EC8F4-FF3E-4B5F-9BEB-E953E426B5F3}" destId="{9A44E5EA-9B42-4D4A-870A-F11DB88B2B8D}" srcOrd="11" destOrd="0" parTransId="{A311ADFD-4BDB-4BD2-80D7-F4F36700C009}" sibTransId="{5365D68F-F193-4BA2-A729-A12E883A6F1A}"/>
    <dgm:cxn modelId="{E93E5757-3979-4BF4-A8B7-B42A50A36338}" type="presOf" srcId="{A94F3FA7-34C5-483B-BE5B-F0582827BA43}" destId="{25A7A613-843B-4696-8DD0-DA9FAFE78F95}" srcOrd="0" destOrd="15" presId="urn:microsoft.com/office/officeart/2005/8/layout/hList1"/>
    <dgm:cxn modelId="{79ECDE78-5543-4FD1-91E2-EE9BE972C7A6}" type="presOf" srcId="{B006A4F4-8FE9-48EE-9F8E-2037747EAEC1}" destId="{55E5F17E-28AD-4AA0-A882-80BB056E6A88}" srcOrd="0" destOrd="0" presId="urn:microsoft.com/office/officeart/2005/8/layout/hList1"/>
    <dgm:cxn modelId="{93543479-6CE3-4701-828F-848C51167D95}" srcId="{CF66B75D-2B40-47B7-A97E-8C9B43EECF7C}" destId="{551F7174-04AC-4B45-8B4D-F9A24B6AF854}" srcOrd="2" destOrd="0" parTransId="{9BD74B69-78C7-4494-A6FD-E727A9C6DC6D}" sibTransId="{F07A5A68-0D14-433A-AF08-CEC25C0C7D70}"/>
    <dgm:cxn modelId="{4251CD7A-9F02-4642-95D1-22A50B83E7B4}" type="presOf" srcId="{921489BD-9E50-40B1-9EAF-B7D1A203EC3D}" destId="{25A7A613-843B-4696-8DD0-DA9FAFE78F95}" srcOrd="0" destOrd="13" presId="urn:microsoft.com/office/officeart/2005/8/layout/hList1"/>
    <dgm:cxn modelId="{1EF8B47B-4FA4-40FA-9415-24567441204F}" srcId="{CF66B75D-2B40-47B7-A97E-8C9B43EECF7C}" destId="{8882E633-4AE7-4305-9AB2-857796EA29CF}" srcOrd="11" destOrd="0" parTransId="{34E4B280-D31A-4394-8098-781433FD58B1}" sibTransId="{FD9194A3-DF87-4A93-9DF8-D5DB46FF3DAA}"/>
    <dgm:cxn modelId="{DB10C380-4459-46E8-A1BF-2968C73F7722}" type="presOf" srcId="{638C4D38-00F8-49FD-9322-9979861834DA}" destId="{55E5F17E-28AD-4AA0-A882-80BB056E6A88}" srcOrd="0" destOrd="12" presId="urn:microsoft.com/office/officeart/2005/8/layout/hList1"/>
    <dgm:cxn modelId="{FFB65082-6243-4AEA-88EC-615B23E6EC3A}" type="presOf" srcId="{9A44E5EA-9B42-4D4A-870A-F11DB88B2B8D}" destId="{25A7A613-843B-4696-8DD0-DA9FAFE78F95}" srcOrd="0" destOrd="11" presId="urn:microsoft.com/office/officeart/2005/8/layout/hList1"/>
    <dgm:cxn modelId="{B5193484-CC8A-4D93-9FCF-10F83945CC70}" type="presOf" srcId="{E49A1948-D5C5-4596-9C33-342984275995}" destId="{25A7A613-843B-4696-8DD0-DA9FAFE78F95}" srcOrd="0" destOrd="23" presId="urn:microsoft.com/office/officeart/2005/8/layout/hList1"/>
    <dgm:cxn modelId="{1E798A86-7888-47F1-BD90-E4491D2B719F}" type="presOf" srcId="{948EDCA1-6F58-4881-B913-594029D2EA3B}" destId="{55E5F17E-28AD-4AA0-A882-80BB056E6A88}" srcOrd="0" destOrd="15" presId="urn:microsoft.com/office/officeart/2005/8/layout/hList1"/>
    <dgm:cxn modelId="{2053D986-C686-45DD-8EF5-9F234D4FBDF7}" srcId="{C18EC8F4-FF3E-4B5F-9BEB-E953E426B5F3}" destId="{4C9A0DD8-6E62-45B2-93DC-4AF7337A3B45}" srcOrd="22" destOrd="0" parTransId="{938027B8-1AA3-4831-A554-DBDC5C9A4254}" sibTransId="{D21A63E9-F9F6-4187-ADC1-EC46AF446C71}"/>
    <dgm:cxn modelId="{6AE43288-597C-4566-AF28-82CAEC8D6EA2}" type="presOf" srcId="{2F838C06-BC2E-4815-A346-F80E2F7B0AF2}" destId="{25A7A613-843B-4696-8DD0-DA9FAFE78F95}" srcOrd="0" destOrd="9" presId="urn:microsoft.com/office/officeart/2005/8/layout/hList1"/>
    <dgm:cxn modelId="{A9AD898A-CFF2-4F51-8206-5725A57D49AF}" srcId="{CF66B75D-2B40-47B7-A97E-8C9B43EECF7C}" destId="{7B9F498F-7591-4B71-87B7-01F026795D7D}" srcOrd="18" destOrd="0" parTransId="{A8E2F70A-6C09-4298-A21F-251B125AD403}" sibTransId="{F36661A3-B61E-46F5-BB21-D428DEAC0D6C}"/>
    <dgm:cxn modelId="{CB5F978B-B162-49D2-8A9B-269D764CDDC0}" srcId="{C18EC8F4-FF3E-4B5F-9BEB-E953E426B5F3}" destId="{97AA1CD7-516B-4893-9BF0-907A1E5A2030}" srcOrd="16" destOrd="0" parTransId="{9FE1B14E-872D-48B3-BAF7-E6B0C8269EC2}" sibTransId="{1393149C-E117-45F4-B2C0-939C76367299}"/>
    <dgm:cxn modelId="{A72BF88D-6198-4BF1-A4DB-5956545B8093}" srcId="{C18EC8F4-FF3E-4B5F-9BEB-E953E426B5F3}" destId="{D835ED27-625D-4DE3-9D92-5C2180559D7B}" srcOrd="2" destOrd="0" parTransId="{DA6A8446-C60D-40F7-BCED-9A0E744FC2DE}" sibTransId="{C7080524-F9AF-47B5-8349-0B671628E158}"/>
    <dgm:cxn modelId="{5AA18090-A2DB-4A1B-8D4C-6CB269B20D41}" type="presOf" srcId="{7B9F498F-7591-4B71-87B7-01F026795D7D}" destId="{55E5F17E-28AD-4AA0-A882-80BB056E6A88}" srcOrd="0" destOrd="18" presId="urn:microsoft.com/office/officeart/2005/8/layout/hList1"/>
    <dgm:cxn modelId="{09790591-4621-4F8D-A358-B729D7E11714}" srcId="{C18EC8F4-FF3E-4B5F-9BEB-E953E426B5F3}" destId="{F052FF42-563B-4823-B954-D2D0C03050E2}" srcOrd="7" destOrd="0" parTransId="{24DD9BD0-EB2C-4708-AA5B-8201DBABDF79}" sibTransId="{B9D3FDF3-6F2A-402B-8D0B-9968B9E0B303}"/>
    <dgm:cxn modelId="{B0601592-4CDF-4667-9380-ADFDDF0F8B22}" type="presOf" srcId="{839889C0-1602-4749-A5A6-52B25E36D7E3}" destId="{25A7A613-843B-4696-8DD0-DA9FAFE78F95}" srcOrd="0" destOrd="5" presId="urn:microsoft.com/office/officeart/2005/8/layout/hList1"/>
    <dgm:cxn modelId="{5CA47592-E4D5-4BCD-8A88-2C51D6019371}" srcId="{C18EC8F4-FF3E-4B5F-9BEB-E953E426B5F3}" destId="{E6A5965C-8BB2-4470-B6D0-28D7E7938CA4}" srcOrd="1" destOrd="0" parTransId="{C5B6BD62-66A2-4619-A55C-1BC178FBC44D}" sibTransId="{1016BA69-6230-4DAC-B61B-FE7BDDA7BC1E}"/>
    <dgm:cxn modelId="{31258092-6441-4792-A831-FD395C47769C}" srcId="{CF66B75D-2B40-47B7-A97E-8C9B43EECF7C}" destId="{325697D1-B52A-41B5-BCF9-B71D398EE768}" srcOrd="21" destOrd="0" parTransId="{AF8D96DB-D5BE-48F7-8374-2730BDD190F2}" sibTransId="{3C938E7C-9120-4790-B756-837CC2667155}"/>
    <dgm:cxn modelId="{2CB76595-5781-4CFF-AD0F-F9429FA278A0}" srcId="{CF66B75D-2B40-47B7-A97E-8C9B43EECF7C}" destId="{A9973FB9-78BA-46F8-B42C-546CCE865499}" srcOrd="4" destOrd="0" parTransId="{FC49BF05-9FC9-4727-939B-819879AD46A1}" sibTransId="{AC212941-DD26-41F6-AE30-3EB237588AA0}"/>
    <dgm:cxn modelId="{A5B2D196-1369-44CA-8225-CFAE64C65A56}" type="presOf" srcId="{C6FF95FC-C0AD-4F8F-8294-E13F057C882B}" destId="{55E5F17E-28AD-4AA0-A882-80BB056E6A88}" srcOrd="0" destOrd="23" presId="urn:microsoft.com/office/officeart/2005/8/layout/hList1"/>
    <dgm:cxn modelId="{F5833A9D-621E-4EAE-A4A2-C96408A922A0}" type="presOf" srcId="{325697D1-B52A-41B5-BCF9-B71D398EE768}" destId="{55E5F17E-28AD-4AA0-A882-80BB056E6A88}" srcOrd="0" destOrd="21" presId="urn:microsoft.com/office/officeart/2005/8/layout/hList1"/>
    <dgm:cxn modelId="{163CCB9D-3DDA-46C7-9BE6-DCD7CC8CEFE3}" srcId="{CF66B75D-2B40-47B7-A97E-8C9B43EECF7C}" destId="{908E5F9B-43F6-42E9-A395-E62BB85933F4}" srcOrd="10" destOrd="0" parTransId="{FFA2118A-22CF-4A00-9546-B49D8B88ADCA}" sibTransId="{32A6B6AE-DD49-4A9F-925C-02AC7DB7058B}"/>
    <dgm:cxn modelId="{2F0D55A2-5285-4193-8643-FBBA960D18E0}" srcId="{CF66B75D-2B40-47B7-A97E-8C9B43EECF7C}" destId="{FEFB350B-D969-499C-99AA-717DAA102AFA}" srcOrd="7" destOrd="0" parTransId="{43A6881B-8228-49FD-8434-0D9EAE7EBC2B}" sibTransId="{165A387E-FB06-4BF9-8CFD-BC42D5AE7EE5}"/>
    <dgm:cxn modelId="{737904A6-485D-44C8-B508-26465BE3BCC2}" srcId="{C18EC8F4-FF3E-4B5F-9BEB-E953E426B5F3}" destId="{3CAB67B8-CC47-466A-99EA-E8C99CBF6EA2}" srcOrd="8" destOrd="0" parTransId="{8FB267A0-65D6-4A72-B082-2F7F73849EF8}" sibTransId="{2B45A3A4-7829-4D20-BA6A-0D56F37CA6BD}"/>
    <dgm:cxn modelId="{466C90AC-413D-4AE2-BBEB-F6FE202C2D36}" type="presOf" srcId="{E6CD9D6A-BC71-4CD2-B45E-DD97B1B457EF}" destId="{25A7A613-843B-4696-8DD0-DA9FAFE78F95}" srcOrd="0" destOrd="18" presId="urn:microsoft.com/office/officeart/2005/8/layout/hList1"/>
    <dgm:cxn modelId="{86BAD1B1-C457-4F6E-9905-650ADE6EE3A5}" type="presOf" srcId="{58F05D9E-26DD-4833-8678-EE75A35CCEC7}" destId="{55E5F17E-28AD-4AA0-A882-80BB056E6A88}" srcOrd="0" destOrd="19" presId="urn:microsoft.com/office/officeart/2005/8/layout/hList1"/>
    <dgm:cxn modelId="{400677B5-8D82-447C-A78E-6B138B4962E5}" srcId="{CF66B75D-2B40-47B7-A97E-8C9B43EECF7C}" destId="{C6FF95FC-C0AD-4F8F-8294-E13F057C882B}" srcOrd="23" destOrd="0" parTransId="{7C344080-DF52-4C62-8BB2-2631A923D073}" sibTransId="{260C8CF8-624F-477F-8D6A-2D1824E92CDD}"/>
    <dgm:cxn modelId="{154574B7-FB9B-4076-8C85-F6FE9279CBF7}" type="presOf" srcId="{F294E6AE-CCE6-4FE1-ABED-B9FFAA380D19}" destId="{55E5F17E-28AD-4AA0-A882-80BB056E6A88}" srcOrd="0" destOrd="1" presId="urn:microsoft.com/office/officeart/2005/8/layout/hList1"/>
    <dgm:cxn modelId="{CC1484BA-41CC-4D3D-AD60-8896ADF8F721}" type="presOf" srcId="{3CE6575B-0763-454D-ACD1-2026CDF8D837}" destId="{55E5F17E-28AD-4AA0-A882-80BB056E6A88}" srcOrd="0" destOrd="5" presId="urn:microsoft.com/office/officeart/2005/8/layout/hList1"/>
    <dgm:cxn modelId="{5E0E6DBC-FF5B-479A-A8F3-7C61DBE2953C}" srcId="{C18EC8F4-FF3E-4B5F-9BEB-E953E426B5F3}" destId="{E6D4472B-650C-4E84-A92C-06DB17B461EC}" srcOrd="20" destOrd="0" parTransId="{F62790FD-0FD2-4A03-A4B8-92A7F2B9BFD3}" sibTransId="{BCD17058-C7C3-453D-B200-FC4966343B11}"/>
    <dgm:cxn modelId="{02D1CCBD-E9E8-4B86-80A9-C626E9E63BB9}" srcId="{C18EC8F4-FF3E-4B5F-9BEB-E953E426B5F3}" destId="{98B24E70-5C43-4DB6-8CA4-96ECFA692D1D}" srcOrd="21" destOrd="0" parTransId="{6ADEED21-1C8B-4FA9-96CC-1B7D915F45D7}" sibTransId="{872CF48C-AF21-4619-AFA7-CF92BDEF22C2}"/>
    <dgm:cxn modelId="{D5201DBF-3A9A-497E-8A9B-1C256FCF1AB1}" type="presOf" srcId="{9ECB1998-CAA5-4718-AC07-6DA2251C79FE}" destId="{55E5F17E-28AD-4AA0-A882-80BB056E6A88}" srcOrd="0" destOrd="6" presId="urn:microsoft.com/office/officeart/2005/8/layout/hList1"/>
    <dgm:cxn modelId="{16FA17C0-6BA8-49C3-83C2-E8916BE2E012}" type="presOf" srcId="{4EFBF3D5-4340-45B5-8819-3B3924F4A14D}" destId="{25A7A613-843B-4696-8DD0-DA9FAFE78F95}" srcOrd="0" destOrd="6" presId="urn:microsoft.com/office/officeart/2005/8/layout/hList1"/>
    <dgm:cxn modelId="{F0F514C7-8E1D-40DE-8829-5F9C397047A8}" srcId="{CF66B75D-2B40-47B7-A97E-8C9B43EECF7C}" destId="{B006A4F4-8FE9-48EE-9F8E-2037747EAEC1}" srcOrd="0" destOrd="0" parTransId="{476EEEAC-622B-4766-B37E-2D56FD290546}" sibTransId="{B2532C70-B6DE-486A-B1E4-C18821BAC18C}"/>
    <dgm:cxn modelId="{6BE0E0CD-6928-4616-A18A-5CA0D70B1146}" srcId="{CF66B75D-2B40-47B7-A97E-8C9B43EECF7C}" destId="{923BD6B9-AF6D-41DF-9846-983AC278344D}" srcOrd="3" destOrd="0" parTransId="{80E6F4AC-2479-4629-AA0D-9A341B73C81F}" sibTransId="{FEA722C6-C9A7-4CC7-9914-5AF26F9AA233}"/>
    <dgm:cxn modelId="{C1CF95D1-E8B5-421B-BF60-71E0AEC6DC90}" type="presOf" srcId="{869260CE-04F5-4B91-B91C-B337D36DD42A}" destId="{55E5F17E-28AD-4AA0-A882-80BB056E6A88}" srcOrd="0" destOrd="9" presId="urn:microsoft.com/office/officeart/2005/8/layout/hList1"/>
    <dgm:cxn modelId="{CCB423D4-7330-4CE9-A003-62DFFB96EE7E}" type="presOf" srcId="{8882E633-4AE7-4305-9AB2-857796EA29CF}" destId="{55E5F17E-28AD-4AA0-A882-80BB056E6A88}" srcOrd="0" destOrd="11" presId="urn:microsoft.com/office/officeart/2005/8/layout/hList1"/>
    <dgm:cxn modelId="{CA0304D5-BB8F-47BE-B4A0-9F240712CDB7}" type="presOf" srcId="{FEFB350B-D969-499C-99AA-717DAA102AFA}" destId="{55E5F17E-28AD-4AA0-A882-80BB056E6A88}" srcOrd="0" destOrd="7" presId="urn:microsoft.com/office/officeart/2005/8/layout/hList1"/>
    <dgm:cxn modelId="{5B6E0DD6-EB3E-442C-A078-51CA4C7EE6F7}" type="presOf" srcId="{7DF26C87-2A93-48F9-B3D1-EA0254F90CBB}" destId="{1496B080-EBEE-432F-8314-C374F6AD3DCB}" srcOrd="0" destOrd="0" presId="urn:microsoft.com/office/officeart/2005/8/layout/hList1"/>
    <dgm:cxn modelId="{D07291D8-2C36-4E9C-933F-0C26C1330197}" srcId="{C18EC8F4-FF3E-4B5F-9BEB-E953E426B5F3}" destId="{93B72F61-3539-4CAD-8D9D-FEC340242C36}" srcOrd="19" destOrd="0" parTransId="{C90E354F-8080-4C5A-84D7-28FF694DA6EB}" sibTransId="{C6343EC5-A44A-4B80-9EB6-7BA462664011}"/>
    <dgm:cxn modelId="{E37890E0-BD1A-4F9C-A4BB-85EFCD3997CA}" type="presOf" srcId="{CF66B75D-2B40-47B7-A97E-8C9B43EECF7C}" destId="{15E218A0-DF84-4AEB-9DFC-E945F1F0E0F9}" srcOrd="0" destOrd="0" presId="urn:microsoft.com/office/officeart/2005/8/layout/hList1"/>
    <dgm:cxn modelId="{0A6CFBE1-4F86-40D7-B83B-FF269888C52F}" type="presOf" srcId="{D835ED27-625D-4DE3-9D92-5C2180559D7B}" destId="{25A7A613-843B-4696-8DD0-DA9FAFE78F95}" srcOrd="0" destOrd="2" presId="urn:microsoft.com/office/officeart/2005/8/layout/hList1"/>
    <dgm:cxn modelId="{502FD8E3-7EBB-48A6-B84E-AA634B336E64}" type="presOf" srcId="{E6D4472B-650C-4E84-A92C-06DB17B461EC}" destId="{25A7A613-843B-4696-8DD0-DA9FAFE78F95}" srcOrd="0" destOrd="20" presId="urn:microsoft.com/office/officeart/2005/8/layout/hList1"/>
    <dgm:cxn modelId="{6604EDE3-3EFE-494A-9449-442941AA077A}" type="presOf" srcId="{A9973FB9-78BA-46F8-B42C-546CCE865499}" destId="{55E5F17E-28AD-4AA0-A882-80BB056E6A88}" srcOrd="0" destOrd="4" presId="urn:microsoft.com/office/officeart/2005/8/layout/hList1"/>
    <dgm:cxn modelId="{1CD0B7E6-74EB-48CC-BFED-26DC6A49255E}" srcId="{CF66B75D-2B40-47B7-A97E-8C9B43EECF7C}" destId="{534A23D3-FFEA-4A1A-84EC-4A465C5393D6}" srcOrd="8" destOrd="0" parTransId="{3C57FF71-ED27-4CDF-91EA-621081CCC1F2}" sibTransId="{FB4F85F6-8CAA-43AF-8C76-880A4A4337E6}"/>
    <dgm:cxn modelId="{E0DF54E8-B6AE-41EB-BEAC-B41342DA03F2}" srcId="{C18EC8F4-FF3E-4B5F-9BEB-E953E426B5F3}" destId="{FA2579F6-63B0-4E7B-A5F8-B1B8F4B6A603}" srcOrd="17" destOrd="0" parTransId="{38E03001-BB7B-4403-A173-4E759C61AB11}" sibTransId="{8342A3F4-9B92-4432-907D-B9EC69659707}"/>
    <dgm:cxn modelId="{3C2D58E8-F238-4D98-8844-73CE126A9465}" type="presOf" srcId="{923BD6B9-AF6D-41DF-9846-983AC278344D}" destId="{55E5F17E-28AD-4AA0-A882-80BB056E6A88}" srcOrd="0" destOrd="3" presId="urn:microsoft.com/office/officeart/2005/8/layout/hList1"/>
    <dgm:cxn modelId="{3659C7EB-D75E-436A-BA5A-3B597B7896E7}" type="presOf" srcId="{47F78F00-7FDF-49A6-B695-09C08E345D09}" destId="{25A7A613-843B-4696-8DD0-DA9FAFE78F95}" srcOrd="0" destOrd="4" presId="urn:microsoft.com/office/officeart/2005/8/layout/hList1"/>
    <dgm:cxn modelId="{63EFF2ED-D3AA-4C28-942D-911D6638594F}" srcId="{CF66B75D-2B40-47B7-A97E-8C9B43EECF7C}" destId="{DF82E84A-8103-4EB9-A496-1C6E63DCE63E}" srcOrd="22" destOrd="0" parTransId="{9E21FCAD-7911-401E-ACF6-9B7CC94B636A}" sibTransId="{41F2C71A-B82F-47F2-99EF-A5526A8B0EF7}"/>
    <dgm:cxn modelId="{E634E9EF-D810-49EF-B5CB-742B53B96112}" type="presOf" srcId="{534A23D3-FFEA-4A1A-84EC-4A465C5393D6}" destId="{55E5F17E-28AD-4AA0-A882-80BB056E6A88}" srcOrd="0" destOrd="8" presId="urn:microsoft.com/office/officeart/2005/8/layout/hList1"/>
    <dgm:cxn modelId="{3A544AF3-7856-4606-A2F9-087BA3ABF0EA}" srcId="{CF66B75D-2B40-47B7-A97E-8C9B43EECF7C}" destId="{2776A5D3-7427-4D25-A7C4-AE44EA6828B7}" srcOrd="14" destOrd="0" parTransId="{12A48488-B12C-4919-A0D9-C31A78FAACA8}" sibTransId="{286D8E79-26F4-4C70-93DF-95C08D246067}"/>
    <dgm:cxn modelId="{B66FBBF7-5BD3-4BBA-8139-51691A456EDF}" srcId="{C18EC8F4-FF3E-4B5F-9BEB-E953E426B5F3}" destId="{47F78F00-7FDF-49A6-B695-09C08E345D09}" srcOrd="4" destOrd="0" parTransId="{7871E49B-B403-4A07-A56F-4334530694C1}" sibTransId="{6CFA48AE-8673-4301-AA25-E872642830F7}"/>
    <dgm:cxn modelId="{B3BC047D-8C62-4053-AF8F-05F0F0F9DFEA}" type="presParOf" srcId="{1496B080-EBEE-432F-8314-C374F6AD3DCB}" destId="{2D6AE463-A99A-4D22-92A7-02B47456D2C8}" srcOrd="0" destOrd="0" presId="urn:microsoft.com/office/officeart/2005/8/layout/hList1"/>
    <dgm:cxn modelId="{1DD24D3B-CBD8-4539-8538-6072AD8AF3A7}" type="presParOf" srcId="{2D6AE463-A99A-4D22-92A7-02B47456D2C8}" destId="{15E218A0-DF84-4AEB-9DFC-E945F1F0E0F9}" srcOrd="0" destOrd="0" presId="urn:microsoft.com/office/officeart/2005/8/layout/hList1"/>
    <dgm:cxn modelId="{28819E00-683A-414C-835B-DE73B9F027E8}" type="presParOf" srcId="{2D6AE463-A99A-4D22-92A7-02B47456D2C8}" destId="{55E5F17E-28AD-4AA0-A882-80BB056E6A88}" srcOrd="1" destOrd="0" presId="urn:microsoft.com/office/officeart/2005/8/layout/hList1"/>
    <dgm:cxn modelId="{B6714D70-1FB5-43AF-BB5B-D286F4AD6BCD}" type="presParOf" srcId="{1496B080-EBEE-432F-8314-C374F6AD3DCB}" destId="{4A3B2548-5BE6-476C-BDD5-0BCAE47EAABA}" srcOrd="1" destOrd="0" presId="urn:microsoft.com/office/officeart/2005/8/layout/hList1"/>
    <dgm:cxn modelId="{7E90C545-7823-4E85-B239-FAEC6CCF2F02}" type="presParOf" srcId="{1496B080-EBEE-432F-8314-C374F6AD3DCB}" destId="{51B3072B-0C39-4B0A-9174-C00BB33D0ACA}" srcOrd="2" destOrd="0" presId="urn:microsoft.com/office/officeart/2005/8/layout/hList1"/>
    <dgm:cxn modelId="{F1B308A6-61B9-48BE-B83D-159EA7F14986}" type="presParOf" srcId="{51B3072B-0C39-4B0A-9174-C00BB33D0ACA}" destId="{B6E5FE1C-30F0-4337-B074-459C61DE00CB}" srcOrd="0" destOrd="0" presId="urn:microsoft.com/office/officeart/2005/8/layout/hList1"/>
    <dgm:cxn modelId="{1940AB21-58E3-4864-8E63-DFD54A32A561}" type="presParOf" srcId="{51B3072B-0C39-4B0A-9174-C00BB33D0ACA}" destId="{25A7A613-843B-4696-8DD0-DA9FAFE78F95}"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6684A1-3DFE-4BDC-A3EF-A8CC8C24A82D}" type="doc">
      <dgm:prSet loTypeId="urn:microsoft.com/office/officeart/2005/8/layout/bList2" loCatId="list" qsTypeId="urn:microsoft.com/office/officeart/2005/8/quickstyle/simple1" qsCatId="simple" csTypeId="urn:microsoft.com/office/officeart/2005/8/colors/accent1_2" csCatId="accent1" phldr="1"/>
      <dgm:spPr/>
    </dgm:pt>
    <dgm:pt modelId="{05E698DB-7309-4F5B-BB8C-49441EC186EA}">
      <dgm:prSet phldrT="[Text]" custT="1"/>
      <dgm:spPr/>
      <dgm:t>
        <a:bodyPr/>
        <a:lstStyle/>
        <a:p>
          <a:r>
            <a:rPr lang="en-GB" sz="1200" b="1">
              <a:latin typeface="Arial" panose="020B0604020202020204" pitchFamily="34" charset="0"/>
              <a:cs typeface="Arial" panose="020B0604020202020204" pitchFamily="34" charset="0"/>
            </a:rPr>
            <a:t>Pipeline publication</a:t>
          </a:r>
        </a:p>
      </dgm:t>
    </dgm:pt>
    <dgm:pt modelId="{5151938D-5865-45F7-9FDE-C15E28A9A815}" type="parTrans" cxnId="{FA7D009A-33DD-49C4-B418-B42C7C50860E}">
      <dgm:prSet/>
      <dgm:spPr/>
      <dgm:t>
        <a:bodyPr/>
        <a:lstStyle/>
        <a:p>
          <a:endParaRPr lang="en-GB" sz="1200" b="1">
            <a:latin typeface="Arial" panose="020B0604020202020204" pitchFamily="34" charset="0"/>
            <a:cs typeface="Arial" panose="020B0604020202020204" pitchFamily="34" charset="0"/>
          </a:endParaRPr>
        </a:p>
      </dgm:t>
    </dgm:pt>
    <dgm:pt modelId="{9B0EEEFE-D3F5-4E66-9027-2B3E757A58C5}" type="sibTrans" cxnId="{FA7D009A-33DD-49C4-B418-B42C7C50860E}">
      <dgm:prSet/>
      <dgm:spPr/>
      <dgm:t>
        <a:bodyPr/>
        <a:lstStyle/>
        <a:p>
          <a:endParaRPr lang="en-GB" sz="1200" b="1">
            <a:latin typeface="Arial" panose="020B0604020202020204" pitchFamily="34" charset="0"/>
            <a:cs typeface="Arial" panose="020B0604020202020204" pitchFamily="34" charset="0"/>
          </a:endParaRPr>
        </a:p>
      </dgm:t>
    </dgm:pt>
    <dgm:pt modelId="{B81CD0DA-E75D-47D7-BBCB-C51202FC245E}">
      <dgm:prSet phldrT="[Text]" custT="1"/>
      <dgm:spPr/>
      <dgm:t>
        <a:bodyPr/>
        <a:lstStyle/>
        <a:p>
          <a:r>
            <a:rPr lang="en-GB" sz="1200" b="1">
              <a:latin typeface="Arial" panose="020B0604020202020204" pitchFamily="34" charset="0"/>
              <a:cs typeface="Arial" panose="020B0604020202020204" pitchFamily="34" charset="0"/>
            </a:rPr>
            <a:t>Pre-market engagement</a:t>
          </a:r>
        </a:p>
      </dgm:t>
    </dgm:pt>
    <dgm:pt modelId="{B0558B0F-B092-41D7-A366-F658B4362E39}" type="parTrans" cxnId="{518D23B4-D54B-4929-90D6-37A0C9E30FC6}">
      <dgm:prSet/>
      <dgm:spPr/>
      <dgm:t>
        <a:bodyPr/>
        <a:lstStyle/>
        <a:p>
          <a:endParaRPr lang="en-GB" sz="1200" b="1">
            <a:latin typeface="Arial" panose="020B0604020202020204" pitchFamily="34" charset="0"/>
            <a:cs typeface="Arial" panose="020B0604020202020204" pitchFamily="34" charset="0"/>
          </a:endParaRPr>
        </a:p>
      </dgm:t>
    </dgm:pt>
    <dgm:pt modelId="{60A2C51F-2DC2-454A-AD30-D85F47EE9220}" type="sibTrans" cxnId="{518D23B4-D54B-4929-90D6-37A0C9E30FC6}">
      <dgm:prSet/>
      <dgm:spPr/>
      <dgm:t>
        <a:bodyPr/>
        <a:lstStyle/>
        <a:p>
          <a:endParaRPr lang="en-GB" sz="1200" b="1">
            <a:latin typeface="Arial" panose="020B0604020202020204" pitchFamily="34" charset="0"/>
            <a:cs typeface="Arial" panose="020B0604020202020204" pitchFamily="34" charset="0"/>
          </a:endParaRPr>
        </a:p>
      </dgm:t>
    </dgm:pt>
    <dgm:pt modelId="{8CFEDED7-8349-49C1-896C-443E3611B247}">
      <dgm:prSet phldrT="[Text]" custT="1"/>
      <dgm:spPr/>
      <dgm:t>
        <a:bodyPr/>
        <a:lstStyle/>
        <a:p>
          <a:r>
            <a:rPr lang="en-GB" sz="1200" b="1">
              <a:latin typeface="Arial" panose="020B0604020202020204" pitchFamily="34" charset="0"/>
              <a:cs typeface="Arial" panose="020B0604020202020204" pitchFamily="34" charset="0"/>
            </a:rPr>
            <a:t>Duty to consider lotting</a:t>
          </a:r>
        </a:p>
      </dgm:t>
    </dgm:pt>
    <dgm:pt modelId="{ED1934CE-0AB5-43BE-BC94-78A471080680}" type="parTrans" cxnId="{5A00C944-C66B-4C10-868E-305B0627895C}">
      <dgm:prSet/>
      <dgm:spPr/>
      <dgm:t>
        <a:bodyPr/>
        <a:lstStyle/>
        <a:p>
          <a:endParaRPr lang="en-GB" sz="1200" b="1">
            <a:latin typeface="Arial" panose="020B0604020202020204" pitchFamily="34" charset="0"/>
            <a:cs typeface="Arial" panose="020B0604020202020204" pitchFamily="34" charset="0"/>
          </a:endParaRPr>
        </a:p>
      </dgm:t>
    </dgm:pt>
    <dgm:pt modelId="{89B8BF97-0931-4EC5-B051-1F4D2C62F8ED}" type="sibTrans" cxnId="{5A00C944-C66B-4C10-868E-305B0627895C}">
      <dgm:prSet/>
      <dgm:spPr/>
      <dgm:t>
        <a:bodyPr/>
        <a:lstStyle/>
        <a:p>
          <a:endParaRPr lang="en-GB" sz="1200" b="1">
            <a:latin typeface="Arial" panose="020B0604020202020204" pitchFamily="34" charset="0"/>
            <a:cs typeface="Arial" panose="020B0604020202020204" pitchFamily="34" charset="0"/>
          </a:endParaRPr>
        </a:p>
      </dgm:t>
    </dgm:pt>
    <dgm:pt modelId="{5321399A-F6AF-4F89-946F-A0F287F5DC30}">
      <dgm:prSet custT="1"/>
      <dgm:spPr/>
      <dgm:t>
        <a:bodyPr/>
        <a:lstStyle/>
        <a:p>
          <a:pPr marL="57150" indent="0">
            <a:buFontTx/>
            <a:buNone/>
          </a:pPr>
          <a:endParaRPr lang="en-GB" sz="1200">
            <a:latin typeface="Arial" panose="020B0604020202020204" pitchFamily="34" charset="0"/>
            <a:cs typeface="Arial" panose="020B0604020202020204" pitchFamily="34" charset="0"/>
          </a:endParaRPr>
        </a:p>
      </dgm:t>
    </dgm:pt>
    <dgm:pt modelId="{CDF689FC-3D04-444E-8F54-4F995A05613D}" type="parTrans" cxnId="{5D100A19-6CE9-47A0-80E2-A0FE482ECB1A}">
      <dgm:prSet/>
      <dgm:spPr/>
      <dgm:t>
        <a:bodyPr/>
        <a:lstStyle/>
        <a:p>
          <a:endParaRPr lang="en-GB" sz="1200"/>
        </a:p>
      </dgm:t>
    </dgm:pt>
    <dgm:pt modelId="{583C1A03-F202-47EE-9EAC-728B4BB23129}" type="sibTrans" cxnId="{5D100A19-6CE9-47A0-80E2-A0FE482ECB1A}">
      <dgm:prSet/>
      <dgm:spPr/>
      <dgm:t>
        <a:bodyPr/>
        <a:lstStyle/>
        <a:p>
          <a:endParaRPr lang="en-GB" sz="1200"/>
        </a:p>
      </dgm:t>
    </dgm:pt>
    <dgm:pt modelId="{69B72CD6-2183-48B5-95A2-D13EBF63360E}">
      <dgm:prSet custT="1"/>
      <dgm:spPr/>
      <dgm:t>
        <a:bodyPr/>
        <a:lstStyle/>
        <a:p>
          <a:pPr marL="0" indent="0">
            <a:buNone/>
          </a:pPr>
          <a:r>
            <a:rPr lang="en-GB" sz="1200" b="1">
              <a:latin typeface="Arial" panose="020B0604020202020204" pitchFamily="34" charset="0"/>
              <a:cs typeface="Arial" panose="020B0604020202020204" pitchFamily="34" charset="0"/>
            </a:rPr>
            <a:t>Under the Procurement Act 2023, it will be mandatory for contracting authorities to publish an 18-month forward-look at planned procurements with a value of over £2million.</a:t>
          </a:r>
          <a:endParaRPr lang="en-GB" sz="1200">
            <a:latin typeface="Arial" panose="020B0604020202020204" pitchFamily="34" charset="0"/>
            <a:cs typeface="Arial" panose="020B0604020202020204" pitchFamily="34" charset="0"/>
          </a:endParaRPr>
        </a:p>
      </dgm:t>
    </dgm:pt>
    <dgm:pt modelId="{76338CEE-ABAA-485F-A26E-CAA304AF6B40}" type="parTrans" cxnId="{0F68A7B8-0D30-48E3-A7E8-A1450097DD9C}">
      <dgm:prSet/>
      <dgm:spPr/>
      <dgm:t>
        <a:bodyPr/>
        <a:lstStyle/>
        <a:p>
          <a:endParaRPr lang="en-GB" sz="1200"/>
        </a:p>
      </dgm:t>
    </dgm:pt>
    <dgm:pt modelId="{63E40ED1-D609-4CD4-BC5F-E0ACC16E4A78}" type="sibTrans" cxnId="{0F68A7B8-0D30-48E3-A7E8-A1450097DD9C}">
      <dgm:prSet/>
      <dgm:spPr/>
      <dgm:t>
        <a:bodyPr/>
        <a:lstStyle/>
        <a:p>
          <a:endParaRPr lang="en-GB" sz="1200"/>
        </a:p>
      </dgm:t>
    </dgm:pt>
    <dgm:pt modelId="{69AFBC5D-43AC-460C-9EF8-6579A4331FB1}">
      <dgm:prSet custT="1"/>
      <dgm:spPr/>
      <dgm:t>
        <a:bodyPr/>
        <a:lstStyle/>
        <a:p>
          <a:pPr marL="57150" indent="0">
            <a:buNone/>
          </a:pPr>
          <a:endParaRPr lang="en-GB" sz="1200">
            <a:latin typeface="Arial" panose="020B0604020202020204" pitchFamily="34" charset="0"/>
            <a:cs typeface="Arial" panose="020B0604020202020204" pitchFamily="34" charset="0"/>
          </a:endParaRPr>
        </a:p>
      </dgm:t>
    </dgm:pt>
    <dgm:pt modelId="{4E82666C-4C73-4E09-8087-5099A101405B}" type="parTrans" cxnId="{026E9778-2077-4739-8786-580F27E2DD47}">
      <dgm:prSet/>
      <dgm:spPr/>
      <dgm:t>
        <a:bodyPr/>
        <a:lstStyle/>
        <a:p>
          <a:endParaRPr lang="en-GB" sz="1200"/>
        </a:p>
      </dgm:t>
    </dgm:pt>
    <dgm:pt modelId="{86FB2B29-421B-4F14-BB15-FC82C3A0B38C}" type="sibTrans" cxnId="{026E9778-2077-4739-8786-580F27E2DD47}">
      <dgm:prSet/>
      <dgm:spPr/>
      <dgm:t>
        <a:bodyPr/>
        <a:lstStyle/>
        <a:p>
          <a:endParaRPr lang="en-GB" sz="1200"/>
        </a:p>
      </dgm:t>
    </dgm:pt>
    <dgm:pt modelId="{42767335-25CC-41F8-A40E-D8B186307A37}">
      <dgm:prSet custT="1"/>
      <dgm:spPr/>
      <dgm:t>
        <a:bodyPr/>
        <a:lstStyle/>
        <a:p>
          <a:pPr marL="57150" indent="0">
            <a:buFontTx/>
            <a:buNone/>
          </a:pPr>
          <a:endParaRPr lang="en-GB" sz="1200">
            <a:latin typeface="Arial" panose="020B0604020202020204" pitchFamily="34" charset="0"/>
            <a:cs typeface="Arial" panose="020B0604020202020204" pitchFamily="34" charset="0"/>
          </a:endParaRPr>
        </a:p>
      </dgm:t>
    </dgm:pt>
    <dgm:pt modelId="{51FE0C49-E624-42EB-90E6-C3309CC32970}" type="parTrans" cxnId="{F0AE129A-B164-4408-B63F-0A90A907460B}">
      <dgm:prSet/>
      <dgm:spPr/>
      <dgm:t>
        <a:bodyPr/>
        <a:lstStyle/>
        <a:p>
          <a:endParaRPr lang="en-GB" sz="1200"/>
        </a:p>
      </dgm:t>
    </dgm:pt>
    <dgm:pt modelId="{6F65BE6F-4634-40E8-8F39-7EDF395C92CD}" type="sibTrans" cxnId="{F0AE129A-B164-4408-B63F-0A90A907460B}">
      <dgm:prSet/>
      <dgm:spPr/>
      <dgm:t>
        <a:bodyPr/>
        <a:lstStyle/>
        <a:p>
          <a:endParaRPr lang="en-GB" sz="1200"/>
        </a:p>
      </dgm:t>
    </dgm:pt>
    <dgm:pt modelId="{3E7904E6-867B-46B0-A7BB-10F4E6997C82}">
      <dgm:prSet custT="1"/>
      <dgm:spPr/>
      <dgm:t>
        <a:bodyPr/>
        <a:lstStyle/>
        <a:p>
          <a:pPr marL="0" indent="0">
            <a:buFontTx/>
            <a:buNone/>
          </a:pPr>
          <a:r>
            <a:rPr lang="en-GB" sz="1200" b="1">
              <a:latin typeface="Arial" panose="020B0604020202020204" pitchFamily="34" charset="0"/>
              <a:cs typeface="Arial" panose="020B0604020202020204" pitchFamily="34" charset="0"/>
            </a:rPr>
            <a:t>The new Act encourages contracting authorities to carry out pre-market engagement to engage with suppliers who are new to tendering for public contracts and encourage them to participate.</a:t>
          </a:r>
        </a:p>
      </dgm:t>
    </dgm:pt>
    <dgm:pt modelId="{CB39152B-F38C-4654-8C08-2D26E80A58B1}" type="parTrans" cxnId="{9D9FE3A2-03D4-4498-8F04-5AC579983F7C}">
      <dgm:prSet/>
      <dgm:spPr/>
      <dgm:t>
        <a:bodyPr/>
        <a:lstStyle/>
        <a:p>
          <a:endParaRPr lang="en-GB" sz="1200"/>
        </a:p>
      </dgm:t>
    </dgm:pt>
    <dgm:pt modelId="{1CA1D069-02EF-4CC0-B236-351253094B70}" type="sibTrans" cxnId="{9D9FE3A2-03D4-4498-8F04-5AC579983F7C}">
      <dgm:prSet/>
      <dgm:spPr/>
      <dgm:t>
        <a:bodyPr/>
        <a:lstStyle/>
        <a:p>
          <a:endParaRPr lang="en-GB" sz="1200"/>
        </a:p>
      </dgm:t>
    </dgm:pt>
    <dgm:pt modelId="{A18B8DAE-D67C-484E-8855-63A3CCF06075}">
      <dgm:prSet custT="1"/>
      <dgm:spPr/>
      <dgm:t>
        <a:bodyPr/>
        <a:lstStyle/>
        <a:p>
          <a:pPr marL="0" indent="0">
            <a:buNone/>
          </a:pPr>
          <a:r>
            <a:rPr lang="en-GB" sz="1200" b="1">
              <a:latin typeface="Arial" panose="020B0604020202020204" pitchFamily="34" charset="0"/>
              <a:cs typeface="Arial" panose="020B0604020202020204" pitchFamily="34" charset="0"/>
            </a:rPr>
            <a:t>The Act introduces a new duty for contracting authorities to consider lotting (i.e. splitting up) contracts to make such opportunities more accessible for smaller businesses.</a:t>
          </a:r>
        </a:p>
      </dgm:t>
    </dgm:pt>
    <dgm:pt modelId="{710EE5D2-6C08-4F5B-9453-5A316A124A01}" type="parTrans" cxnId="{38EB535D-CE06-400D-B9CB-C66B86F8C945}">
      <dgm:prSet/>
      <dgm:spPr/>
      <dgm:t>
        <a:bodyPr/>
        <a:lstStyle/>
        <a:p>
          <a:endParaRPr lang="en-GB" sz="1200"/>
        </a:p>
      </dgm:t>
    </dgm:pt>
    <dgm:pt modelId="{B41A3130-09D8-451F-B611-5F0C7FFFECF1}" type="sibTrans" cxnId="{38EB535D-CE06-400D-B9CB-C66B86F8C945}">
      <dgm:prSet/>
      <dgm:spPr/>
      <dgm:t>
        <a:bodyPr/>
        <a:lstStyle/>
        <a:p>
          <a:endParaRPr lang="en-GB" sz="1200"/>
        </a:p>
      </dgm:t>
    </dgm:pt>
    <dgm:pt modelId="{5EB6BA81-2B96-42B6-8966-95661071F7B9}">
      <dgm:prSet custT="1"/>
      <dgm:spPr/>
      <dgm:t>
        <a:bodyPr/>
        <a:lstStyle/>
        <a:p>
          <a:pPr marL="57150" indent="0">
            <a:buNone/>
          </a:pPr>
          <a:endParaRPr lang="en-GB" sz="1200">
            <a:latin typeface="Arial" panose="020B0604020202020204" pitchFamily="34" charset="0"/>
            <a:cs typeface="Arial" panose="020B0604020202020204" pitchFamily="34" charset="0"/>
          </a:endParaRPr>
        </a:p>
      </dgm:t>
    </dgm:pt>
    <dgm:pt modelId="{6DBB5F65-A3FF-43B1-8E1A-C8730F85CE84}" type="parTrans" cxnId="{8BE74189-5B2B-4420-82E1-1B8ACDDAE71E}">
      <dgm:prSet/>
      <dgm:spPr/>
      <dgm:t>
        <a:bodyPr/>
        <a:lstStyle/>
        <a:p>
          <a:endParaRPr lang="en-GB" sz="1200"/>
        </a:p>
      </dgm:t>
    </dgm:pt>
    <dgm:pt modelId="{F54024AA-249F-48F5-8BB9-8A7CB499356D}" type="sibTrans" cxnId="{8BE74189-5B2B-4420-82E1-1B8ACDDAE71E}">
      <dgm:prSet/>
      <dgm:spPr/>
      <dgm:t>
        <a:bodyPr/>
        <a:lstStyle/>
        <a:p>
          <a:endParaRPr lang="en-GB" sz="1200"/>
        </a:p>
      </dgm:t>
    </dgm:pt>
    <dgm:pt modelId="{855BBD20-552A-4928-9CF9-AA77F89A9F91}">
      <dgm:prSet custT="1"/>
      <dgm:spPr/>
      <dgm:t>
        <a:bodyPr/>
        <a:lstStyle/>
        <a:p>
          <a:pPr marL="0" indent="0">
            <a:buFont typeface="Arial" panose="020B0604020202020204" pitchFamily="34" charset="0"/>
            <a:buNone/>
          </a:pPr>
          <a:r>
            <a:rPr lang="en-GB" sz="1200">
              <a:latin typeface="Arial" panose="020B0604020202020204" pitchFamily="34" charset="0"/>
              <a:cs typeface="Arial" panose="020B0604020202020204" pitchFamily="34" charset="0"/>
            </a:rPr>
            <a:t>KCC will require its Officers to provide rationale when they do not choose to include lotting contracts during a procurement.</a:t>
          </a:r>
        </a:p>
      </dgm:t>
    </dgm:pt>
    <dgm:pt modelId="{F49DEE46-BB08-4BFD-AEB4-3A5522887116}" type="parTrans" cxnId="{35D76F72-E1B4-4867-875D-A2E48596C232}">
      <dgm:prSet/>
      <dgm:spPr/>
      <dgm:t>
        <a:bodyPr/>
        <a:lstStyle/>
        <a:p>
          <a:endParaRPr lang="en-GB" sz="1200"/>
        </a:p>
      </dgm:t>
    </dgm:pt>
    <dgm:pt modelId="{5B824730-AD32-4758-AD95-2BF73D896408}" type="sibTrans" cxnId="{35D76F72-E1B4-4867-875D-A2E48596C232}">
      <dgm:prSet/>
      <dgm:spPr/>
      <dgm:t>
        <a:bodyPr/>
        <a:lstStyle/>
        <a:p>
          <a:endParaRPr lang="en-GB" sz="1200"/>
        </a:p>
      </dgm:t>
    </dgm:pt>
    <dgm:pt modelId="{243E03D4-F960-4FBD-B399-E39322BA3108}">
      <dgm:prSet custT="1"/>
      <dgm:spPr/>
      <dgm:t>
        <a:bodyPr/>
        <a:lstStyle/>
        <a:p>
          <a:pPr marL="0" indent="0">
            <a:buNone/>
          </a:pPr>
          <a:r>
            <a:rPr lang="en-GB" sz="1200" i="0">
              <a:latin typeface="Arial" panose="020B0604020202020204" pitchFamily="34" charset="0"/>
              <a:cs typeface="Arial" panose="020B0604020202020204" pitchFamily="34" charset="0"/>
            </a:rPr>
            <a:t>Going beyond the requirements of the Act, KCC will strive to publish a pipeline of all above-threshold* opportunities for at least the next 18 months.</a:t>
          </a:r>
        </a:p>
      </dgm:t>
    </dgm:pt>
    <dgm:pt modelId="{064DDF89-9299-497A-A593-1B3852D9B6DC}" type="parTrans" cxnId="{6F960C69-9FAF-4F40-8A78-02F1AC2FBF56}">
      <dgm:prSet/>
      <dgm:spPr/>
      <dgm:t>
        <a:bodyPr/>
        <a:lstStyle/>
        <a:p>
          <a:endParaRPr lang="en-GB" sz="1200"/>
        </a:p>
      </dgm:t>
    </dgm:pt>
    <dgm:pt modelId="{BB34F121-7DC8-4A6B-BC91-3AE4A8F4A205}" type="sibTrans" cxnId="{6F960C69-9FAF-4F40-8A78-02F1AC2FBF56}">
      <dgm:prSet/>
      <dgm:spPr/>
      <dgm:t>
        <a:bodyPr/>
        <a:lstStyle/>
        <a:p>
          <a:endParaRPr lang="en-GB" sz="1200"/>
        </a:p>
      </dgm:t>
    </dgm:pt>
    <dgm:pt modelId="{A6C51EE5-699A-411F-8170-A578B26D3997}">
      <dgm:prSet custT="1"/>
      <dgm:spPr/>
      <dgm:t>
        <a:bodyPr/>
        <a:lstStyle/>
        <a:p>
          <a:pPr marL="0" indent="0">
            <a:buFontTx/>
            <a:buNone/>
          </a:pPr>
          <a:endParaRPr lang="en-GB" sz="1200" b="1">
            <a:latin typeface="Arial" panose="020B0604020202020204" pitchFamily="34" charset="0"/>
            <a:cs typeface="Arial" panose="020B0604020202020204" pitchFamily="34" charset="0"/>
          </a:endParaRPr>
        </a:p>
      </dgm:t>
    </dgm:pt>
    <dgm:pt modelId="{FF0C97F1-092D-41B1-BAB7-E55B1CC90F04}" type="parTrans" cxnId="{E5A90505-77EB-4585-AAEC-3F836B222AD0}">
      <dgm:prSet/>
      <dgm:spPr/>
      <dgm:t>
        <a:bodyPr/>
        <a:lstStyle/>
        <a:p>
          <a:endParaRPr lang="en-GB" sz="1200"/>
        </a:p>
      </dgm:t>
    </dgm:pt>
    <dgm:pt modelId="{BB1CC62E-FD47-4C17-86A0-3F9052C3B870}" type="sibTrans" cxnId="{E5A90505-77EB-4585-AAEC-3F836B222AD0}">
      <dgm:prSet/>
      <dgm:spPr/>
      <dgm:t>
        <a:bodyPr/>
        <a:lstStyle/>
        <a:p>
          <a:endParaRPr lang="en-GB" sz="1200"/>
        </a:p>
      </dgm:t>
    </dgm:pt>
    <dgm:pt modelId="{908D1F5E-649A-4D64-AE69-792F1A62285B}">
      <dgm:prSet custT="1"/>
      <dgm:spPr/>
      <dgm:t>
        <a:bodyPr/>
        <a:lstStyle/>
        <a:p>
          <a:pPr marL="0" indent="0">
            <a:buFontTx/>
            <a:buNone/>
          </a:pPr>
          <a:r>
            <a:rPr lang="en-GB" sz="1200" b="0">
              <a:latin typeface="Arial" panose="020B0604020202020204" pitchFamily="34" charset="0"/>
              <a:cs typeface="Arial" panose="020B0604020202020204" pitchFamily="34" charset="0"/>
            </a:rPr>
            <a:t>This will provide SMEs with an early opportunity to find out more about contracting opportunities, suggest innovation, and challenge KCC’s procurement approach.</a:t>
          </a:r>
        </a:p>
      </dgm:t>
    </dgm:pt>
    <dgm:pt modelId="{592D9D4D-0CC3-4F5F-AAEF-5A83C5565B75}" type="parTrans" cxnId="{2999F9AF-3C5A-46C2-A636-BA96325604A9}">
      <dgm:prSet/>
      <dgm:spPr/>
      <dgm:t>
        <a:bodyPr/>
        <a:lstStyle/>
        <a:p>
          <a:endParaRPr lang="en-GB" sz="1200"/>
        </a:p>
      </dgm:t>
    </dgm:pt>
    <dgm:pt modelId="{858F29B2-D13F-4FBE-AEE9-AC4EA8BD3F4B}" type="sibTrans" cxnId="{2999F9AF-3C5A-46C2-A636-BA96325604A9}">
      <dgm:prSet/>
      <dgm:spPr/>
      <dgm:t>
        <a:bodyPr/>
        <a:lstStyle/>
        <a:p>
          <a:endParaRPr lang="en-GB" sz="1200"/>
        </a:p>
      </dgm:t>
    </dgm:pt>
    <dgm:pt modelId="{A47FD759-A42E-443F-925D-518E3DD460FA}">
      <dgm:prSet custT="1"/>
      <dgm:spPr/>
      <dgm:t>
        <a:bodyPr/>
        <a:lstStyle/>
        <a:p>
          <a:pPr marL="0" indent="0">
            <a:buFontTx/>
            <a:buNone/>
          </a:pPr>
          <a:endParaRPr lang="en-GB" sz="1200" b="1">
            <a:latin typeface="Arial" panose="020B0604020202020204" pitchFamily="34" charset="0"/>
            <a:cs typeface="Arial" panose="020B0604020202020204" pitchFamily="34" charset="0"/>
          </a:endParaRPr>
        </a:p>
      </dgm:t>
    </dgm:pt>
    <dgm:pt modelId="{202D54AB-855F-478E-B4EB-E9B23E1CE0F3}" type="parTrans" cxnId="{A9D5343D-C34E-4E4F-B076-1E75AD8BBB45}">
      <dgm:prSet/>
      <dgm:spPr/>
      <dgm:t>
        <a:bodyPr/>
        <a:lstStyle/>
        <a:p>
          <a:endParaRPr lang="en-GB" sz="1200"/>
        </a:p>
      </dgm:t>
    </dgm:pt>
    <dgm:pt modelId="{60A98BA0-18DF-4C28-806C-B2CDE8117A88}" type="sibTrans" cxnId="{A9D5343D-C34E-4E4F-B076-1E75AD8BBB45}">
      <dgm:prSet/>
      <dgm:spPr/>
      <dgm:t>
        <a:bodyPr/>
        <a:lstStyle/>
        <a:p>
          <a:endParaRPr lang="en-GB" sz="1200"/>
        </a:p>
      </dgm:t>
    </dgm:pt>
    <dgm:pt modelId="{90C088E4-82BD-4B96-A712-BEC7BDB3BE1F}">
      <dgm:prSet custT="1"/>
      <dgm:spPr/>
      <dgm:t>
        <a:bodyPr/>
        <a:lstStyle/>
        <a:p>
          <a:pPr marL="57150" indent="0">
            <a:buFont typeface="Arial" panose="020B0604020202020204" pitchFamily="34" charset="0"/>
            <a:buNone/>
          </a:pPr>
          <a:endParaRPr lang="en-GB" sz="1200">
            <a:latin typeface="Arial" panose="020B0604020202020204" pitchFamily="34" charset="0"/>
            <a:cs typeface="Arial" panose="020B0604020202020204" pitchFamily="34" charset="0"/>
          </a:endParaRPr>
        </a:p>
      </dgm:t>
    </dgm:pt>
    <dgm:pt modelId="{30830457-251D-4B62-8D3E-E6E753EB92C6}" type="parTrans" cxnId="{25E61858-1AA5-4018-B64A-72BA14A710FF}">
      <dgm:prSet/>
      <dgm:spPr/>
      <dgm:t>
        <a:bodyPr/>
        <a:lstStyle/>
        <a:p>
          <a:endParaRPr lang="en-GB" sz="1200"/>
        </a:p>
      </dgm:t>
    </dgm:pt>
    <dgm:pt modelId="{924CF92E-8A88-45B5-B9AB-BDCBD6C749C2}" type="sibTrans" cxnId="{25E61858-1AA5-4018-B64A-72BA14A710FF}">
      <dgm:prSet/>
      <dgm:spPr/>
      <dgm:t>
        <a:bodyPr/>
        <a:lstStyle/>
        <a:p>
          <a:endParaRPr lang="en-GB" sz="1200"/>
        </a:p>
      </dgm:t>
    </dgm:pt>
    <dgm:pt modelId="{F527031E-9CD9-4FE5-80B9-DF5EFEA34263}">
      <dgm:prSet custT="1"/>
      <dgm:spPr/>
      <dgm:t>
        <a:bodyPr/>
        <a:lstStyle/>
        <a:p>
          <a:pPr marL="57150" indent="0">
            <a:buFont typeface="Arial" panose="020B0604020202020204" pitchFamily="34" charset="0"/>
            <a:buNone/>
          </a:pPr>
          <a:endParaRPr lang="en-GB" sz="1200">
            <a:latin typeface="Arial" panose="020B0604020202020204" pitchFamily="34" charset="0"/>
            <a:cs typeface="Arial" panose="020B0604020202020204" pitchFamily="34" charset="0"/>
          </a:endParaRPr>
        </a:p>
      </dgm:t>
    </dgm:pt>
    <dgm:pt modelId="{665E7F1E-6B84-48EC-B2A9-C4B328B6B8B3}" type="parTrans" cxnId="{FF020F27-6CA2-43CA-A24A-6F89B1B744DA}">
      <dgm:prSet/>
      <dgm:spPr/>
      <dgm:t>
        <a:bodyPr/>
        <a:lstStyle/>
        <a:p>
          <a:endParaRPr lang="en-GB" sz="1200"/>
        </a:p>
      </dgm:t>
    </dgm:pt>
    <dgm:pt modelId="{0293E882-C880-4FEA-BB0F-EEC006E82F1E}" type="sibTrans" cxnId="{FF020F27-6CA2-43CA-A24A-6F89B1B744DA}">
      <dgm:prSet/>
      <dgm:spPr/>
      <dgm:t>
        <a:bodyPr/>
        <a:lstStyle/>
        <a:p>
          <a:endParaRPr lang="en-GB" sz="1200"/>
        </a:p>
      </dgm:t>
    </dgm:pt>
    <dgm:pt modelId="{D2FDBA4B-3ABE-450A-8695-DF904853DDCE}">
      <dgm:prSet custT="1"/>
      <dgm:spPr/>
      <dgm:t>
        <a:bodyPr/>
        <a:lstStyle/>
        <a:p>
          <a:pPr marL="57150" indent="0">
            <a:buFont typeface="Arial" panose="020B0604020202020204" pitchFamily="34" charset="0"/>
            <a:buNone/>
          </a:pPr>
          <a:endParaRPr lang="en-GB" sz="1200">
            <a:latin typeface="Arial" panose="020B0604020202020204" pitchFamily="34" charset="0"/>
            <a:cs typeface="Arial" panose="020B0604020202020204" pitchFamily="34" charset="0"/>
          </a:endParaRPr>
        </a:p>
      </dgm:t>
    </dgm:pt>
    <dgm:pt modelId="{F3F36C9B-8C37-4C73-87FC-BC5E6CD41FC5}" type="parTrans" cxnId="{94B7F63E-55B6-4050-A350-30B412BA7159}">
      <dgm:prSet/>
      <dgm:spPr/>
      <dgm:t>
        <a:bodyPr/>
        <a:lstStyle/>
        <a:p>
          <a:endParaRPr lang="en-GB" sz="1200"/>
        </a:p>
      </dgm:t>
    </dgm:pt>
    <dgm:pt modelId="{739F62CB-A4E6-4125-9544-BADEE1741059}" type="sibTrans" cxnId="{94B7F63E-55B6-4050-A350-30B412BA7159}">
      <dgm:prSet/>
      <dgm:spPr/>
      <dgm:t>
        <a:bodyPr/>
        <a:lstStyle/>
        <a:p>
          <a:endParaRPr lang="en-GB" sz="1200"/>
        </a:p>
      </dgm:t>
    </dgm:pt>
    <dgm:pt modelId="{4767662B-3DBB-43FD-BD38-A2392F6BA8CD}">
      <dgm:prSet custT="1"/>
      <dgm:spPr/>
      <dgm:t>
        <a:bodyPr/>
        <a:lstStyle/>
        <a:p>
          <a:pPr marL="57150" indent="0">
            <a:buFont typeface="Arial" panose="020B0604020202020204" pitchFamily="34" charset="0"/>
            <a:buNone/>
          </a:pPr>
          <a:r>
            <a:rPr lang="en-GB" sz="1200" b="1">
              <a:latin typeface="Arial" panose="020B0604020202020204" pitchFamily="34" charset="0"/>
              <a:cs typeface="Arial" panose="020B0604020202020204" pitchFamily="34" charset="0"/>
            </a:rPr>
            <a:t>Central Digital Platform</a:t>
          </a:r>
        </a:p>
      </dgm:t>
    </dgm:pt>
    <dgm:pt modelId="{4BB58CB7-EFBB-4C73-A6F6-B21104E22E09}" type="parTrans" cxnId="{3A404A71-A333-4B07-B027-B35B72DB9ABA}">
      <dgm:prSet/>
      <dgm:spPr/>
      <dgm:t>
        <a:bodyPr/>
        <a:lstStyle/>
        <a:p>
          <a:endParaRPr lang="en-GB" sz="1200"/>
        </a:p>
      </dgm:t>
    </dgm:pt>
    <dgm:pt modelId="{46417FD7-F998-46F3-BFD8-5B0B1F405A89}" type="sibTrans" cxnId="{3A404A71-A333-4B07-B027-B35B72DB9ABA}">
      <dgm:prSet/>
      <dgm:spPr/>
      <dgm:t>
        <a:bodyPr/>
        <a:lstStyle/>
        <a:p>
          <a:endParaRPr lang="en-GB" sz="1200"/>
        </a:p>
      </dgm:t>
    </dgm:pt>
    <dgm:pt modelId="{8E7FBD76-33EC-40FF-B6CD-CC85F3607190}">
      <dgm:prSet custT="1"/>
      <dgm:spPr/>
      <dgm:t>
        <a:bodyPr/>
        <a:lstStyle/>
        <a:p>
          <a:pPr marL="0" indent="0">
            <a:buNone/>
          </a:pPr>
          <a:endParaRPr lang="en-GB" sz="1200">
            <a:latin typeface="Arial" panose="020B0604020202020204" pitchFamily="34" charset="0"/>
            <a:cs typeface="Arial" panose="020B0604020202020204" pitchFamily="34" charset="0"/>
          </a:endParaRPr>
        </a:p>
      </dgm:t>
    </dgm:pt>
    <dgm:pt modelId="{E1A4E945-4365-44FE-8DF6-499FC091E631}" type="parTrans" cxnId="{45914244-6497-406D-82D7-1CC87DBA9A15}">
      <dgm:prSet/>
      <dgm:spPr/>
      <dgm:t>
        <a:bodyPr/>
        <a:lstStyle/>
        <a:p>
          <a:endParaRPr lang="en-GB" sz="1200"/>
        </a:p>
      </dgm:t>
    </dgm:pt>
    <dgm:pt modelId="{D890CFC1-1A86-4CE4-A713-4C6699B2F1E2}" type="sibTrans" cxnId="{45914244-6497-406D-82D7-1CC87DBA9A15}">
      <dgm:prSet/>
      <dgm:spPr/>
      <dgm:t>
        <a:bodyPr/>
        <a:lstStyle/>
        <a:p>
          <a:endParaRPr lang="en-GB" sz="1200"/>
        </a:p>
      </dgm:t>
    </dgm:pt>
    <dgm:pt modelId="{54D9D7C4-B290-449F-8852-80238E7D8FBE}">
      <dgm:prSet custT="1"/>
      <dgm:spPr/>
      <dgm:t>
        <a:bodyPr/>
        <a:lstStyle/>
        <a:p>
          <a:pPr marL="0" indent="0">
            <a:buNone/>
          </a:pPr>
          <a:r>
            <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rPr>
            <a:t>The Procurement Act 2023 sets out that a Central Digital Platform will be established, enabling suppliers to submit their basic business information in one place.</a:t>
          </a:r>
        </a:p>
      </dgm:t>
    </dgm:pt>
    <dgm:pt modelId="{9913976E-5B1A-40C7-922D-D5FF4B0493CF}" type="parTrans" cxnId="{075DCCDA-F913-4583-B58A-2E5A57599841}">
      <dgm:prSet/>
      <dgm:spPr/>
      <dgm:t>
        <a:bodyPr/>
        <a:lstStyle/>
        <a:p>
          <a:endParaRPr lang="en-GB" sz="1200"/>
        </a:p>
      </dgm:t>
    </dgm:pt>
    <dgm:pt modelId="{2EA64E53-EC0F-4645-9CE8-70355473A322}" type="sibTrans" cxnId="{075DCCDA-F913-4583-B58A-2E5A57599841}">
      <dgm:prSet/>
      <dgm:spPr/>
      <dgm:t>
        <a:bodyPr/>
        <a:lstStyle/>
        <a:p>
          <a:endParaRPr lang="en-GB" sz="1200"/>
        </a:p>
      </dgm:t>
    </dgm:pt>
    <dgm:pt modelId="{F8002B5F-1631-4426-AC11-2A831DA3AC76}">
      <dgm:prSet custT="1"/>
      <dgm:spPr/>
      <dgm:t>
        <a:bodyPr/>
        <a:lstStyle/>
        <a:p>
          <a:pPr marL="0" indent="0">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dgm:t>
    </dgm:pt>
    <dgm:pt modelId="{A6877CBB-F63A-459E-AE5F-2ECFC733EBE0}" type="parTrans" cxnId="{D1392A26-D111-43A2-A57E-23973D2E463E}">
      <dgm:prSet/>
      <dgm:spPr/>
      <dgm:t>
        <a:bodyPr/>
        <a:lstStyle/>
        <a:p>
          <a:endParaRPr lang="en-GB" sz="1200"/>
        </a:p>
      </dgm:t>
    </dgm:pt>
    <dgm:pt modelId="{A6E73240-F046-4CE5-8D4E-DF02EBA01C5F}" type="sibTrans" cxnId="{D1392A26-D111-43A2-A57E-23973D2E463E}">
      <dgm:prSet/>
      <dgm:spPr/>
      <dgm:t>
        <a:bodyPr/>
        <a:lstStyle/>
        <a:p>
          <a:endParaRPr lang="en-GB" sz="1200"/>
        </a:p>
      </dgm:t>
    </dgm:pt>
    <dgm:pt modelId="{9A596A49-EFD8-4758-89BB-40DE15B8DA69}">
      <dgm:prSet custT="1"/>
      <dgm:spPr/>
      <dgm:t>
        <a:bodyPr/>
        <a:lstStyle/>
        <a:p>
          <a:pPr marL="0" indent="0">
            <a:buNone/>
          </a:pPr>
          <a:r>
            <a:rPr lang="en-GB" sz="1200" b="0" kern="1200">
              <a:solidFill>
                <a:prstClr val="black">
                  <a:hueOff val="0"/>
                  <a:satOff val="0"/>
                  <a:lumOff val="0"/>
                  <a:alphaOff val="0"/>
                </a:prstClr>
              </a:solidFill>
              <a:latin typeface="Arial" panose="020B0604020202020204" pitchFamily="34" charset="0"/>
              <a:ea typeface="MS Gothic"/>
              <a:cs typeface="Arial" panose="020B0604020202020204" pitchFamily="34" charset="0"/>
            </a:rPr>
            <a:t>Suppliers will only have to enter their basic company information onto the platform once, meaning we won’t ask them for the same information repeatedly.</a:t>
          </a:r>
        </a:p>
      </dgm:t>
    </dgm:pt>
    <dgm:pt modelId="{70792C0A-BD03-47E9-9A6E-35D73A865969}" type="parTrans" cxnId="{6B6BF6B3-BFDD-4CAD-A157-A62596326FDA}">
      <dgm:prSet/>
      <dgm:spPr/>
      <dgm:t>
        <a:bodyPr/>
        <a:lstStyle/>
        <a:p>
          <a:endParaRPr lang="en-GB" sz="1200"/>
        </a:p>
      </dgm:t>
    </dgm:pt>
    <dgm:pt modelId="{3B5C2A5D-9165-4B1B-B2BB-86E60435F920}" type="sibTrans" cxnId="{6B6BF6B3-BFDD-4CAD-A157-A62596326FDA}">
      <dgm:prSet/>
      <dgm:spPr/>
      <dgm:t>
        <a:bodyPr/>
        <a:lstStyle/>
        <a:p>
          <a:endParaRPr lang="en-GB" sz="1200"/>
        </a:p>
      </dgm:t>
    </dgm:pt>
    <dgm:pt modelId="{8F0AFBC6-3F9A-4F22-B4DF-8C9663B36F69}">
      <dgm:prSet custT="1"/>
      <dgm:spPr/>
      <dgm:t>
        <a:bodyPr/>
        <a:lstStyle/>
        <a:p>
          <a:pPr marL="0" indent="0">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dgm:t>
    </dgm:pt>
    <dgm:pt modelId="{DDC2E70C-C031-402F-88E7-074D27CDAD9E}" type="parTrans" cxnId="{072A4791-E5F7-4C83-BE8F-5688110D0756}">
      <dgm:prSet/>
      <dgm:spPr/>
      <dgm:t>
        <a:bodyPr/>
        <a:lstStyle/>
        <a:p>
          <a:endParaRPr lang="en-GB" sz="1200"/>
        </a:p>
      </dgm:t>
    </dgm:pt>
    <dgm:pt modelId="{9E277EE2-FB23-434A-AE99-6746CAA72ED5}" type="sibTrans" cxnId="{072A4791-E5F7-4C83-BE8F-5688110D0756}">
      <dgm:prSet/>
      <dgm:spPr/>
      <dgm:t>
        <a:bodyPr/>
        <a:lstStyle/>
        <a:p>
          <a:endParaRPr lang="en-GB" sz="1200"/>
        </a:p>
      </dgm:t>
    </dgm:pt>
    <dgm:pt modelId="{B372812E-FBD1-45A4-871C-987E7426DFFB}">
      <dgm:prSet custT="1"/>
      <dgm:spPr/>
      <dgm:t>
        <a:bodyPr/>
        <a:lstStyle/>
        <a:p>
          <a:pPr marL="0" indent="0">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dgm:t>
    </dgm:pt>
    <dgm:pt modelId="{93BD38B1-0132-4B86-9E56-0E358E1A4759}" type="parTrans" cxnId="{FB43A9C6-9327-4D78-9378-6E7F1EDD5D62}">
      <dgm:prSet/>
      <dgm:spPr/>
      <dgm:t>
        <a:bodyPr/>
        <a:lstStyle/>
        <a:p>
          <a:endParaRPr lang="en-GB" sz="1200"/>
        </a:p>
      </dgm:t>
    </dgm:pt>
    <dgm:pt modelId="{F975BBE2-E104-4C64-B86F-124C5A9F4FC7}" type="sibTrans" cxnId="{FB43A9C6-9327-4D78-9378-6E7F1EDD5D62}">
      <dgm:prSet/>
      <dgm:spPr/>
      <dgm:t>
        <a:bodyPr/>
        <a:lstStyle/>
        <a:p>
          <a:endParaRPr lang="en-GB" sz="1200"/>
        </a:p>
      </dgm:t>
    </dgm:pt>
    <dgm:pt modelId="{B90E62B6-A839-412F-B80D-D7AA6EFBB5B6}" type="pres">
      <dgm:prSet presAssocID="{456684A1-3DFE-4BDC-A3EF-A8CC8C24A82D}" presName="diagram" presStyleCnt="0">
        <dgm:presLayoutVars>
          <dgm:dir/>
          <dgm:animLvl val="lvl"/>
          <dgm:resizeHandles val="exact"/>
        </dgm:presLayoutVars>
      </dgm:prSet>
      <dgm:spPr/>
    </dgm:pt>
    <dgm:pt modelId="{91B7EBA7-F854-4C1B-B3DE-5284EDBB86C9}" type="pres">
      <dgm:prSet presAssocID="{05E698DB-7309-4F5B-BB8C-49441EC186EA}" presName="compNode" presStyleCnt="0"/>
      <dgm:spPr/>
    </dgm:pt>
    <dgm:pt modelId="{FB8AC97F-717A-45A9-AB7E-32661B408658}" type="pres">
      <dgm:prSet presAssocID="{05E698DB-7309-4F5B-BB8C-49441EC186EA}" presName="childRect" presStyleLbl="bgAcc1" presStyleIdx="0" presStyleCnt="4" custScaleX="106552" custScaleY="313355">
        <dgm:presLayoutVars>
          <dgm:bulletEnabled val="1"/>
        </dgm:presLayoutVars>
      </dgm:prSet>
      <dgm:spPr/>
    </dgm:pt>
    <dgm:pt modelId="{53D29332-92D2-4DC4-8A03-122544B93C10}" type="pres">
      <dgm:prSet presAssocID="{05E698DB-7309-4F5B-BB8C-49441EC186EA}" presName="parentText" presStyleLbl="node1" presStyleIdx="0" presStyleCnt="0">
        <dgm:presLayoutVars>
          <dgm:chMax val="0"/>
          <dgm:bulletEnabled val="1"/>
        </dgm:presLayoutVars>
      </dgm:prSet>
      <dgm:spPr/>
    </dgm:pt>
    <dgm:pt modelId="{EF02DF0C-ABEF-4B34-9D1A-E2BC7C232545}" type="pres">
      <dgm:prSet presAssocID="{05E698DB-7309-4F5B-BB8C-49441EC186EA}" presName="parentRect" presStyleLbl="alignNode1" presStyleIdx="0" presStyleCnt="4" custScaleX="107471" custLinFactY="45192" custLinFactNeighborX="1715" custLinFactNeighborY="100000"/>
      <dgm:spPr/>
    </dgm:pt>
    <dgm:pt modelId="{E33C37CA-1A48-4ABF-BA22-82BF829928AE}" type="pres">
      <dgm:prSet presAssocID="{05E698DB-7309-4F5B-BB8C-49441EC186EA}" presName="adorn" presStyleLbl="fgAccFollowNode1" presStyleIdx="0" presStyleCnt="4" custLinFactY="12436" custLinFactNeighborX="-8903"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List with solid fill"/>
        </a:ext>
      </dgm:extLst>
    </dgm:pt>
    <dgm:pt modelId="{E375DE32-8231-45F1-B99C-38D5EFAD79FD}" type="pres">
      <dgm:prSet presAssocID="{9B0EEEFE-D3F5-4E66-9027-2B3E757A58C5}" presName="sibTrans" presStyleLbl="sibTrans2D1" presStyleIdx="0" presStyleCnt="0"/>
      <dgm:spPr/>
    </dgm:pt>
    <dgm:pt modelId="{85E3A0FC-A707-476E-A4EA-D4776DB4E9A0}" type="pres">
      <dgm:prSet presAssocID="{B81CD0DA-E75D-47D7-BBCB-C51202FC245E}" presName="compNode" presStyleCnt="0"/>
      <dgm:spPr/>
    </dgm:pt>
    <dgm:pt modelId="{95DCC674-95DD-4FB8-89E1-23792D5AD92A}" type="pres">
      <dgm:prSet presAssocID="{B81CD0DA-E75D-47D7-BBCB-C51202FC245E}" presName="childRect" presStyleLbl="bgAcc1" presStyleIdx="1" presStyleCnt="4" custScaleX="106552" custScaleY="313355">
        <dgm:presLayoutVars>
          <dgm:bulletEnabled val="1"/>
        </dgm:presLayoutVars>
      </dgm:prSet>
      <dgm:spPr/>
    </dgm:pt>
    <dgm:pt modelId="{1A0ED897-EFE0-42A2-B1B2-415023B09C63}" type="pres">
      <dgm:prSet presAssocID="{B81CD0DA-E75D-47D7-BBCB-C51202FC245E}" presName="parentText" presStyleLbl="node1" presStyleIdx="0" presStyleCnt="0">
        <dgm:presLayoutVars>
          <dgm:chMax val="0"/>
          <dgm:bulletEnabled val="1"/>
        </dgm:presLayoutVars>
      </dgm:prSet>
      <dgm:spPr/>
    </dgm:pt>
    <dgm:pt modelId="{51A1AD8E-25D1-4C10-8567-E37FCF9C7574}" type="pres">
      <dgm:prSet presAssocID="{B81CD0DA-E75D-47D7-BBCB-C51202FC245E}" presName="parentRect" presStyleLbl="alignNode1" presStyleIdx="1" presStyleCnt="4" custScaleX="107009" custScaleY="100360" custLinFactY="43256" custLinFactNeighborX="-1335" custLinFactNeighborY="100000"/>
      <dgm:spPr/>
    </dgm:pt>
    <dgm:pt modelId="{74CDB260-B0DC-4DC2-9DFB-95C3933B69AA}" type="pres">
      <dgm:prSet presAssocID="{B81CD0DA-E75D-47D7-BBCB-C51202FC245E}" presName="adorn" presStyleLbl="fgAccFollowNode1" presStyleIdx="1" presStyleCnt="4" custLinFactY="7618" custLinFactNeighborX="-15502" custLinFactNeighborY="10000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hat with solid fill"/>
        </a:ext>
      </dgm:extLst>
    </dgm:pt>
    <dgm:pt modelId="{36F3FDA9-2C65-427E-8A28-F52C83878DE0}" type="pres">
      <dgm:prSet presAssocID="{60A2C51F-2DC2-454A-AD30-D85F47EE9220}" presName="sibTrans" presStyleLbl="sibTrans2D1" presStyleIdx="0" presStyleCnt="0"/>
      <dgm:spPr/>
    </dgm:pt>
    <dgm:pt modelId="{629BE17C-4A88-44D9-A1D7-9B72B4602667}" type="pres">
      <dgm:prSet presAssocID="{8CFEDED7-8349-49C1-896C-443E3611B247}" presName="compNode" presStyleCnt="0"/>
      <dgm:spPr/>
    </dgm:pt>
    <dgm:pt modelId="{7FDAEAB3-C006-456A-B520-1C9E2E0DA95C}" type="pres">
      <dgm:prSet presAssocID="{8CFEDED7-8349-49C1-896C-443E3611B247}" presName="childRect" presStyleLbl="bgAcc1" presStyleIdx="2" presStyleCnt="4" custScaleX="106552" custScaleY="313355">
        <dgm:presLayoutVars>
          <dgm:bulletEnabled val="1"/>
        </dgm:presLayoutVars>
      </dgm:prSet>
      <dgm:spPr/>
    </dgm:pt>
    <dgm:pt modelId="{830308BB-61E4-40C8-B372-16A22A7CB08C}" type="pres">
      <dgm:prSet presAssocID="{8CFEDED7-8349-49C1-896C-443E3611B247}" presName="parentText" presStyleLbl="node1" presStyleIdx="0" presStyleCnt="0">
        <dgm:presLayoutVars>
          <dgm:chMax val="0"/>
          <dgm:bulletEnabled val="1"/>
        </dgm:presLayoutVars>
      </dgm:prSet>
      <dgm:spPr/>
    </dgm:pt>
    <dgm:pt modelId="{A3AF6396-586C-4565-BBC3-57EB32F9545E}" type="pres">
      <dgm:prSet presAssocID="{8CFEDED7-8349-49C1-896C-443E3611B247}" presName="parentRect" presStyleLbl="alignNode1" presStyleIdx="2" presStyleCnt="4" custScaleX="106324" custLinFactY="44274" custLinFactNeighborX="882" custLinFactNeighborY="100000"/>
      <dgm:spPr/>
    </dgm:pt>
    <dgm:pt modelId="{0BAAC2FC-1891-4185-A69E-91709DDBBDEF}" type="pres">
      <dgm:prSet presAssocID="{8CFEDED7-8349-49C1-896C-443E3611B247}" presName="adorn" presStyleLbl="fgAccFollowNode1" presStyleIdx="2" presStyleCnt="4" custLinFactY="9224" custLinFactNeighborX="7978" custLinFactNeighborY="100000"/>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Cut with solid fill"/>
        </a:ext>
      </dgm:extLst>
    </dgm:pt>
    <dgm:pt modelId="{B48EBAF2-E2DF-4823-A265-D40F3E07B90F}" type="pres">
      <dgm:prSet presAssocID="{89B8BF97-0931-4EC5-B051-1F4D2C62F8ED}" presName="sibTrans" presStyleLbl="sibTrans2D1" presStyleIdx="0" presStyleCnt="0"/>
      <dgm:spPr/>
    </dgm:pt>
    <dgm:pt modelId="{747B92B8-A114-40C5-AE72-717D23875A73}" type="pres">
      <dgm:prSet presAssocID="{4767662B-3DBB-43FD-BD38-A2392F6BA8CD}" presName="compNode" presStyleCnt="0"/>
      <dgm:spPr/>
    </dgm:pt>
    <dgm:pt modelId="{A0776F71-D31D-4DD7-A4FD-5B22E8B0C198}" type="pres">
      <dgm:prSet presAssocID="{4767662B-3DBB-43FD-BD38-A2392F6BA8CD}" presName="childRect" presStyleLbl="bgAcc1" presStyleIdx="3" presStyleCnt="4" custScaleX="107355" custScaleY="313355">
        <dgm:presLayoutVars>
          <dgm:bulletEnabled val="1"/>
        </dgm:presLayoutVars>
      </dgm:prSet>
      <dgm:spPr/>
    </dgm:pt>
    <dgm:pt modelId="{77ED85A2-7014-4A4F-B8C2-B643D5E0C0F0}" type="pres">
      <dgm:prSet presAssocID="{4767662B-3DBB-43FD-BD38-A2392F6BA8CD}" presName="parentText" presStyleLbl="node1" presStyleIdx="0" presStyleCnt="0">
        <dgm:presLayoutVars>
          <dgm:chMax val="0"/>
          <dgm:bulletEnabled val="1"/>
        </dgm:presLayoutVars>
      </dgm:prSet>
      <dgm:spPr/>
    </dgm:pt>
    <dgm:pt modelId="{A5C82D8B-1EFF-420C-A6A1-E276330029AC}" type="pres">
      <dgm:prSet presAssocID="{4767662B-3DBB-43FD-BD38-A2392F6BA8CD}" presName="parentRect" presStyleLbl="alignNode1" presStyleIdx="3" presStyleCnt="4" custScaleX="106324" custScaleY="99289" custLinFactY="45014" custLinFactNeighborX="-678" custLinFactNeighborY="100000"/>
      <dgm:spPr/>
    </dgm:pt>
    <dgm:pt modelId="{C82BF2AB-000C-4E0A-9F18-67D47BFEE99C}" type="pres">
      <dgm:prSet presAssocID="{4767662B-3DBB-43FD-BD38-A2392F6BA8CD}" presName="adorn" presStyleLbl="fgAccFollowNode1" presStyleIdx="3" presStyleCnt="4" custLinFactY="6012" custLinFactNeighborX="-19098" custLinFactNeighborY="100000"/>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aptop"/>
        </a:ext>
      </dgm:extLst>
    </dgm:pt>
  </dgm:ptLst>
  <dgm:cxnLst>
    <dgm:cxn modelId="{0CEC8001-E046-4A7A-B7D3-8D87C5E4B658}" type="presOf" srcId="{42767335-25CC-41F8-A40E-D8B186307A37}" destId="{95DCC674-95DD-4FB8-89E1-23792D5AD92A}" srcOrd="0" destOrd="4" presId="urn:microsoft.com/office/officeart/2005/8/layout/bList2"/>
    <dgm:cxn modelId="{E5A90505-77EB-4585-AAEC-3F836B222AD0}" srcId="{05E698DB-7309-4F5B-BB8C-49441EC186EA}" destId="{A6C51EE5-699A-411F-8170-A578B26D3997}" srcOrd="2" destOrd="0" parTransId="{FF0C97F1-092D-41B1-BAB7-E55B1CC90F04}" sibTransId="{BB1CC62E-FD47-4C17-86A0-3F9052C3B870}"/>
    <dgm:cxn modelId="{1CE10106-4413-45F0-AD75-965DEF316F0E}" type="presOf" srcId="{F527031E-9CD9-4FE5-80B9-DF5EFEA34263}" destId="{7FDAEAB3-C006-456A-B520-1C9E2E0DA95C}" srcOrd="0" destOrd="5" presId="urn:microsoft.com/office/officeart/2005/8/layout/bList2"/>
    <dgm:cxn modelId="{7A422D07-85D5-41EC-AE35-80DE9D5DBD46}" type="presOf" srcId="{855BBD20-552A-4928-9CF9-AA77F89A9F91}" destId="{7FDAEAB3-C006-456A-B520-1C9E2E0DA95C}" srcOrd="0" destOrd="4" presId="urn:microsoft.com/office/officeart/2005/8/layout/bList2"/>
    <dgm:cxn modelId="{8AFBDE17-796F-4F8A-B75D-7411D05DFE53}" type="presOf" srcId="{05E698DB-7309-4F5B-BB8C-49441EC186EA}" destId="{EF02DF0C-ABEF-4B34-9D1A-E2BC7C232545}" srcOrd="1" destOrd="0" presId="urn:microsoft.com/office/officeart/2005/8/layout/bList2"/>
    <dgm:cxn modelId="{5D100A19-6CE9-47A0-80E2-A0FE482ECB1A}" srcId="{B81CD0DA-E75D-47D7-BBCB-C51202FC245E}" destId="{5321399A-F6AF-4F89-946F-A0F287F5DC30}" srcOrd="0" destOrd="0" parTransId="{CDF689FC-3D04-444E-8F54-4F995A05613D}" sibTransId="{583C1A03-F202-47EE-9EAC-728B4BB23129}"/>
    <dgm:cxn modelId="{A2D4C019-E20C-47D7-BFBF-569D064D61EC}" type="presOf" srcId="{8F0AFBC6-3F9A-4F22-B4DF-8C9663B36F69}" destId="{A0776F71-D31D-4DD7-A4FD-5B22E8B0C198}" srcOrd="0" destOrd="2" presId="urn:microsoft.com/office/officeart/2005/8/layout/bList2"/>
    <dgm:cxn modelId="{853DD022-F58D-4F20-AAD5-BF2D68A7756D}" type="presOf" srcId="{4767662B-3DBB-43FD-BD38-A2392F6BA8CD}" destId="{77ED85A2-7014-4A4F-B8C2-B643D5E0C0F0}" srcOrd="0" destOrd="0" presId="urn:microsoft.com/office/officeart/2005/8/layout/bList2"/>
    <dgm:cxn modelId="{169AA625-4328-4974-BD69-2C03EE2838BF}" type="presOf" srcId="{B372812E-FBD1-45A4-871C-987E7426DFFB}" destId="{A0776F71-D31D-4DD7-A4FD-5B22E8B0C198}" srcOrd="0" destOrd="3" presId="urn:microsoft.com/office/officeart/2005/8/layout/bList2"/>
    <dgm:cxn modelId="{D1392A26-D111-43A2-A57E-23973D2E463E}" srcId="{4767662B-3DBB-43FD-BD38-A2392F6BA8CD}" destId="{F8002B5F-1631-4426-AC11-2A831DA3AC76}" srcOrd="0" destOrd="0" parTransId="{A6877CBB-F63A-459E-AE5F-2ECFC733EBE0}" sibTransId="{A6E73240-F046-4CE5-8D4E-DF02EBA01C5F}"/>
    <dgm:cxn modelId="{FF020F27-6CA2-43CA-A24A-6F89B1B744DA}" srcId="{8CFEDED7-8349-49C1-896C-443E3611B247}" destId="{F527031E-9CD9-4FE5-80B9-DF5EFEA34263}" srcOrd="5" destOrd="0" parTransId="{665E7F1E-6B84-48EC-B2A9-C4B328B6B8B3}" sibTransId="{0293E882-C880-4FEA-BB0F-EEC006E82F1E}"/>
    <dgm:cxn modelId="{D4012E30-2329-42AC-9C20-20947DEFB46D}" type="presOf" srcId="{A6C51EE5-699A-411F-8170-A578B26D3997}" destId="{FB8AC97F-717A-45A9-AB7E-32661B408658}" srcOrd="0" destOrd="2" presId="urn:microsoft.com/office/officeart/2005/8/layout/bList2"/>
    <dgm:cxn modelId="{27D94634-FAD2-4C16-A94C-C1CE1E2E6BA8}" type="presOf" srcId="{4767662B-3DBB-43FD-BD38-A2392F6BA8CD}" destId="{A5C82D8B-1EFF-420C-A6A1-E276330029AC}" srcOrd="1" destOrd="0" presId="urn:microsoft.com/office/officeart/2005/8/layout/bList2"/>
    <dgm:cxn modelId="{A9D5343D-C34E-4E4F-B076-1E75AD8BBB45}" srcId="{B81CD0DA-E75D-47D7-BBCB-C51202FC245E}" destId="{A47FD759-A42E-443F-925D-518E3DD460FA}" srcOrd="2" destOrd="0" parTransId="{202D54AB-855F-478E-B4EB-E9B23E1CE0F3}" sibTransId="{60A98BA0-18DF-4C28-806C-B2CDE8117A88}"/>
    <dgm:cxn modelId="{94B7F63E-55B6-4050-A350-30B412BA7159}" srcId="{8CFEDED7-8349-49C1-896C-443E3611B247}" destId="{D2FDBA4B-3ABE-450A-8695-DF904853DDCE}" srcOrd="6" destOrd="0" parTransId="{F3F36C9B-8C37-4C73-87FC-BC5E6CD41FC5}" sibTransId="{739F62CB-A4E6-4125-9544-BADEE1741059}"/>
    <dgm:cxn modelId="{38EB535D-CE06-400D-B9CB-C66B86F8C945}" srcId="{8CFEDED7-8349-49C1-896C-443E3611B247}" destId="{A18B8DAE-D67C-484E-8855-63A3CCF06075}" srcOrd="1" destOrd="0" parTransId="{710EE5D2-6C08-4F5B-9453-5A316A124A01}" sibTransId="{B41A3130-09D8-451F-B611-5F0C7FFFECF1}"/>
    <dgm:cxn modelId="{99C7B95E-BED0-4782-B5C6-D3ECB330DACF}" type="presOf" srcId="{D2FDBA4B-3ABE-450A-8695-DF904853DDCE}" destId="{7FDAEAB3-C006-456A-B520-1C9E2E0DA95C}" srcOrd="0" destOrd="6" presId="urn:microsoft.com/office/officeart/2005/8/layout/bList2"/>
    <dgm:cxn modelId="{E6771642-D2B3-4D60-A991-3B0B98D0B124}" type="presOf" srcId="{B81CD0DA-E75D-47D7-BBCB-C51202FC245E}" destId="{1A0ED897-EFE0-42A2-B1B2-415023B09C63}" srcOrd="0" destOrd="0" presId="urn:microsoft.com/office/officeart/2005/8/layout/bList2"/>
    <dgm:cxn modelId="{45914244-6497-406D-82D7-1CC87DBA9A15}" srcId="{05E698DB-7309-4F5B-BB8C-49441EC186EA}" destId="{8E7FBD76-33EC-40FF-B6CD-CC85F3607190}" srcOrd="0" destOrd="0" parTransId="{E1A4E945-4365-44FE-8DF6-499FC091E631}" sibTransId="{D890CFC1-1A86-4CE4-A713-4C6699B2F1E2}"/>
    <dgm:cxn modelId="{5A00C944-C66B-4C10-868E-305B0627895C}" srcId="{456684A1-3DFE-4BDC-A3EF-A8CC8C24A82D}" destId="{8CFEDED7-8349-49C1-896C-443E3611B247}" srcOrd="2" destOrd="0" parTransId="{ED1934CE-0AB5-43BE-BC94-78A471080680}" sibTransId="{89B8BF97-0931-4EC5-B051-1F4D2C62F8ED}"/>
    <dgm:cxn modelId="{65AB7968-3F06-4465-8FC7-BE873BC9ADB4}" type="presOf" srcId="{908D1F5E-649A-4D64-AE69-792F1A62285B}" destId="{95DCC674-95DD-4FB8-89E1-23792D5AD92A}" srcOrd="0" destOrd="3" presId="urn:microsoft.com/office/officeart/2005/8/layout/bList2"/>
    <dgm:cxn modelId="{6F960C69-9FAF-4F40-8A78-02F1AC2FBF56}" srcId="{05E698DB-7309-4F5B-BB8C-49441EC186EA}" destId="{243E03D4-F960-4FBD-B399-E39322BA3108}" srcOrd="3" destOrd="0" parTransId="{064DDF89-9299-497A-A593-1B3852D9B6DC}" sibTransId="{BB34F121-7DC8-4A6B-BC91-3AE4A8F4A205}"/>
    <dgm:cxn modelId="{E040824A-CEC9-46B5-81DD-314AD6E6A7D8}" type="presOf" srcId="{89B8BF97-0931-4EC5-B051-1F4D2C62F8ED}" destId="{B48EBAF2-E2DF-4823-A265-D40F3E07B90F}" srcOrd="0" destOrd="0" presId="urn:microsoft.com/office/officeart/2005/8/layout/bList2"/>
    <dgm:cxn modelId="{3A404A71-A333-4B07-B027-B35B72DB9ABA}" srcId="{456684A1-3DFE-4BDC-A3EF-A8CC8C24A82D}" destId="{4767662B-3DBB-43FD-BD38-A2392F6BA8CD}" srcOrd="3" destOrd="0" parTransId="{4BB58CB7-EFBB-4C73-A6F6-B21104E22E09}" sibTransId="{46417FD7-F998-46F3-BFD8-5B0B1F405A89}"/>
    <dgm:cxn modelId="{35D76F72-E1B4-4867-875D-A2E48596C232}" srcId="{8CFEDED7-8349-49C1-896C-443E3611B247}" destId="{855BBD20-552A-4928-9CF9-AA77F89A9F91}" srcOrd="4" destOrd="0" parTransId="{F49DEE46-BB08-4BFD-AEB4-3A5522887116}" sibTransId="{5B824730-AD32-4758-AD95-2BF73D896408}"/>
    <dgm:cxn modelId="{BD4EFA52-F0C2-4047-988F-A62EE32B6686}" type="presOf" srcId="{54D9D7C4-B290-449F-8852-80238E7D8FBE}" destId="{A0776F71-D31D-4DD7-A4FD-5B22E8B0C198}" srcOrd="0" destOrd="1" presId="urn:microsoft.com/office/officeart/2005/8/layout/bList2"/>
    <dgm:cxn modelId="{00717F74-B7C5-4528-A4AE-9B828B146201}" type="presOf" srcId="{69B72CD6-2183-48B5-95A2-D13EBF63360E}" destId="{FB8AC97F-717A-45A9-AB7E-32661B408658}" srcOrd="0" destOrd="1" presId="urn:microsoft.com/office/officeart/2005/8/layout/bList2"/>
    <dgm:cxn modelId="{C89A2776-1E06-424B-8118-D60D6C4AC833}" type="presOf" srcId="{5EB6BA81-2B96-42B6-8966-95661071F7B9}" destId="{7FDAEAB3-C006-456A-B520-1C9E2E0DA95C}" srcOrd="0" destOrd="2" presId="urn:microsoft.com/office/officeart/2005/8/layout/bList2"/>
    <dgm:cxn modelId="{25E61858-1AA5-4018-B64A-72BA14A710FF}" srcId="{8CFEDED7-8349-49C1-896C-443E3611B247}" destId="{90C088E4-82BD-4B96-A712-BEC7BDB3BE1F}" srcOrd="3" destOrd="0" parTransId="{30830457-251D-4B62-8D3E-E6E753EB92C6}" sibTransId="{924CF92E-8A88-45B5-B9AB-BDCBD6C749C2}"/>
    <dgm:cxn modelId="{026E9778-2077-4739-8786-580F27E2DD47}" srcId="{8CFEDED7-8349-49C1-896C-443E3611B247}" destId="{69AFBC5D-43AC-460C-9EF8-6579A4331FB1}" srcOrd="0" destOrd="0" parTransId="{4E82666C-4C73-4E09-8087-5099A101405B}" sibTransId="{86FB2B29-421B-4F14-BB15-FC82C3A0B38C}"/>
    <dgm:cxn modelId="{76E85B59-FAC0-46D7-9D6F-E5D436C0CB5E}" type="presOf" srcId="{A47FD759-A42E-443F-925D-518E3DD460FA}" destId="{95DCC674-95DD-4FB8-89E1-23792D5AD92A}" srcOrd="0" destOrd="2" presId="urn:microsoft.com/office/officeart/2005/8/layout/bList2"/>
    <dgm:cxn modelId="{E285607F-6F48-4BCA-8609-6B2B9BAEE23E}" type="presOf" srcId="{B81CD0DA-E75D-47D7-BBCB-C51202FC245E}" destId="{51A1AD8E-25D1-4C10-8567-E37FCF9C7574}" srcOrd="1" destOrd="0" presId="urn:microsoft.com/office/officeart/2005/8/layout/bList2"/>
    <dgm:cxn modelId="{601C5C82-50E9-446F-B901-ABFC329FBB5E}" type="presOf" srcId="{69AFBC5D-43AC-460C-9EF8-6579A4331FB1}" destId="{7FDAEAB3-C006-456A-B520-1C9E2E0DA95C}" srcOrd="0" destOrd="0" presId="urn:microsoft.com/office/officeart/2005/8/layout/bList2"/>
    <dgm:cxn modelId="{8BE74189-5B2B-4420-82E1-1B8ACDDAE71E}" srcId="{8CFEDED7-8349-49C1-896C-443E3611B247}" destId="{5EB6BA81-2B96-42B6-8966-95661071F7B9}" srcOrd="2" destOrd="0" parTransId="{6DBB5F65-A3FF-43B1-8E1A-C8730F85CE84}" sibTransId="{F54024AA-249F-48F5-8BB9-8A7CB499356D}"/>
    <dgm:cxn modelId="{05E14B90-0913-4EA0-8B93-D25D32541DFA}" type="presOf" srcId="{8CFEDED7-8349-49C1-896C-443E3611B247}" destId="{A3AF6396-586C-4565-BBC3-57EB32F9545E}" srcOrd="1" destOrd="0" presId="urn:microsoft.com/office/officeart/2005/8/layout/bList2"/>
    <dgm:cxn modelId="{05471091-D80F-41CA-B6A0-0076B247D0C9}" type="presOf" srcId="{8CFEDED7-8349-49C1-896C-443E3611B247}" destId="{830308BB-61E4-40C8-B372-16A22A7CB08C}" srcOrd="0" destOrd="0" presId="urn:microsoft.com/office/officeart/2005/8/layout/bList2"/>
    <dgm:cxn modelId="{072A4791-E5F7-4C83-BE8F-5688110D0756}" srcId="{4767662B-3DBB-43FD-BD38-A2392F6BA8CD}" destId="{8F0AFBC6-3F9A-4F22-B4DF-8C9663B36F69}" srcOrd="2" destOrd="0" parTransId="{DDC2E70C-C031-402F-88E7-074D27CDAD9E}" sibTransId="{9E277EE2-FB23-434A-AE99-6746CAA72ED5}"/>
    <dgm:cxn modelId="{94AE4298-4B57-4FF0-971F-31ECD2147F4E}" type="presOf" srcId="{A18B8DAE-D67C-484E-8855-63A3CCF06075}" destId="{7FDAEAB3-C006-456A-B520-1C9E2E0DA95C}" srcOrd="0" destOrd="1" presId="urn:microsoft.com/office/officeart/2005/8/layout/bList2"/>
    <dgm:cxn modelId="{FA7D009A-33DD-49C4-B418-B42C7C50860E}" srcId="{456684A1-3DFE-4BDC-A3EF-A8CC8C24A82D}" destId="{05E698DB-7309-4F5B-BB8C-49441EC186EA}" srcOrd="0" destOrd="0" parTransId="{5151938D-5865-45F7-9FDE-C15E28A9A815}" sibTransId="{9B0EEEFE-D3F5-4E66-9027-2B3E757A58C5}"/>
    <dgm:cxn modelId="{F0AE129A-B164-4408-B63F-0A90A907460B}" srcId="{B81CD0DA-E75D-47D7-BBCB-C51202FC245E}" destId="{42767335-25CC-41F8-A40E-D8B186307A37}" srcOrd="4" destOrd="0" parTransId="{51FE0C49-E624-42EB-90E6-C3309CC32970}" sibTransId="{6F65BE6F-4634-40E8-8F39-7EDF395C92CD}"/>
    <dgm:cxn modelId="{9D9FE3A2-03D4-4498-8F04-5AC579983F7C}" srcId="{B81CD0DA-E75D-47D7-BBCB-C51202FC245E}" destId="{3E7904E6-867B-46B0-A7BB-10F4E6997C82}" srcOrd="1" destOrd="0" parTransId="{CB39152B-F38C-4654-8C08-2D26E80A58B1}" sibTransId="{1CA1D069-02EF-4CC0-B236-351253094B70}"/>
    <dgm:cxn modelId="{354627A7-61A2-4F1E-9179-E566445453C6}" type="presOf" srcId="{9B0EEEFE-D3F5-4E66-9027-2B3E757A58C5}" destId="{E375DE32-8231-45F1-B99C-38D5EFAD79FD}" srcOrd="0" destOrd="0" presId="urn:microsoft.com/office/officeart/2005/8/layout/bList2"/>
    <dgm:cxn modelId="{1A8152AA-79B4-4516-8410-B9656BDE4E42}" type="presOf" srcId="{90C088E4-82BD-4B96-A712-BEC7BDB3BE1F}" destId="{7FDAEAB3-C006-456A-B520-1C9E2E0DA95C}" srcOrd="0" destOrd="3" presId="urn:microsoft.com/office/officeart/2005/8/layout/bList2"/>
    <dgm:cxn modelId="{2999F9AF-3C5A-46C2-A636-BA96325604A9}" srcId="{B81CD0DA-E75D-47D7-BBCB-C51202FC245E}" destId="{908D1F5E-649A-4D64-AE69-792F1A62285B}" srcOrd="3" destOrd="0" parTransId="{592D9D4D-0CC3-4F5F-AAEF-5A83C5565B75}" sibTransId="{858F29B2-D13F-4FBE-AEE9-AC4EA8BD3F4B}"/>
    <dgm:cxn modelId="{6B6BF6B3-BFDD-4CAD-A157-A62596326FDA}" srcId="{4767662B-3DBB-43FD-BD38-A2392F6BA8CD}" destId="{9A596A49-EFD8-4758-89BB-40DE15B8DA69}" srcOrd="4" destOrd="0" parTransId="{70792C0A-BD03-47E9-9A6E-35D73A865969}" sibTransId="{3B5C2A5D-9165-4B1B-B2BB-86E60435F920}"/>
    <dgm:cxn modelId="{518D23B4-D54B-4929-90D6-37A0C9E30FC6}" srcId="{456684A1-3DFE-4BDC-A3EF-A8CC8C24A82D}" destId="{B81CD0DA-E75D-47D7-BBCB-C51202FC245E}" srcOrd="1" destOrd="0" parTransId="{B0558B0F-B092-41D7-A366-F658B4362E39}" sibTransId="{60A2C51F-2DC2-454A-AD30-D85F47EE9220}"/>
    <dgm:cxn modelId="{6AB5A2B5-BCD0-4F66-8EDC-D90B7415C77D}" type="presOf" srcId="{F8002B5F-1631-4426-AC11-2A831DA3AC76}" destId="{A0776F71-D31D-4DD7-A4FD-5B22E8B0C198}" srcOrd="0" destOrd="0" presId="urn:microsoft.com/office/officeart/2005/8/layout/bList2"/>
    <dgm:cxn modelId="{0BA95BB7-67E9-4B94-AB86-FA1900495EED}" type="presOf" srcId="{60A2C51F-2DC2-454A-AD30-D85F47EE9220}" destId="{36F3FDA9-2C65-427E-8A28-F52C83878DE0}" srcOrd="0" destOrd="0" presId="urn:microsoft.com/office/officeart/2005/8/layout/bList2"/>
    <dgm:cxn modelId="{0F68A7B8-0D30-48E3-A7E8-A1450097DD9C}" srcId="{05E698DB-7309-4F5B-BB8C-49441EC186EA}" destId="{69B72CD6-2183-48B5-95A2-D13EBF63360E}" srcOrd="1" destOrd="0" parTransId="{76338CEE-ABAA-485F-A26E-CAA304AF6B40}" sibTransId="{63E40ED1-D609-4CD4-BC5F-E0ACC16E4A78}"/>
    <dgm:cxn modelId="{4E288CC3-5F54-4D71-B288-21E12A4DEB14}" type="presOf" srcId="{243E03D4-F960-4FBD-B399-E39322BA3108}" destId="{FB8AC97F-717A-45A9-AB7E-32661B408658}" srcOrd="0" destOrd="3" presId="urn:microsoft.com/office/officeart/2005/8/layout/bList2"/>
    <dgm:cxn modelId="{FB43A9C6-9327-4D78-9378-6E7F1EDD5D62}" srcId="{4767662B-3DBB-43FD-BD38-A2392F6BA8CD}" destId="{B372812E-FBD1-45A4-871C-987E7426DFFB}" srcOrd="3" destOrd="0" parTransId="{93BD38B1-0132-4B86-9E56-0E358E1A4759}" sibTransId="{F975BBE2-E104-4C64-B86F-124C5A9F4FC7}"/>
    <dgm:cxn modelId="{694F63C7-122C-452B-BF85-477EF3F8A144}" type="presOf" srcId="{9A596A49-EFD8-4758-89BB-40DE15B8DA69}" destId="{A0776F71-D31D-4DD7-A4FD-5B22E8B0C198}" srcOrd="0" destOrd="4" presId="urn:microsoft.com/office/officeart/2005/8/layout/bList2"/>
    <dgm:cxn modelId="{BB9D76C8-AB0F-42E8-B031-30EDB895EF8E}" type="presOf" srcId="{5321399A-F6AF-4F89-946F-A0F287F5DC30}" destId="{95DCC674-95DD-4FB8-89E1-23792D5AD92A}" srcOrd="0" destOrd="0" presId="urn:microsoft.com/office/officeart/2005/8/layout/bList2"/>
    <dgm:cxn modelId="{053790D1-CC97-4CED-A2A3-A50867596F83}" type="presOf" srcId="{05E698DB-7309-4F5B-BB8C-49441EC186EA}" destId="{53D29332-92D2-4DC4-8A03-122544B93C10}" srcOrd="0" destOrd="0" presId="urn:microsoft.com/office/officeart/2005/8/layout/bList2"/>
    <dgm:cxn modelId="{2A88FAD3-2D4B-40DB-8DE8-B03FF1B75FE0}" type="presOf" srcId="{3E7904E6-867B-46B0-A7BB-10F4E6997C82}" destId="{95DCC674-95DD-4FB8-89E1-23792D5AD92A}" srcOrd="0" destOrd="1" presId="urn:microsoft.com/office/officeart/2005/8/layout/bList2"/>
    <dgm:cxn modelId="{075DCCDA-F913-4583-B58A-2E5A57599841}" srcId="{4767662B-3DBB-43FD-BD38-A2392F6BA8CD}" destId="{54D9D7C4-B290-449F-8852-80238E7D8FBE}" srcOrd="1" destOrd="0" parTransId="{9913976E-5B1A-40C7-922D-D5FF4B0493CF}" sibTransId="{2EA64E53-EC0F-4645-9CE8-70355473A322}"/>
    <dgm:cxn modelId="{CA8EC3FA-5452-4FB0-B92E-4F1037AFCA23}" type="presOf" srcId="{456684A1-3DFE-4BDC-A3EF-A8CC8C24A82D}" destId="{B90E62B6-A839-412F-B80D-D7AA6EFBB5B6}" srcOrd="0" destOrd="0" presId="urn:microsoft.com/office/officeart/2005/8/layout/bList2"/>
    <dgm:cxn modelId="{B6CB37FB-2075-4BF0-9004-82DC40091A45}" type="presOf" srcId="{8E7FBD76-33EC-40FF-B6CD-CC85F3607190}" destId="{FB8AC97F-717A-45A9-AB7E-32661B408658}" srcOrd="0" destOrd="0" presId="urn:microsoft.com/office/officeart/2005/8/layout/bList2"/>
    <dgm:cxn modelId="{AC48519B-38BF-43E6-B7A6-AB836BFE316B}" type="presParOf" srcId="{B90E62B6-A839-412F-B80D-D7AA6EFBB5B6}" destId="{91B7EBA7-F854-4C1B-B3DE-5284EDBB86C9}" srcOrd="0" destOrd="0" presId="urn:microsoft.com/office/officeart/2005/8/layout/bList2"/>
    <dgm:cxn modelId="{34EDC2A9-D2FB-4155-9631-A27779BFB6F0}" type="presParOf" srcId="{91B7EBA7-F854-4C1B-B3DE-5284EDBB86C9}" destId="{FB8AC97F-717A-45A9-AB7E-32661B408658}" srcOrd="0" destOrd="0" presId="urn:microsoft.com/office/officeart/2005/8/layout/bList2"/>
    <dgm:cxn modelId="{48B7CB0C-0474-4698-8948-8F4917356EF1}" type="presParOf" srcId="{91B7EBA7-F854-4C1B-B3DE-5284EDBB86C9}" destId="{53D29332-92D2-4DC4-8A03-122544B93C10}" srcOrd="1" destOrd="0" presId="urn:microsoft.com/office/officeart/2005/8/layout/bList2"/>
    <dgm:cxn modelId="{3EBE61C9-1F13-42CB-A3F5-83809A4834F4}" type="presParOf" srcId="{91B7EBA7-F854-4C1B-B3DE-5284EDBB86C9}" destId="{EF02DF0C-ABEF-4B34-9D1A-E2BC7C232545}" srcOrd="2" destOrd="0" presId="urn:microsoft.com/office/officeart/2005/8/layout/bList2"/>
    <dgm:cxn modelId="{697264E5-C8F5-48A7-9C51-79A18CE8E172}" type="presParOf" srcId="{91B7EBA7-F854-4C1B-B3DE-5284EDBB86C9}" destId="{E33C37CA-1A48-4ABF-BA22-82BF829928AE}" srcOrd="3" destOrd="0" presId="urn:microsoft.com/office/officeart/2005/8/layout/bList2"/>
    <dgm:cxn modelId="{07BA63ED-8CD2-4614-800D-4E6485837434}" type="presParOf" srcId="{B90E62B6-A839-412F-B80D-D7AA6EFBB5B6}" destId="{E375DE32-8231-45F1-B99C-38D5EFAD79FD}" srcOrd="1" destOrd="0" presId="urn:microsoft.com/office/officeart/2005/8/layout/bList2"/>
    <dgm:cxn modelId="{F56AA226-5B01-45D4-9F48-B3DAB739E475}" type="presParOf" srcId="{B90E62B6-A839-412F-B80D-D7AA6EFBB5B6}" destId="{85E3A0FC-A707-476E-A4EA-D4776DB4E9A0}" srcOrd="2" destOrd="0" presId="urn:microsoft.com/office/officeart/2005/8/layout/bList2"/>
    <dgm:cxn modelId="{5D49C725-EABD-4FA8-A755-9F09E6A5DAE2}" type="presParOf" srcId="{85E3A0FC-A707-476E-A4EA-D4776DB4E9A0}" destId="{95DCC674-95DD-4FB8-89E1-23792D5AD92A}" srcOrd="0" destOrd="0" presId="urn:microsoft.com/office/officeart/2005/8/layout/bList2"/>
    <dgm:cxn modelId="{43780BDF-676B-4F55-BFF7-0A4327228DCF}" type="presParOf" srcId="{85E3A0FC-A707-476E-A4EA-D4776DB4E9A0}" destId="{1A0ED897-EFE0-42A2-B1B2-415023B09C63}" srcOrd="1" destOrd="0" presId="urn:microsoft.com/office/officeart/2005/8/layout/bList2"/>
    <dgm:cxn modelId="{A4F17D6E-EEEC-43B1-B2B9-308C50886C08}" type="presParOf" srcId="{85E3A0FC-A707-476E-A4EA-D4776DB4E9A0}" destId="{51A1AD8E-25D1-4C10-8567-E37FCF9C7574}" srcOrd="2" destOrd="0" presId="urn:microsoft.com/office/officeart/2005/8/layout/bList2"/>
    <dgm:cxn modelId="{8D2D9837-DE1F-43A9-BF6C-E46D0FFC0F17}" type="presParOf" srcId="{85E3A0FC-A707-476E-A4EA-D4776DB4E9A0}" destId="{74CDB260-B0DC-4DC2-9DFB-95C3933B69AA}" srcOrd="3" destOrd="0" presId="urn:microsoft.com/office/officeart/2005/8/layout/bList2"/>
    <dgm:cxn modelId="{AC4331BF-2DE2-4A55-9473-3DD739393D20}" type="presParOf" srcId="{B90E62B6-A839-412F-B80D-D7AA6EFBB5B6}" destId="{36F3FDA9-2C65-427E-8A28-F52C83878DE0}" srcOrd="3" destOrd="0" presId="urn:microsoft.com/office/officeart/2005/8/layout/bList2"/>
    <dgm:cxn modelId="{157CE098-8F7C-429A-9E23-60E4E12AB995}" type="presParOf" srcId="{B90E62B6-A839-412F-B80D-D7AA6EFBB5B6}" destId="{629BE17C-4A88-44D9-A1D7-9B72B4602667}" srcOrd="4" destOrd="0" presId="urn:microsoft.com/office/officeart/2005/8/layout/bList2"/>
    <dgm:cxn modelId="{CD97AB30-DF75-4FEB-A6BB-26815FED7A03}" type="presParOf" srcId="{629BE17C-4A88-44D9-A1D7-9B72B4602667}" destId="{7FDAEAB3-C006-456A-B520-1C9E2E0DA95C}" srcOrd="0" destOrd="0" presId="urn:microsoft.com/office/officeart/2005/8/layout/bList2"/>
    <dgm:cxn modelId="{30FF3F84-4039-49BC-8107-3B146FDF7196}" type="presParOf" srcId="{629BE17C-4A88-44D9-A1D7-9B72B4602667}" destId="{830308BB-61E4-40C8-B372-16A22A7CB08C}" srcOrd="1" destOrd="0" presId="urn:microsoft.com/office/officeart/2005/8/layout/bList2"/>
    <dgm:cxn modelId="{505F9A51-0FA4-4927-A2F6-A9CDC2531894}" type="presParOf" srcId="{629BE17C-4A88-44D9-A1D7-9B72B4602667}" destId="{A3AF6396-586C-4565-BBC3-57EB32F9545E}" srcOrd="2" destOrd="0" presId="urn:microsoft.com/office/officeart/2005/8/layout/bList2"/>
    <dgm:cxn modelId="{3610A654-A301-47D9-9445-782F19D5B957}" type="presParOf" srcId="{629BE17C-4A88-44D9-A1D7-9B72B4602667}" destId="{0BAAC2FC-1891-4185-A69E-91709DDBBDEF}" srcOrd="3" destOrd="0" presId="urn:microsoft.com/office/officeart/2005/8/layout/bList2"/>
    <dgm:cxn modelId="{BA2E6BF5-9A2A-4C5B-B59F-68D1798E4201}" type="presParOf" srcId="{B90E62B6-A839-412F-B80D-D7AA6EFBB5B6}" destId="{B48EBAF2-E2DF-4823-A265-D40F3E07B90F}" srcOrd="5" destOrd="0" presId="urn:microsoft.com/office/officeart/2005/8/layout/bList2"/>
    <dgm:cxn modelId="{0A1AD09E-EB85-49A9-9987-90E0F6EC593D}" type="presParOf" srcId="{B90E62B6-A839-412F-B80D-D7AA6EFBB5B6}" destId="{747B92B8-A114-40C5-AE72-717D23875A73}" srcOrd="6" destOrd="0" presId="urn:microsoft.com/office/officeart/2005/8/layout/bList2"/>
    <dgm:cxn modelId="{07E7B9C0-3599-49DB-9EC3-E00733F8D2EE}" type="presParOf" srcId="{747B92B8-A114-40C5-AE72-717D23875A73}" destId="{A0776F71-D31D-4DD7-A4FD-5B22E8B0C198}" srcOrd="0" destOrd="0" presId="urn:microsoft.com/office/officeart/2005/8/layout/bList2"/>
    <dgm:cxn modelId="{105863C2-F35A-4587-95E1-DBD8F6B84578}" type="presParOf" srcId="{747B92B8-A114-40C5-AE72-717D23875A73}" destId="{77ED85A2-7014-4A4F-B8C2-B643D5E0C0F0}" srcOrd="1" destOrd="0" presId="urn:microsoft.com/office/officeart/2005/8/layout/bList2"/>
    <dgm:cxn modelId="{A29A8330-C1B5-4E55-A308-55CADF7324A3}" type="presParOf" srcId="{747B92B8-A114-40C5-AE72-717D23875A73}" destId="{A5C82D8B-1EFF-420C-A6A1-E276330029AC}" srcOrd="2" destOrd="0" presId="urn:microsoft.com/office/officeart/2005/8/layout/bList2"/>
    <dgm:cxn modelId="{413D2047-3386-4B38-8D46-AE23AB8F24F8}" type="presParOf" srcId="{747B92B8-A114-40C5-AE72-717D23875A73}" destId="{C82BF2AB-000C-4E0A-9F18-67D47BFEE99C}" srcOrd="3" destOrd="0" presId="urn:microsoft.com/office/officeart/2005/8/layout/b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56684A1-3DFE-4BDC-A3EF-A8CC8C24A82D}" type="doc">
      <dgm:prSet loTypeId="urn:microsoft.com/office/officeart/2005/8/layout/bList2" loCatId="list" qsTypeId="urn:microsoft.com/office/officeart/2005/8/quickstyle/simple1" qsCatId="simple" csTypeId="urn:microsoft.com/office/officeart/2005/8/colors/accent1_2" csCatId="accent1" phldr="1"/>
      <dgm:spPr/>
    </dgm:pt>
    <dgm:pt modelId="{05E698DB-7309-4F5B-BB8C-49441EC186EA}">
      <dgm:prSet phldrT="[Text]" custT="1"/>
      <dgm:spPr/>
      <dgm:t>
        <a:bodyPr/>
        <a:lstStyle/>
        <a:p>
          <a:r>
            <a:rPr lang="en-GB" sz="1200" b="1">
              <a:latin typeface="Arial" panose="020B0604020202020204" pitchFamily="34" charset="0"/>
              <a:cs typeface="Arial" panose="020B0604020202020204" pitchFamily="34" charset="0"/>
            </a:rPr>
            <a:t>Tendering procedures</a:t>
          </a:r>
        </a:p>
      </dgm:t>
    </dgm:pt>
    <dgm:pt modelId="{5151938D-5865-45F7-9FDE-C15E28A9A815}" type="parTrans" cxnId="{FA7D009A-33DD-49C4-B418-B42C7C50860E}">
      <dgm:prSet/>
      <dgm:spPr/>
      <dgm:t>
        <a:bodyPr/>
        <a:lstStyle/>
        <a:p>
          <a:endParaRPr lang="en-GB" sz="1200" b="1">
            <a:latin typeface="Arial" panose="020B0604020202020204" pitchFamily="34" charset="0"/>
            <a:cs typeface="Arial" panose="020B0604020202020204" pitchFamily="34" charset="0"/>
          </a:endParaRPr>
        </a:p>
      </dgm:t>
    </dgm:pt>
    <dgm:pt modelId="{9B0EEEFE-D3F5-4E66-9027-2B3E757A58C5}" type="sibTrans" cxnId="{FA7D009A-33DD-49C4-B418-B42C7C50860E}">
      <dgm:prSet/>
      <dgm:spPr/>
      <dgm:t>
        <a:bodyPr/>
        <a:lstStyle/>
        <a:p>
          <a:endParaRPr lang="en-GB" sz="1200" b="1">
            <a:latin typeface="Arial" panose="020B0604020202020204" pitchFamily="34" charset="0"/>
            <a:cs typeface="Arial" panose="020B0604020202020204" pitchFamily="34" charset="0"/>
          </a:endParaRPr>
        </a:p>
      </dgm:t>
    </dgm:pt>
    <dgm:pt modelId="{B81CD0DA-E75D-47D7-BBCB-C51202FC245E}">
      <dgm:prSet phldrT="[Text]" custT="1"/>
      <dgm:spPr/>
      <dgm:t>
        <a:bodyPr/>
        <a:lstStyle/>
        <a:p>
          <a:r>
            <a:rPr lang="en-GB" sz="1200" b="1">
              <a:latin typeface="Arial" panose="020B0604020202020204" pitchFamily="34" charset="0"/>
              <a:cs typeface="Arial" panose="020B0604020202020204" pitchFamily="34" charset="0"/>
            </a:rPr>
            <a:t>Comprehensive feedback</a:t>
          </a:r>
        </a:p>
      </dgm:t>
    </dgm:pt>
    <dgm:pt modelId="{B0558B0F-B092-41D7-A366-F658B4362E39}" type="parTrans" cxnId="{518D23B4-D54B-4929-90D6-37A0C9E30FC6}">
      <dgm:prSet/>
      <dgm:spPr/>
      <dgm:t>
        <a:bodyPr/>
        <a:lstStyle/>
        <a:p>
          <a:endParaRPr lang="en-GB" sz="1200" b="1">
            <a:latin typeface="Arial" panose="020B0604020202020204" pitchFamily="34" charset="0"/>
            <a:cs typeface="Arial" panose="020B0604020202020204" pitchFamily="34" charset="0"/>
          </a:endParaRPr>
        </a:p>
      </dgm:t>
    </dgm:pt>
    <dgm:pt modelId="{60A2C51F-2DC2-454A-AD30-D85F47EE9220}" type="sibTrans" cxnId="{518D23B4-D54B-4929-90D6-37A0C9E30FC6}">
      <dgm:prSet/>
      <dgm:spPr/>
      <dgm:t>
        <a:bodyPr/>
        <a:lstStyle/>
        <a:p>
          <a:endParaRPr lang="en-GB" sz="1200" b="1">
            <a:latin typeface="Arial" panose="020B0604020202020204" pitchFamily="34" charset="0"/>
            <a:cs typeface="Arial" panose="020B0604020202020204" pitchFamily="34" charset="0"/>
          </a:endParaRPr>
        </a:p>
      </dgm:t>
    </dgm:pt>
    <dgm:pt modelId="{5321399A-F6AF-4F89-946F-A0F287F5DC30}">
      <dgm:prSet custT="1"/>
      <dgm:spPr/>
      <dgm:t>
        <a:bodyPr/>
        <a:lstStyle/>
        <a:p>
          <a:pPr marL="57150" indent="0">
            <a:buFontTx/>
            <a:buNone/>
          </a:pPr>
          <a:endParaRPr lang="en-GB" sz="1200">
            <a:latin typeface="Arial" panose="020B0604020202020204" pitchFamily="34" charset="0"/>
            <a:cs typeface="Arial" panose="020B0604020202020204" pitchFamily="34" charset="0"/>
          </a:endParaRPr>
        </a:p>
      </dgm:t>
    </dgm:pt>
    <dgm:pt modelId="{CDF689FC-3D04-444E-8F54-4F995A05613D}" type="parTrans" cxnId="{5D100A19-6CE9-47A0-80E2-A0FE482ECB1A}">
      <dgm:prSet/>
      <dgm:spPr/>
      <dgm:t>
        <a:bodyPr/>
        <a:lstStyle/>
        <a:p>
          <a:endParaRPr lang="en-GB" sz="1200"/>
        </a:p>
      </dgm:t>
    </dgm:pt>
    <dgm:pt modelId="{583C1A03-F202-47EE-9EAC-728B4BB23129}" type="sibTrans" cxnId="{5D100A19-6CE9-47A0-80E2-A0FE482ECB1A}">
      <dgm:prSet/>
      <dgm:spPr/>
      <dgm:t>
        <a:bodyPr/>
        <a:lstStyle/>
        <a:p>
          <a:endParaRPr lang="en-GB" sz="1200"/>
        </a:p>
      </dgm:t>
    </dgm:pt>
    <dgm:pt modelId="{69B72CD6-2183-48B5-95A2-D13EBF63360E}">
      <dgm:prSet custT="1"/>
      <dgm:spPr/>
      <dgm:t>
        <a:bodyPr/>
        <a:lstStyle/>
        <a:p>
          <a:pPr marL="0" indent="0">
            <a:buNone/>
          </a:pPr>
          <a:r>
            <a:rPr lang="en-GB" sz="1200" b="1">
              <a:latin typeface="Arial" panose="020B0604020202020204" pitchFamily="34" charset="0"/>
              <a:cs typeface="Arial" panose="020B0604020202020204" pitchFamily="34" charset="0"/>
            </a:rPr>
            <a:t>The new Act provides the flexibility for contracting authorities to design their own tendering procedures through the introduction of the ‘competitive flexible’ procedure.</a:t>
          </a:r>
          <a:endParaRPr lang="en-GB" sz="1200">
            <a:latin typeface="Arial" panose="020B0604020202020204" pitchFamily="34" charset="0"/>
            <a:cs typeface="Arial" panose="020B0604020202020204" pitchFamily="34" charset="0"/>
          </a:endParaRPr>
        </a:p>
      </dgm:t>
    </dgm:pt>
    <dgm:pt modelId="{76338CEE-ABAA-485F-A26E-CAA304AF6B40}" type="parTrans" cxnId="{0F68A7B8-0D30-48E3-A7E8-A1450097DD9C}">
      <dgm:prSet/>
      <dgm:spPr/>
      <dgm:t>
        <a:bodyPr/>
        <a:lstStyle/>
        <a:p>
          <a:endParaRPr lang="en-GB" sz="1200"/>
        </a:p>
      </dgm:t>
    </dgm:pt>
    <dgm:pt modelId="{63E40ED1-D609-4CD4-BC5F-E0ACC16E4A78}" type="sibTrans" cxnId="{0F68A7B8-0D30-48E3-A7E8-A1450097DD9C}">
      <dgm:prSet/>
      <dgm:spPr/>
      <dgm:t>
        <a:bodyPr/>
        <a:lstStyle/>
        <a:p>
          <a:endParaRPr lang="en-GB" sz="1200"/>
        </a:p>
      </dgm:t>
    </dgm:pt>
    <dgm:pt modelId="{69AFBC5D-43AC-460C-9EF8-6579A4331FB1}">
      <dgm:prSet custT="1"/>
      <dgm:spPr/>
      <dgm:t>
        <a:bodyPr/>
        <a:lstStyle/>
        <a:p>
          <a:pPr marL="57150" indent="0">
            <a:buNone/>
          </a:pPr>
          <a:endParaRPr lang="en-GB" sz="1200">
            <a:latin typeface="Arial" panose="020B0604020202020204" pitchFamily="34" charset="0"/>
            <a:cs typeface="Arial" panose="020B0604020202020204" pitchFamily="34" charset="0"/>
          </a:endParaRPr>
        </a:p>
      </dgm:t>
    </dgm:pt>
    <dgm:pt modelId="{4E82666C-4C73-4E09-8087-5099A101405B}" type="parTrans" cxnId="{026E9778-2077-4739-8786-580F27E2DD47}">
      <dgm:prSet/>
      <dgm:spPr/>
      <dgm:t>
        <a:bodyPr/>
        <a:lstStyle/>
        <a:p>
          <a:endParaRPr lang="en-GB" sz="1200"/>
        </a:p>
      </dgm:t>
    </dgm:pt>
    <dgm:pt modelId="{86FB2B29-421B-4F14-BB15-FC82C3A0B38C}" type="sibTrans" cxnId="{026E9778-2077-4739-8786-580F27E2DD47}">
      <dgm:prSet/>
      <dgm:spPr/>
      <dgm:t>
        <a:bodyPr/>
        <a:lstStyle/>
        <a:p>
          <a:endParaRPr lang="en-GB" sz="1200"/>
        </a:p>
      </dgm:t>
    </dgm:pt>
    <dgm:pt modelId="{42767335-25CC-41F8-A40E-D8B186307A37}">
      <dgm:prSet custT="1"/>
      <dgm:spPr/>
      <dgm:t>
        <a:bodyPr/>
        <a:lstStyle/>
        <a:p>
          <a:pPr marL="57150" indent="0">
            <a:buFontTx/>
            <a:buNone/>
          </a:pPr>
          <a:endParaRPr lang="en-GB" sz="1200">
            <a:latin typeface="Arial" panose="020B0604020202020204" pitchFamily="34" charset="0"/>
            <a:cs typeface="Arial" panose="020B0604020202020204" pitchFamily="34" charset="0"/>
          </a:endParaRPr>
        </a:p>
      </dgm:t>
    </dgm:pt>
    <dgm:pt modelId="{51FE0C49-E624-42EB-90E6-C3309CC32970}" type="parTrans" cxnId="{F0AE129A-B164-4408-B63F-0A90A907460B}">
      <dgm:prSet/>
      <dgm:spPr/>
      <dgm:t>
        <a:bodyPr/>
        <a:lstStyle/>
        <a:p>
          <a:endParaRPr lang="en-GB" sz="1200"/>
        </a:p>
      </dgm:t>
    </dgm:pt>
    <dgm:pt modelId="{6F65BE6F-4634-40E8-8F39-7EDF395C92CD}" type="sibTrans" cxnId="{F0AE129A-B164-4408-B63F-0A90A907460B}">
      <dgm:prSet/>
      <dgm:spPr/>
      <dgm:t>
        <a:bodyPr/>
        <a:lstStyle/>
        <a:p>
          <a:endParaRPr lang="en-GB" sz="1200"/>
        </a:p>
      </dgm:t>
    </dgm:pt>
    <dgm:pt modelId="{3E7904E6-867B-46B0-A7BB-10F4E6997C82}">
      <dgm:prSet custT="1"/>
      <dgm:spPr/>
      <dgm:t>
        <a:bodyPr/>
        <a:lstStyle/>
        <a:p>
          <a:pPr marL="0" indent="0">
            <a:buFontTx/>
            <a:buNone/>
          </a:pPr>
          <a:r>
            <a:rPr lang="en-GB" sz="1200" b="1">
              <a:latin typeface="Arial" panose="020B0604020202020204" pitchFamily="34" charset="0"/>
              <a:cs typeface="Arial" panose="020B0604020202020204" pitchFamily="34" charset="0"/>
            </a:rPr>
            <a:t>The Procurement Act 2023 requires contracting authorities to issue an assessment summary, similar to a standstill letter under the previous regulations.</a:t>
          </a:r>
        </a:p>
      </dgm:t>
    </dgm:pt>
    <dgm:pt modelId="{CB39152B-F38C-4654-8C08-2D26E80A58B1}" type="parTrans" cxnId="{9D9FE3A2-03D4-4498-8F04-5AC579983F7C}">
      <dgm:prSet/>
      <dgm:spPr/>
      <dgm:t>
        <a:bodyPr/>
        <a:lstStyle/>
        <a:p>
          <a:endParaRPr lang="en-GB" sz="1200"/>
        </a:p>
      </dgm:t>
    </dgm:pt>
    <dgm:pt modelId="{1CA1D069-02EF-4CC0-B236-351253094B70}" type="sibTrans" cxnId="{9D9FE3A2-03D4-4498-8F04-5AC579983F7C}">
      <dgm:prSet/>
      <dgm:spPr/>
      <dgm:t>
        <a:bodyPr/>
        <a:lstStyle/>
        <a:p>
          <a:endParaRPr lang="en-GB" sz="1200"/>
        </a:p>
      </dgm:t>
    </dgm:pt>
    <dgm:pt modelId="{A18B8DAE-D67C-484E-8855-63A3CCF06075}">
      <dgm:prSet custT="1"/>
      <dgm:spPr/>
      <dgm:t>
        <a:bodyPr/>
        <a:lstStyle/>
        <a:p>
          <a:pPr marL="0" indent="0">
            <a:buNone/>
          </a:pPr>
          <a:r>
            <a:rPr lang="en-GB" sz="1200" b="1">
              <a:latin typeface="Arial" panose="020B0604020202020204" pitchFamily="34" charset="0"/>
              <a:cs typeface="Arial" panose="020B0604020202020204" pitchFamily="34" charset="0"/>
            </a:rPr>
            <a:t>The Act introduces requirements for contracting authorities to record and publish information on contract and supplier performance*, breaches of contract and payments.</a:t>
          </a:r>
        </a:p>
      </dgm:t>
    </dgm:pt>
    <dgm:pt modelId="{710EE5D2-6C08-4F5B-9453-5A316A124A01}" type="parTrans" cxnId="{38EB535D-CE06-400D-B9CB-C66B86F8C945}">
      <dgm:prSet/>
      <dgm:spPr/>
      <dgm:t>
        <a:bodyPr/>
        <a:lstStyle/>
        <a:p>
          <a:endParaRPr lang="en-GB" sz="1200"/>
        </a:p>
      </dgm:t>
    </dgm:pt>
    <dgm:pt modelId="{B41A3130-09D8-451F-B611-5F0C7FFFECF1}" type="sibTrans" cxnId="{38EB535D-CE06-400D-B9CB-C66B86F8C945}">
      <dgm:prSet/>
      <dgm:spPr/>
      <dgm:t>
        <a:bodyPr/>
        <a:lstStyle/>
        <a:p>
          <a:endParaRPr lang="en-GB" sz="1200"/>
        </a:p>
      </dgm:t>
    </dgm:pt>
    <dgm:pt modelId="{5EB6BA81-2B96-42B6-8966-95661071F7B9}">
      <dgm:prSet custT="1"/>
      <dgm:spPr/>
      <dgm:t>
        <a:bodyPr/>
        <a:lstStyle/>
        <a:p>
          <a:pPr marL="57150" indent="0">
            <a:buNone/>
          </a:pPr>
          <a:endParaRPr lang="en-GB" sz="1200">
            <a:latin typeface="Arial" panose="020B0604020202020204" pitchFamily="34" charset="0"/>
            <a:cs typeface="Arial" panose="020B0604020202020204" pitchFamily="34" charset="0"/>
          </a:endParaRPr>
        </a:p>
      </dgm:t>
    </dgm:pt>
    <dgm:pt modelId="{6DBB5F65-A3FF-43B1-8E1A-C8730F85CE84}" type="parTrans" cxnId="{8BE74189-5B2B-4420-82E1-1B8ACDDAE71E}">
      <dgm:prSet/>
      <dgm:spPr/>
      <dgm:t>
        <a:bodyPr/>
        <a:lstStyle/>
        <a:p>
          <a:endParaRPr lang="en-GB" sz="1200"/>
        </a:p>
      </dgm:t>
    </dgm:pt>
    <dgm:pt modelId="{F54024AA-249F-48F5-8BB9-8A7CB499356D}" type="sibTrans" cxnId="{8BE74189-5B2B-4420-82E1-1B8ACDDAE71E}">
      <dgm:prSet/>
      <dgm:spPr/>
      <dgm:t>
        <a:bodyPr/>
        <a:lstStyle/>
        <a:p>
          <a:endParaRPr lang="en-GB" sz="1200"/>
        </a:p>
      </dgm:t>
    </dgm:pt>
    <dgm:pt modelId="{243E03D4-F960-4FBD-B399-E39322BA3108}">
      <dgm:prSet custT="1"/>
      <dgm:spPr/>
      <dgm:t>
        <a:bodyPr/>
        <a:lstStyle/>
        <a:p>
          <a:pPr marL="0" indent="0">
            <a:buNone/>
          </a:pPr>
          <a:r>
            <a:rPr lang="en-GB" sz="1200" i="0">
              <a:latin typeface="Arial" panose="020B0604020202020204" pitchFamily="34" charset="0"/>
              <a:cs typeface="Arial" panose="020B0604020202020204" pitchFamily="34" charset="0"/>
            </a:rPr>
            <a:t>This will give KCC more autonomy to ensure that the chosen procedure is suitable for SMEs, by simplifying the stages in the process, allowing for longer timeframes for tender submission etc.</a:t>
          </a:r>
        </a:p>
      </dgm:t>
    </dgm:pt>
    <dgm:pt modelId="{064DDF89-9299-497A-A593-1B3852D9B6DC}" type="parTrans" cxnId="{6F960C69-9FAF-4F40-8A78-02F1AC2FBF56}">
      <dgm:prSet/>
      <dgm:spPr/>
      <dgm:t>
        <a:bodyPr/>
        <a:lstStyle/>
        <a:p>
          <a:endParaRPr lang="en-GB" sz="1200"/>
        </a:p>
      </dgm:t>
    </dgm:pt>
    <dgm:pt modelId="{BB34F121-7DC8-4A6B-BC91-3AE4A8F4A205}" type="sibTrans" cxnId="{6F960C69-9FAF-4F40-8A78-02F1AC2FBF56}">
      <dgm:prSet/>
      <dgm:spPr/>
      <dgm:t>
        <a:bodyPr/>
        <a:lstStyle/>
        <a:p>
          <a:endParaRPr lang="en-GB" sz="1200"/>
        </a:p>
      </dgm:t>
    </dgm:pt>
    <dgm:pt modelId="{A6C51EE5-699A-411F-8170-A578B26D3997}">
      <dgm:prSet custT="1"/>
      <dgm:spPr/>
      <dgm:t>
        <a:bodyPr/>
        <a:lstStyle/>
        <a:p>
          <a:pPr marL="0" indent="0">
            <a:buFontTx/>
            <a:buNone/>
          </a:pPr>
          <a:endParaRPr lang="en-GB" sz="1200" b="1">
            <a:latin typeface="Arial" panose="020B0604020202020204" pitchFamily="34" charset="0"/>
            <a:cs typeface="Arial" panose="020B0604020202020204" pitchFamily="34" charset="0"/>
          </a:endParaRPr>
        </a:p>
      </dgm:t>
    </dgm:pt>
    <dgm:pt modelId="{FF0C97F1-092D-41B1-BAB7-E55B1CC90F04}" type="parTrans" cxnId="{E5A90505-77EB-4585-AAEC-3F836B222AD0}">
      <dgm:prSet/>
      <dgm:spPr/>
      <dgm:t>
        <a:bodyPr/>
        <a:lstStyle/>
        <a:p>
          <a:endParaRPr lang="en-GB" sz="1200"/>
        </a:p>
      </dgm:t>
    </dgm:pt>
    <dgm:pt modelId="{BB1CC62E-FD47-4C17-86A0-3F9052C3B870}" type="sibTrans" cxnId="{E5A90505-77EB-4585-AAEC-3F836B222AD0}">
      <dgm:prSet/>
      <dgm:spPr/>
      <dgm:t>
        <a:bodyPr/>
        <a:lstStyle/>
        <a:p>
          <a:endParaRPr lang="en-GB" sz="1200"/>
        </a:p>
      </dgm:t>
    </dgm:pt>
    <dgm:pt modelId="{908D1F5E-649A-4D64-AE69-792F1A62285B}">
      <dgm:prSet custT="1"/>
      <dgm:spPr/>
      <dgm:t>
        <a:bodyPr/>
        <a:lstStyle/>
        <a:p>
          <a:pPr marL="0" indent="0">
            <a:buFontTx/>
            <a:buNone/>
          </a:pPr>
          <a:r>
            <a:rPr lang="en-GB" sz="1200" b="0">
              <a:latin typeface="Arial" panose="020B0604020202020204" pitchFamily="34" charset="0"/>
              <a:cs typeface="Arial" panose="020B0604020202020204" pitchFamily="34" charset="0"/>
            </a:rPr>
            <a:t>This will improve the consistency of feedback to suppliers, providing explanation to help understand their scores and why they did or did not win the contract. Feedback will support SMEs with future bids.</a:t>
          </a:r>
        </a:p>
      </dgm:t>
    </dgm:pt>
    <dgm:pt modelId="{592D9D4D-0CC3-4F5F-AAEF-5A83C5565B75}" type="parTrans" cxnId="{2999F9AF-3C5A-46C2-A636-BA96325604A9}">
      <dgm:prSet/>
      <dgm:spPr/>
      <dgm:t>
        <a:bodyPr/>
        <a:lstStyle/>
        <a:p>
          <a:endParaRPr lang="en-GB" sz="1200"/>
        </a:p>
      </dgm:t>
    </dgm:pt>
    <dgm:pt modelId="{858F29B2-D13F-4FBE-AEE9-AC4EA8BD3F4B}" type="sibTrans" cxnId="{2999F9AF-3C5A-46C2-A636-BA96325604A9}">
      <dgm:prSet/>
      <dgm:spPr/>
      <dgm:t>
        <a:bodyPr/>
        <a:lstStyle/>
        <a:p>
          <a:endParaRPr lang="en-GB" sz="1200"/>
        </a:p>
      </dgm:t>
    </dgm:pt>
    <dgm:pt modelId="{A47FD759-A42E-443F-925D-518E3DD460FA}">
      <dgm:prSet custT="1"/>
      <dgm:spPr/>
      <dgm:t>
        <a:bodyPr/>
        <a:lstStyle/>
        <a:p>
          <a:pPr marL="0" indent="0">
            <a:buFontTx/>
            <a:buNone/>
          </a:pPr>
          <a:endParaRPr lang="en-GB" sz="1200" b="1">
            <a:latin typeface="Arial" panose="020B0604020202020204" pitchFamily="34" charset="0"/>
            <a:cs typeface="Arial" panose="020B0604020202020204" pitchFamily="34" charset="0"/>
          </a:endParaRPr>
        </a:p>
      </dgm:t>
    </dgm:pt>
    <dgm:pt modelId="{202D54AB-855F-478E-B4EB-E9B23E1CE0F3}" type="parTrans" cxnId="{A9D5343D-C34E-4E4F-B076-1E75AD8BBB45}">
      <dgm:prSet/>
      <dgm:spPr/>
      <dgm:t>
        <a:bodyPr/>
        <a:lstStyle/>
        <a:p>
          <a:endParaRPr lang="en-GB" sz="1200"/>
        </a:p>
      </dgm:t>
    </dgm:pt>
    <dgm:pt modelId="{60A98BA0-18DF-4C28-806C-B2CDE8117A88}" type="sibTrans" cxnId="{A9D5343D-C34E-4E4F-B076-1E75AD8BBB45}">
      <dgm:prSet/>
      <dgm:spPr/>
      <dgm:t>
        <a:bodyPr/>
        <a:lstStyle/>
        <a:p>
          <a:endParaRPr lang="en-GB" sz="1200"/>
        </a:p>
      </dgm:t>
    </dgm:pt>
    <dgm:pt modelId="{90C088E4-82BD-4B96-A712-BEC7BDB3BE1F}">
      <dgm:prSet custT="1"/>
      <dgm:spPr/>
      <dgm:t>
        <a:bodyPr/>
        <a:lstStyle/>
        <a:p>
          <a:pPr marL="0" indent="0">
            <a:buFont typeface="Arial" panose="020B0604020202020204" pitchFamily="34" charset="0"/>
            <a:buNone/>
          </a:pPr>
          <a:r>
            <a:rPr lang="en-GB" sz="1200">
              <a:latin typeface="Arial" panose="020B0604020202020204" pitchFamily="34" charset="0"/>
              <a:cs typeface="Arial" panose="020B0604020202020204" pitchFamily="34" charset="0"/>
            </a:rPr>
            <a:t>This will provide SMEs with more visibility around how certain incumbent suppliers on big contracts are performing, where the is underperformance, and when these contracts are set to expire.</a:t>
          </a:r>
        </a:p>
      </dgm:t>
    </dgm:pt>
    <dgm:pt modelId="{30830457-251D-4B62-8D3E-E6E753EB92C6}" type="parTrans" cxnId="{25E61858-1AA5-4018-B64A-72BA14A710FF}">
      <dgm:prSet/>
      <dgm:spPr/>
      <dgm:t>
        <a:bodyPr/>
        <a:lstStyle/>
        <a:p>
          <a:endParaRPr lang="en-GB" sz="1200"/>
        </a:p>
      </dgm:t>
    </dgm:pt>
    <dgm:pt modelId="{924CF92E-8A88-45B5-B9AB-BDCBD6C749C2}" type="sibTrans" cxnId="{25E61858-1AA5-4018-B64A-72BA14A710FF}">
      <dgm:prSet/>
      <dgm:spPr/>
      <dgm:t>
        <a:bodyPr/>
        <a:lstStyle/>
        <a:p>
          <a:endParaRPr lang="en-GB" sz="1200"/>
        </a:p>
      </dgm:t>
    </dgm:pt>
    <dgm:pt modelId="{D2FDBA4B-3ABE-450A-8695-DF904853DDCE}">
      <dgm:prSet custT="1"/>
      <dgm:spPr/>
      <dgm:t>
        <a:bodyPr/>
        <a:lstStyle/>
        <a:p>
          <a:pPr marL="57150" indent="0">
            <a:buFont typeface="Arial" panose="020B0604020202020204" pitchFamily="34" charset="0"/>
            <a:buNone/>
          </a:pPr>
          <a:endParaRPr lang="en-GB" sz="1200">
            <a:latin typeface="Arial" panose="020B0604020202020204" pitchFamily="34" charset="0"/>
            <a:cs typeface="Arial" panose="020B0604020202020204" pitchFamily="34" charset="0"/>
          </a:endParaRPr>
        </a:p>
      </dgm:t>
    </dgm:pt>
    <dgm:pt modelId="{F3F36C9B-8C37-4C73-87FC-BC5E6CD41FC5}" type="parTrans" cxnId="{94B7F63E-55B6-4050-A350-30B412BA7159}">
      <dgm:prSet/>
      <dgm:spPr/>
      <dgm:t>
        <a:bodyPr/>
        <a:lstStyle/>
        <a:p>
          <a:endParaRPr lang="en-GB" sz="1200"/>
        </a:p>
      </dgm:t>
    </dgm:pt>
    <dgm:pt modelId="{739F62CB-A4E6-4125-9544-BADEE1741059}" type="sibTrans" cxnId="{94B7F63E-55B6-4050-A350-30B412BA7159}">
      <dgm:prSet/>
      <dgm:spPr/>
      <dgm:t>
        <a:bodyPr/>
        <a:lstStyle/>
        <a:p>
          <a:endParaRPr lang="en-GB" sz="1200"/>
        </a:p>
      </dgm:t>
    </dgm:pt>
    <dgm:pt modelId="{4767662B-3DBB-43FD-BD38-A2392F6BA8CD}">
      <dgm:prSet custT="1"/>
      <dgm:spPr/>
      <dgm:t>
        <a:bodyPr/>
        <a:lstStyle/>
        <a:p>
          <a:pPr marL="57150" indent="0">
            <a:spcAft>
              <a:spcPts val="0"/>
            </a:spcAft>
            <a:buFont typeface="Arial" panose="020B0604020202020204" pitchFamily="34" charset="0"/>
            <a:buNone/>
          </a:pPr>
          <a:r>
            <a:rPr lang="en-GB" sz="1200" b="1">
              <a:latin typeface="Arial" panose="020B0604020202020204" pitchFamily="34" charset="0"/>
              <a:cs typeface="Arial" panose="020B0604020202020204" pitchFamily="34" charset="0"/>
            </a:rPr>
            <a:t>Prompt </a:t>
          </a:r>
        </a:p>
        <a:p>
          <a:pPr marL="57150" indent="0">
            <a:spcAft>
              <a:spcPct val="35000"/>
            </a:spcAft>
            <a:buFont typeface="Arial" panose="020B0604020202020204" pitchFamily="34" charset="0"/>
            <a:buNone/>
          </a:pPr>
          <a:r>
            <a:rPr lang="en-GB" sz="1200" b="1">
              <a:latin typeface="Arial" panose="020B0604020202020204" pitchFamily="34" charset="0"/>
              <a:cs typeface="Arial" panose="020B0604020202020204" pitchFamily="34" charset="0"/>
            </a:rPr>
            <a:t>payment</a:t>
          </a:r>
        </a:p>
      </dgm:t>
    </dgm:pt>
    <dgm:pt modelId="{4BB58CB7-EFBB-4C73-A6F6-B21104E22E09}" type="parTrans" cxnId="{3A404A71-A333-4B07-B027-B35B72DB9ABA}">
      <dgm:prSet/>
      <dgm:spPr/>
      <dgm:t>
        <a:bodyPr/>
        <a:lstStyle/>
        <a:p>
          <a:endParaRPr lang="en-GB" sz="1200"/>
        </a:p>
      </dgm:t>
    </dgm:pt>
    <dgm:pt modelId="{46417FD7-F998-46F3-BFD8-5B0B1F405A89}" type="sibTrans" cxnId="{3A404A71-A333-4B07-B027-B35B72DB9ABA}">
      <dgm:prSet/>
      <dgm:spPr/>
      <dgm:t>
        <a:bodyPr/>
        <a:lstStyle/>
        <a:p>
          <a:endParaRPr lang="en-GB" sz="1200"/>
        </a:p>
      </dgm:t>
    </dgm:pt>
    <dgm:pt modelId="{8E7FBD76-33EC-40FF-B6CD-CC85F3607190}">
      <dgm:prSet custT="1"/>
      <dgm:spPr/>
      <dgm:t>
        <a:bodyPr/>
        <a:lstStyle/>
        <a:p>
          <a:pPr marL="0" indent="0">
            <a:buNone/>
          </a:pPr>
          <a:endParaRPr lang="en-GB" sz="1200">
            <a:latin typeface="Arial" panose="020B0604020202020204" pitchFamily="34" charset="0"/>
            <a:cs typeface="Arial" panose="020B0604020202020204" pitchFamily="34" charset="0"/>
          </a:endParaRPr>
        </a:p>
      </dgm:t>
    </dgm:pt>
    <dgm:pt modelId="{E1A4E945-4365-44FE-8DF6-499FC091E631}" type="parTrans" cxnId="{45914244-6497-406D-82D7-1CC87DBA9A15}">
      <dgm:prSet/>
      <dgm:spPr/>
      <dgm:t>
        <a:bodyPr/>
        <a:lstStyle/>
        <a:p>
          <a:endParaRPr lang="en-GB" sz="1200"/>
        </a:p>
      </dgm:t>
    </dgm:pt>
    <dgm:pt modelId="{D890CFC1-1A86-4CE4-A713-4C6699B2F1E2}" type="sibTrans" cxnId="{45914244-6497-406D-82D7-1CC87DBA9A15}">
      <dgm:prSet/>
      <dgm:spPr/>
      <dgm:t>
        <a:bodyPr/>
        <a:lstStyle/>
        <a:p>
          <a:endParaRPr lang="en-GB" sz="1200"/>
        </a:p>
      </dgm:t>
    </dgm:pt>
    <dgm:pt modelId="{54D9D7C4-B290-449F-8852-80238E7D8FBE}">
      <dgm:prSet custT="1"/>
      <dgm:spPr/>
      <dgm:t>
        <a:bodyPr/>
        <a:lstStyle/>
        <a:p>
          <a:pPr marL="0" indent="0">
            <a:buNone/>
          </a:pPr>
          <a:r>
            <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rPr>
            <a:t>The new Act requires contracting authorities to pay suppliers within 30 days of receiving a valid, undisputed invoice, and for suppliers to also follow this when paying their sub-contractors.</a:t>
          </a:r>
        </a:p>
      </dgm:t>
    </dgm:pt>
    <dgm:pt modelId="{9913976E-5B1A-40C7-922D-D5FF4B0493CF}" type="parTrans" cxnId="{075DCCDA-F913-4583-B58A-2E5A57599841}">
      <dgm:prSet/>
      <dgm:spPr/>
      <dgm:t>
        <a:bodyPr/>
        <a:lstStyle/>
        <a:p>
          <a:endParaRPr lang="en-GB" sz="1200"/>
        </a:p>
      </dgm:t>
    </dgm:pt>
    <dgm:pt modelId="{2EA64E53-EC0F-4645-9CE8-70355473A322}" type="sibTrans" cxnId="{075DCCDA-F913-4583-B58A-2E5A57599841}">
      <dgm:prSet/>
      <dgm:spPr/>
      <dgm:t>
        <a:bodyPr/>
        <a:lstStyle/>
        <a:p>
          <a:endParaRPr lang="en-GB" sz="1200"/>
        </a:p>
      </dgm:t>
    </dgm:pt>
    <dgm:pt modelId="{F8002B5F-1631-4426-AC11-2A831DA3AC76}">
      <dgm:prSet custT="1"/>
      <dgm:spPr/>
      <dgm:t>
        <a:bodyPr/>
        <a:lstStyle/>
        <a:p>
          <a:pPr marL="0" indent="0">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dgm:t>
    </dgm:pt>
    <dgm:pt modelId="{A6877CBB-F63A-459E-AE5F-2ECFC733EBE0}" type="parTrans" cxnId="{D1392A26-D111-43A2-A57E-23973D2E463E}">
      <dgm:prSet/>
      <dgm:spPr/>
      <dgm:t>
        <a:bodyPr/>
        <a:lstStyle/>
        <a:p>
          <a:endParaRPr lang="en-GB" sz="1200"/>
        </a:p>
      </dgm:t>
    </dgm:pt>
    <dgm:pt modelId="{A6E73240-F046-4CE5-8D4E-DF02EBA01C5F}" type="sibTrans" cxnId="{D1392A26-D111-43A2-A57E-23973D2E463E}">
      <dgm:prSet/>
      <dgm:spPr/>
      <dgm:t>
        <a:bodyPr/>
        <a:lstStyle/>
        <a:p>
          <a:endParaRPr lang="en-GB" sz="1200"/>
        </a:p>
      </dgm:t>
    </dgm:pt>
    <dgm:pt modelId="{9A596A49-EFD8-4758-89BB-40DE15B8DA69}">
      <dgm:prSet custT="1"/>
      <dgm:spPr/>
      <dgm:t>
        <a:bodyPr/>
        <a:lstStyle/>
        <a:p>
          <a:pPr marL="0" indent="0">
            <a:buNone/>
          </a:pPr>
          <a:r>
            <a:rPr lang="en-GB" sz="1200" b="0" kern="1200">
              <a:solidFill>
                <a:prstClr val="black">
                  <a:hueOff val="0"/>
                  <a:satOff val="0"/>
                  <a:lumOff val="0"/>
                  <a:alphaOff val="0"/>
                </a:prstClr>
              </a:solidFill>
              <a:latin typeface="Arial" panose="020B0604020202020204" pitchFamily="34" charset="0"/>
              <a:ea typeface="MS Gothic"/>
              <a:cs typeface="Arial" panose="020B0604020202020204" pitchFamily="34" charset="0"/>
            </a:rPr>
            <a:t>In passing these prompt payment mechanisms down the supply chain, it is expected that SMEs will benefit from prompt payment from KCC and suppliers that have sub-contracting arrangements.</a:t>
          </a:r>
        </a:p>
      </dgm:t>
    </dgm:pt>
    <dgm:pt modelId="{70792C0A-BD03-47E9-9A6E-35D73A865969}" type="parTrans" cxnId="{6B6BF6B3-BFDD-4CAD-A157-A62596326FDA}">
      <dgm:prSet/>
      <dgm:spPr/>
      <dgm:t>
        <a:bodyPr/>
        <a:lstStyle/>
        <a:p>
          <a:endParaRPr lang="en-GB" sz="1200"/>
        </a:p>
      </dgm:t>
    </dgm:pt>
    <dgm:pt modelId="{3B5C2A5D-9165-4B1B-B2BB-86E60435F920}" type="sibTrans" cxnId="{6B6BF6B3-BFDD-4CAD-A157-A62596326FDA}">
      <dgm:prSet/>
      <dgm:spPr/>
      <dgm:t>
        <a:bodyPr/>
        <a:lstStyle/>
        <a:p>
          <a:endParaRPr lang="en-GB" sz="1200"/>
        </a:p>
      </dgm:t>
    </dgm:pt>
    <dgm:pt modelId="{8F0AFBC6-3F9A-4F22-B4DF-8C9663B36F69}">
      <dgm:prSet custT="1"/>
      <dgm:spPr/>
      <dgm:t>
        <a:bodyPr/>
        <a:lstStyle/>
        <a:p>
          <a:pPr marL="0" indent="0">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dgm:t>
    </dgm:pt>
    <dgm:pt modelId="{DDC2E70C-C031-402F-88E7-074D27CDAD9E}" type="parTrans" cxnId="{072A4791-E5F7-4C83-BE8F-5688110D0756}">
      <dgm:prSet/>
      <dgm:spPr/>
      <dgm:t>
        <a:bodyPr/>
        <a:lstStyle/>
        <a:p>
          <a:endParaRPr lang="en-GB" sz="1200"/>
        </a:p>
      </dgm:t>
    </dgm:pt>
    <dgm:pt modelId="{9E277EE2-FB23-434A-AE99-6746CAA72ED5}" type="sibTrans" cxnId="{072A4791-E5F7-4C83-BE8F-5688110D0756}">
      <dgm:prSet/>
      <dgm:spPr/>
      <dgm:t>
        <a:bodyPr/>
        <a:lstStyle/>
        <a:p>
          <a:endParaRPr lang="en-GB" sz="1200"/>
        </a:p>
      </dgm:t>
    </dgm:pt>
    <dgm:pt modelId="{8CFEDED7-8349-49C1-896C-443E3611B247}">
      <dgm:prSet phldrT="[Text]" custT="1"/>
      <dgm:spPr/>
      <dgm:t>
        <a:bodyPr/>
        <a:lstStyle/>
        <a:p>
          <a:r>
            <a:rPr lang="en-GB" sz="1200" b="1">
              <a:latin typeface="Arial" panose="020B0604020202020204" pitchFamily="34" charset="0"/>
              <a:cs typeface="Arial" panose="020B0604020202020204" pitchFamily="34" charset="0"/>
            </a:rPr>
            <a:t>Greater transparency</a:t>
          </a:r>
        </a:p>
      </dgm:t>
    </dgm:pt>
    <dgm:pt modelId="{89B8BF97-0931-4EC5-B051-1F4D2C62F8ED}" type="sibTrans" cxnId="{5A00C944-C66B-4C10-868E-305B0627895C}">
      <dgm:prSet/>
      <dgm:spPr/>
      <dgm:t>
        <a:bodyPr/>
        <a:lstStyle/>
        <a:p>
          <a:endParaRPr lang="en-GB" sz="1200" b="1">
            <a:latin typeface="Arial" panose="020B0604020202020204" pitchFamily="34" charset="0"/>
            <a:cs typeface="Arial" panose="020B0604020202020204" pitchFamily="34" charset="0"/>
          </a:endParaRPr>
        </a:p>
      </dgm:t>
    </dgm:pt>
    <dgm:pt modelId="{ED1934CE-0AB5-43BE-BC94-78A471080680}" type="parTrans" cxnId="{5A00C944-C66B-4C10-868E-305B0627895C}">
      <dgm:prSet/>
      <dgm:spPr/>
      <dgm:t>
        <a:bodyPr/>
        <a:lstStyle/>
        <a:p>
          <a:endParaRPr lang="en-GB" sz="1200" b="1">
            <a:latin typeface="Arial" panose="020B0604020202020204" pitchFamily="34" charset="0"/>
            <a:cs typeface="Arial" panose="020B0604020202020204" pitchFamily="34" charset="0"/>
          </a:endParaRPr>
        </a:p>
      </dgm:t>
    </dgm:pt>
    <dgm:pt modelId="{B90E62B6-A839-412F-B80D-D7AA6EFBB5B6}" type="pres">
      <dgm:prSet presAssocID="{456684A1-3DFE-4BDC-A3EF-A8CC8C24A82D}" presName="diagram" presStyleCnt="0">
        <dgm:presLayoutVars>
          <dgm:dir/>
          <dgm:animLvl val="lvl"/>
          <dgm:resizeHandles val="exact"/>
        </dgm:presLayoutVars>
      </dgm:prSet>
      <dgm:spPr/>
    </dgm:pt>
    <dgm:pt modelId="{91B7EBA7-F854-4C1B-B3DE-5284EDBB86C9}" type="pres">
      <dgm:prSet presAssocID="{05E698DB-7309-4F5B-BB8C-49441EC186EA}" presName="compNode" presStyleCnt="0"/>
      <dgm:spPr/>
    </dgm:pt>
    <dgm:pt modelId="{FB8AC97F-717A-45A9-AB7E-32661B408658}" type="pres">
      <dgm:prSet presAssocID="{05E698DB-7309-4F5B-BB8C-49441EC186EA}" presName="childRect" presStyleLbl="bgAcc1" presStyleIdx="0" presStyleCnt="4" custScaleX="106552" custScaleY="313355">
        <dgm:presLayoutVars>
          <dgm:bulletEnabled val="1"/>
        </dgm:presLayoutVars>
      </dgm:prSet>
      <dgm:spPr/>
    </dgm:pt>
    <dgm:pt modelId="{53D29332-92D2-4DC4-8A03-122544B93C10}" type="pres">
      <dgm:prSet presAssocID="{05E698DB-7309-4F5B-BB8C-49441EC186EA}" presName="parentText" presStyleLbl="node1" presStyleIdx="0" presStyleCnt="0">
        <dgm:presLayoutVars>
          <dgm:chMax val="0"/>
          <dgm:bulletEnabled val="1"/>
        </dgm:presLayoutVars>
      </dgm:prSet>
      <dgm:spPr/>
    </dgm:pt>
    <dgm:pt modelId="{EF02DF0C-ABEF-4B34-9D1A-E2BC7C232545}" type="pres">
      <dgm:prSet presAssocID="{05E698DB-7309-4F5B-BB8C-49441EC186EA}" presName="parentRect" presStyleLbl="alignNode1" presStyleIdx="0" presStyleCnt="4" custScaleX="107471" custLinFactY="43979" custLinFactNeighborX="485" custLinFactNeighborY="100000"/>
      <dgm:spPr/>
    </dgm:pt>
    <dgm:pt modelId="{E33C37CA-1A48-4ABF-BA22-82BF829928AE}" type="pres">
      <dgm:prSet presAssocID="{05E698DB-7309-4F5B-BB8C-49441EC186EA}" presName="adorn" presStyleLbl="fgAccFollowNode1" presStyleIdx="0" presStyleCnt="4" custLinFactY="13279" custLinFactNeighborX="-8903"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ircles with arrows with solid fill"/>
        </a:ext>
      </dgm:extLst>
    </dgm:pt>
    <dgm:pt modelId="{E375DE32-8231-45F1-B99C-38D5EFAD79FD}" type="pres">
      <dgm:prSet presAssocID="{9B0EEEFE-D3F5-4E66-9027-2B3E757A58C5}" presName="sibTrans" presStyleLbl="sibTrans2D1" presStyleIdx="0" presStyleCnt="0"/>
      <dgm:spPr/>
    </dgm:pt>
    <dgm:pt modelId="{85E3A0FC-A707-476E-A4EA-D4776DB4E9A0}" type="pres">
      <dgm:prSet presAssocID="{B81CD0DA-E75D-47D7-BBCB-C51202FC245E}" presName="compNode" presStyleCnt="0"/>
      <dgm:spPr/>
    </dgm:pt>
    <dgm:pt modelId="{95DCC674-95DD-4FB8-89E1-23792D5AD92A}" type="pres">
      <dgm:prSet presAssocID="{B81CD0DA-E75D-47D7-BBCB-C51202FC245E}" presName="childRect" presStyleLbl="bgAcc1" presStyleIdx="1" presStyleCnt="4" custScaleX="106552" custScaleY="313355">
        <dgm:presLayoutVars>
          <dgm:bulletEnabled val="1"/>
        </dgm:presLayoutVars>
      </dgm:prSet>
      <dgm:spPr/>
    </dgm:pt>
    <dgm:pt modelId="{1A0ED897-EFE0-42A2-B1B2-415023B09C63}" type="pres">
      <dgm:prSet presAssocID="{B81CD0DA-E75D-47D7-BBCB-C51202FC245E}" presName="parentText" presStyleLbl="node1" presStyleIdx="0" presStyleCnt="0">
        <dgm:presLayoutVars>
          <dgm:chMax val="0"/>
          <dgm:bulletEnabled val="1"/>
        </dgm:presLayoutVars>
      </dgm:prSet>
      <dgm:spPr/>
    </dgm:pt>
    <dgm:pt modelId="{51A1AD8E-25D1-4C10-8567-E37FCF9C7574}" type="pres">
      <dgm:prSet presAssocID="{B81CD0DA-E75D-47D7-BBCB-C51202FC245E}" presName="parentRect" presStyleLbl="alignNode1" presStyleIdx="1" presStyleCnt="4" custScaleX="107009" custScaleY="100360" custLinFactY="43690" custLinFactNeighborX="-1335" custLinFactNeighborY="100000"/>
      <dgm:spPr/>
    </dgm:pt>
    <dgm:pt modelId="{74CDB260-B0DC-4DC2-9DFB-95C3933B69AA}" type="pres">
      <dgm:prSet presAssocID="{B81CD0DA-E75D-47D7-BBCB-C51202FC245E}" presName="adorn" presStyleLbl="fgAccFollowNode1" presStyleIdx="1" presStyleCnt="4" custLinFactY="13513" custLinFactNeighborX="-15502" custLinFactNeighborY="10000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omment Like outline"/>
        </a:ext>
      </dgm:extLst>
    </dgm:pt>
    <dgm:pt modelId="{36F3FDA9-2C65-427E-8A28-F52C83878DE0}" type="pres">
      <dgm:prSet presAssocID="{60A2C51F-2DC2-454A-AD30-D85F47EE9220}" presName="sibTrans" presStyleLbl="sibTrans2D1" presStyleIdx="0" presStyleCnt="0"/>
      <dgm:spPr/>
    </dgm:pt>
    <dgm:pt modelId="{629BE17C-4A88-44D9-A1D7-9B72B4602667}" type="pres">
      <dgm:prSet presAssocID="{8CFEDED7-8349-49C1-896C-443E3611B247}" presName="compNode" presStyleCnt="0"/>
      <dgm:spPr/>
    </dgm:pt>
    <dgm:pt modelId="{7FDAEAB3-C006-456A-B520-1C9E2E0DA95C}" type="pres">
      <dgm:prSet presAssocID="{8CFEDED7-8349-49C1-896C-443E3611B247}" presName="childRect" presStyleLbl="bgAcc1" presStyleIdx="2" presStyleCnt="4" custScaleX="106552" custScaleY="313355">
        <dgm:presLayoutVars>
          <dgm:bulletEnabled val="1"/>
        </dgm:presLayoutVars>
      </dgm:prSet>
      <dgm:spPr/>
    </dgm:pt>
    <dgm:pt modelId="{830308BB-61E4-40C8-B372-16A22A7CB08C}" type="pres">
      <dgm:prSet presAssocID="{8CFEDED7-8349-49C1-896C-443E3611B247}" presName="parentText" presStyleLbl="node1" presStyleIdx="0" presStyleCnt="0">
        <dgm:presLayoutVars>
          <dgm:chMax val="0"/>
          <dgm:bulletEnabled val="1"/>
        </dgm:presLayoutVars>
      </dgm:prSet>
      <dgm:spPr/>
    </dgm:pt>
    <dgm:pt modelId="{A3AF6396-586C-4565-BBC3-57EB32F9545E}" type="pres">
      <dgm:prSet presAssocID="{8CFEDED7-8349-49C1-896C-443E3611B247}" presName="parentRect" presStyleLbl="alignNode1" presStyleIdx="2" presStyleCnt="4" custScaleX="106324" custLinFactY="47730" custLinFactNeighborX="882" custLinFactNeighborY="100000"/>
      <dgm:spPr/>
    </dgm:pt>
    <dgm:pt modelId="{0BAAC2FC-1891-4185-A69E-91709DDBBDEF}" type="pres">
      <dgm:prSet presAssocID="{8CFEDED7-8349-49C1-896C-443E3611B247}" presName="adorn" presStyleLbl="fgAccFollowNode1" presStyleIdx="2" presStyleCnt="4" custLinFactY="15652" custLinFactNeighborX="7978" custLinFactNeighborY="100000"/>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Window with solid fill"/>
        </a:ext>
      </dgm:extLst>
    </dgm:pt>
    <dgm:pt modelId="{B48EBAF2-E2DF-4823-A265-D40F3E07B90F}" type="pres">
      <dgm:prSet presAssocID="{89B8BF97-0931-4EC5-B051-1F4D2C62F8ED}" presName="sibTrans" presStyleLbl="sibTrans2D1" presStyleIdx="0" presStyleCnt="0"/>
      <dgm:spPr/>
    </dgm:pt>
    <dgm:pt modelId="{747B92B8-A114-40C5-AE72-717D23875A73}" type="pres">
      <dgm:prSet presAssocID="{4767662B-3DBB-43FD-BD38-A2392F6BA8CD}" presName="compNode" presStyleCnt="0"/>
      <dgm:spPr/>
    </dgm:pt>
    <dgm:pt modelId="{A0776F71-D31D-4DD7-A4FD-5B22E8B0C198}" type="pres">
      <dgm:prSet presAssocID="{4767662B-3DBB-43FD-BD38-A2392F6BA8CD}" presName="childRect" presStyleLbl="bgAcc1" presStyleIdx="3" presStyleCnt="4" custScaleX="107355" custScaleY="313355">
        <dgm:presLayoutVars>
          <dgm:bulletEnabled val="1"/>
        </dgm:presLayoutVars>
      </dgm:prSet>
      <dgm:spPr/>
    </dgm:pt>
    <dgm:pt modelId="{77ED85A2-7014-4A4F-B8C2-B643D5E0C0F0}" type="pres">
      <dgm:prSet presAssocID="{4767662B-3DBB-43FD-BD38-A2392F6BA8CD}" presName="parentText" presStyleLbl="node1" presStyleIdx="0" presStyleCnt="0">
        <dgm:presLayoutVars>
          <dgm:chMax val="0"/>
          <dgm:bulletEnabled val="1"/>
        </dgm:presLayoutVars>
      </dgm:prSet>
      <dgm:spPr/>
    </dgm:pt>
    <dgm:pt modelId="{A5C82D8B-1EFF-420C-A6A1-E276330029AC}" type="pres">
      <dgm:prSet presAssocID="{4767662B-3DBB-43FD-BD38-A2392F6BA8CD}" presName="parentRect" presStyleLbl="alignNode1" presStyleIdx="3" presStyleCnt="4" custScaleX="106324" custScaleY="99289" custLinFactY="43859" custLinFactNeighborX="-678" custLinFactNeighborY="100000"/>
      <dgm:spPr/>
    </dgm:pt>
    <dgm:pt modelId="{C82BF2AB-000C-4E0A-9F18-67D47BFEE99C}" type="pres">
      <dgm:prSet presAssocID="{4767662B-3DBB-43FD-BD38-A2392F6BA8CD}" presName="adorn" presStyleLbl="fgAccFollowNode1" presStyleIdx="3" presStyleCnt="4" custLinFactY="9229" custLinFactNeighborX="-27128" custLinFactNeighborY="100000"/>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oins outline"/>
        </a:ext>
      </dgm:extLst>
    </dgm:pt>
  </dgm:ptLst>
  <dgm:cxnLst>
    <dgm:cxn modelId="{0CEC8001-E046-4A7A-B7D3-8D87C5E4B658}" type="presOf" srcId="{42767335-25CC-41F8-A40E-D8B186307A37}" destId="{95DCC674-95DD-4FB8-89E1-23792D5AD92A}" srcOrd="0" destOrd="4" presId="urn:microsoft.com/office/officeart/2005/8/layout/bList2"/>
    <dgm:cxn modelId="{E5A90505-77EB-4585-AAEC-3F836B222AD0}" srcId="{05E698DB-7309-4F5B-BB8C-49441EC186EA}" destId="{A6C51EE5-699A-411F-8170-A578B26D3997}" srcOrd="2" destOrd="0" parTransId="{FF0C97F1-092D-41B1-BAB7-E55B1CC90F04}" sibTransId="{BB1CC62E-FD47-4C17-86A0-3F9052C3B870}"/>
    <dgm:cxn modelId="{8AFBDE17-796F-4F8A-B75D-7411D05DFE53}" type="presOf" srcId="{05E698DB-7309-4F5B-BB8C-49441EC186EA}" destId="{EF02DF0C-ABEF-4B34-9D1A-E2BC7C232545}" srcOrd="1" destOrd="0" presId="urn:microsoft.com/office/officeart/2005/8/layout/bList2"/>
    <dgm:cxn modelId="{5D100A19-6CE9-47A0-80E2-A0FE482ECB1A}" srcId="{B81CD0DA-E75D-47D7-BBCB-C51202FC245E}" destId="{5321399A-F6AF-4F89-946F-A0F287F5DC30}" srcOrd="0" destOrd="0" parTransId="{CDF689FC-3D04-444E-8F54-4F995A05613D}" sibTransId="{583C1A03-F202-47EE-9EAC-728B4BB23129}"/>
    <dgm:cxn modelId="{A2D4C019-E20C-47D7-BFBF-569D064D61EC}" type="presOf" srcId="{8F0AFBC6-3F9A-4F22-B4DF-8C9663B36F69}" destId="{A0776F71-D31D-4DD7-A4FD-5B22E8B0C198}" srcOrd="0" destOrd="2" presId="urn:microsoft.com/office/officeart/2005/8/layout/bList2"/>
    <dgm:cxn modelId="{853DD022-F58D-4F20-AAD5-BF2D68A7756D}" type="presOf" srcId="{4767662B-3DBB-43FD-BD38-A2392F6BA8CD}" destId="{77ED85A2-7014-4A4F-B8C2-B643D5E0C0F0}" srcOrd="0" destOrd="0" presId="urn:microsoft.com/office/officeart/2005/8/layout/bList2"/>
    <dgm:cxn modelId="{D1392A26-D111-43A2-A57E-23973D2E463E}" srcId="{4767662B-3DBB-43FD-BD38-A2392F6BA8CD}" destId="{F8002B5F-1631-4426-AC11-2A831DA3AC76}" srcOrd="0" destOrd="0" parTransId="{A6877CBB-F63A-459E-AE5F-2ECFC733EBE0}" sibTransId="{A6E73240-F046-4CE5-8D4E-DF02EBA01C5F}"/>
    <dgm:cxn modelId="{D4012E30-2329-42AC-9C20-20947DEFB46D}" type="presOf" srcId="{A6C51EE5-699A-411F-8170-A578B26D3997}" destId="{FB8AC97F-717A-45A9-AB7E-32661B408658}" srcOrd="0" destOrd="2" presId="urn:microsoft.com/office/officeart/2005/8/layout/bList2"/>
    <dgm:cxn modelId="{27D94634-FAD2-4C16-A94C-C1CE1E2E6BA8}" type="presOf" srcId="{4767662B-3DBB-43FD-BD38-A2392F6BA8CD}" destId="{A5C82D8B-1EFF-420C-A6A1-E276330029AC}" srcOrd="1" destOrd="0" presId="urn:microsoft.com/office/officeart/2005/8/layout/bList2"/>
    <dgm:cxn modelId="{A9D5343D-C34E-4E4F-B076-1E75AD8BBB45}" srcId="{B81CD0DA-E75D-47D7-BBCB-C51202FC245E}" destId="{A47FD759-A42E-443F-925D-518E3DD460FA}" srcOrd="2" destOrd="0" parTransId="{202D54AB-855F-478E-B4EB-E9B23E1CE0F3}" sibTransId="{60A98BA0-18DF-4C28-806C-B2CDE8117A88}"/>
    <dgm:cxn modelId="{94B7F63E-55B6-4050-A350-30B412BA7159}" srcId="{8CFEDED7-8349-49C1-896C-443E3611B247}" destId="{D2FDBA4B-3ABE-450A-8695-DF904853DDCE}" srcOrd="4" destOrd="0" parTransId="{F3F36C9B-8C37-4C73-87FC-BC5E6CD41FC5}" sibTransId="{739F62CB-A4E6-4125-9544-BADEE1741059}"/>
    <dgm:cxn modelId="{38EB535D-CE06-400D-B9CB-C66B86F8C945}" srcId="{8CFEDED7-8349-49C1-896C-443E3611B247}" destId="{A18B8DAE-D67C-484E-8855-63A3CCF06075}" srcOrd="1" destOrd="0" parTransId="{710EE5D2-6C08-4F5B-9453-5A316A124A01}" sibTransId="{B41A3130-09D8-451F-B611-5F0C7FFFECF1}"/>
    <dgm:cxn modelId="{99C7B95E-BED0-4782-B5C6-D3ECB330DACF}" type="presOf" srcId="{D2FDBA4B-3ABE-450A-8695-DF904853DDCE}" destId="{7FDAEAB3-C006-456A-B520-1C9E2E0DA95C}" srcOrd="0" destOrd="4" presId="urn:microsoft.com/office/officeart/2005/8/layout/bList2"/>
    <dgm:cxn modelId="{E6771642-D2B3-4D60-A991-3B0B98D0B124}" type="presOf" srcId="{B81CD0DA-E75D-47D7-BBCB-C51202FC245E}" destId="{1A0ED897-EFE0-42A2-B1B2-415023B09C63}" srcOrd="0" destOrd="0" presId="urn:microsoft.com/office/officeart/2005/8/layout/bList2"/>
    <dgm:cxn modelId="{45914244-6497-406D-82D7-1CC87DBA9A15}" srcId="{05E698DB-7309-4F5B-BB8C-49441EC186EA}" destId="{8E7FBD76-33EC-40FF-B6CD-CC85F3607190}" srcOrd="0" destOrd="0" parTransId="{E1A4E945-4365-44FE-8DF6-499FC091E631}" sibTransId="{D890CFC1-1A86-4CE4-A713-4C6699B2F1E2}"/>
    <dgm:cxn modelId="{5A00C944-C66B-4C10-868E-305B0627895C}" srcId="{456684A1-3DFE-4BDC-A3EF-A8CC8C24A82D}" destId="{8CFEDED7-8349-49C1-896C-443E3611B247}" srcOrd="2" destOrd="0" parTransId="{ED1934CE-0AB5-43BE-BC94-78A471080680}" sibTransId="{89B8BF97-0931-4EC5-B051-1F4D2C62F8ED}"/>
    <dgm:cxn modelId="{65AB7968-3F06-4465-8FC7-BE873BC9ADB4}" type="presOf" srcId="{908D1F5E-649A-4D64-AE69-792F1A62285B}" destId="{95DCC674-95DD-4FB8-89E1-23792D5AD92A}" srcOrd="0" destOrd="3" presId="urn:microsoft.com/office/officeart/2005/8/layout/bList2"/>
    <dgm:cxn modelId="{6F960C69-9FAF-4F40-8A78-02F1AC2FBF56}" srcId="{05E698DB-7309-4F5B-BB8C-49441EC186EA}" destId="{243E03D4-F960-4FBD-B399-E39322BA3108}" srcOrd="3" destOrd="0" parTransId="{064DDF89-9299-497A-A593-1B3852D9B6DC}" sibTransId="{BB34F121-7DC8-4A6B-BC91-3AE4A8F4A205}"/>
    <dgm:cxn modelId="{E040824A-CEC9-46B5-81DD-314AD6E6A7D8}" type="presOf" srcId="{89B8BF97-0931-4EC5-B051-1F4D2C62F8ED}" destId="{B48EBAF2-E2DF-4823-A265-D40F3E07B90F}" srcOrd="0" destOrd="0" presId="urn:microsoft.com/office/officeart/2005/8/layout/bList2"/>
    <dgm:cxn modelId="{3A404A71-A333-4B07-B027-B35B72DB9ABA}" srcId="{456684A1-3DFE-4BDC-A3EF-A8CC8C24A82D}" destId="{4767662B-3DBB-43FD-BD38-A2392F6BA8CD}" srcOrd="3" destOrd="0" parTransId="{4BB58CB7-EFBB-4C73-A6F6-B21104E22E09}" sibTransId="{46417FD7-F998-46F3-BFD8-5B0B1F405A89}"/>
    <dgm:cxn modelId="{BD4EFA52-F0C2-4047-988F-A62EE32B6686}" type="presOf" srcId="{54D9D7C4-B290-449F-8852-80238E7D8FBE}" destId="{A0776F71-D31D-4DD7-A4FD-5B22E8B0C198}" srcOrd="0" destOrd="1" presId="urn:microsoft.com/office/officeart/2005/8/layout/bList2"/>
    <dgm:cxn modelId="{00717F74-B7C5-4528-A4AE-9B828B146201}" type="presOf" srcId="{69B72CD6-2183-48B5-95A2-D13EBF63360E}" destId="{FB8AC97F-717A-45A9-AB7E-32661B408658}" srcOrd="0" destOrd="1" presId="urn:microsoft.com/office/officeart/2005/8/layout/bList2"/>
    <dgm:cxn modelId="{C89A2776-1E06-424B-8118-D60D6C4AC833}" type="presOf" srcId="{5EB6BA81-2B96-42B6-8966-95661071F7B9}" destId="{7FDAEAB3-C006-456A-B520-1C9E2E0DA95C}" srcOrd="0" destOrd="2" presId="urn:microsoft.com/office/officeart/2005/8/layout/bList2"/>
    <dgm:cxn modelId="{25E61858-1AA5-4018-B64A-72BA14A710FF}" srcId="{8CFEDED7-8349-49C1-896C-443E3611B247}" destId="{90C088E4-82BD-4B96-A712-BEC7BDB3BE1F}" srcOrd="3" destOrd="0" parTransId="{30830457-251D-4B62-8D3E-E6E753EB92C6}" sibTransId="{924CF92E-8A88-45B5-B9AB-BDCBD6C749C2}"/>
    <dgm:cxn modelId="{026E9778-2077-4739-8786-580F27E2DD47}" srcId="{8CFEDED7-8349-49C1-896C-443E3611B247}" destId="{69AFBC5D-43AC-460C-9EF8-6579A4331FB1}" srcOrd="0" destOrd="0" parTransId="{4E82666C-4C73-4E09-8087-5099A101405B}" sibTransId="{86FB2B29-421B-4F14-BB15-FC82C3A0B38C}"/>
    <dgm:cxn modelId="{76E85B59-FAC0-46D7-9D6F-E5D436C0CB5E}" type="presOf" srcId="{A47FD759-A42E-443F-925D-518E3DD460FA}" destId="{95DCC674-95DD-4FB8-89E1-23792D5AD92A}" srcOrd="0" destOrd="2" presId="urn:microsoft.com/office/officeart/2005/8/layout/bList2"/>
    <dgm:cxn modelId="{E285607F-6F48-4BCA-8609-6B2B9BAEE23E}" type="presOf" srcId="{B81CD0DA-E75D-47D7-BBCB-C51202FC245E}" destId="{51A1AD8E-25D1-4C10-8567-E37FCF9C7574}" srcOrd="1" destOrd="0" presId="urn:microsoft.com/office/officeart/2005/8/layout/bList2"/>
    <dgm:cxn modelId="{601C5C82-50E9-446F-B901-ABFC329FBB5E}" type="presOf" srcId="{69AFBC5D-43AC-460C-9EF8-6579A4331FB1}" destId="{7FDAEAB3-C006-456A-B520-1C9E2E0DA95C}" srcOrd="0" destOrd="0" presId="urn:microsoft.com/office/officeart/2005/8/layout/bList2"/>
    <dgm:cxn modelId="{8BE74189-5B2B-4420-82E1-1B8ACDDAE71E}" srcId="{8CFEDED7-8349-49C1-896C-443E3611B247}" destId="{5EB6BA81-2B96-42B6-8966-95661071F7B9}" srcOrd="2" destOrd="0" parTransId="{6DBB5F65-A3FF-43B1-8E1A-C8730F85CE84}" sibTransId="{F54024AA-249F-48F5-8BB9-8A7CB499356D}"/>
    <dgm:cxn modelId="{05E14B90-0913-4EA0-8B93-D25D32541DFA}" type="presOf" srcId="{8CFEDED7-8349-49C1-896C-443E3611B247}" destId="{A3AF6396-586C-4565-BBC3-57EB32F9545E}" srcOrd="1" destOrd="0" presId="urn:microsoft.com/office/officeart/2005/8/layout/bList2"/>
    <dgm:cxn modelId="{05471091-D80F-41CA-B6A0-0076B247D0C9}" type="presOf" srcId="{8CFEDED7-8349-49C1-896C-443E3611B247}" destId="{830308BB-61E4-40C8-B372-16A22A7CB08C}" srcOrd="0" destOrd="0" presId="urn:microsoft.com/office/officeart/2005/8/layout/bList2"/>
    <dgm:cxn modelId="{072A4791-E5F7-4C83-BE8F-5688110D0756}" srcId="{4767662B-3DBB-43FD-BD38-A2392F6BA8CD}" destId="{8F0AFBC6-3F9A-4F22-B4DF-8C9663B36F69}" srcOrd="2" destOrd="0" parTransId="{DDC2E70C-C031-402F-88E7-074D27CDAD9E}" sibTransId="{9E277EE2-FB23-434A-AE99-6746CAA72ED5}"/>
    <dgm:cxn modelId="{94AE4298-4B57-4FF0-971F-31ECD2147F4E}" type="presOf" srcId="{A18B8DAE-D67C-484E-8855-63A3CCF06075}" destId="{7FDAEAB3-C006-456A-B520-1C9E2E0DA95C}" srcOrd="0" destOrd="1" presId="urn:microsoft.com/office/officeart/2005/8/layout/bList2"/>
    <dgm:cxn modelId="{FA7D009A-33DD-49C4-B418-B42C7C50860E}" srcId="{456684A1-3DFE-4BDC-A3EF-A8CC8C24A82D}" destId="{05E698DB-7309-4F5B-BB8C-49441EC186EA}" srcOrd="0" destOrd="0" parTransId="{5151938D-5865-45F7-9FDE-C15E28A9A815}" sibTransId="{9B0EEEFE-D3F5-4E66-9027-2B3E757A58C5}"/>
    <dgm:cxn modelId="{F0AE129A-B164-4408-B63F-0A90A907460B}" srcId="{B81CD0DA-E75D-47D7-BBCB-C51202FC245E}" destId="{42767335-25CC-41F8-A40E-D8B186307A37}" srcOrd="4" destOrd="0" parTransId="{51FE0C49-E624-42EB-90E6-C3309CC32970}" sibTransId="{6F65BE6F-4634-40E8-8F39-7EDF395C92CD}"/>
    <dgm:cxn modelId="{9D9FE3A2-03D4-4498-8F04-5AC579983F7C}" srcId="{B81CD0DA-E75D-47D7-BBCB-C51202FC245E}" destId="{3E7904E6-867B-46B0-A7BB-10F4E6997C82}" srcOrd="1" destOrd="0" parTransId="{CB39152B-F38C-4654-8C08-2D26E80A58B1}" sibTransId="{1CA1D069-02EF-4CC0-B236-351253094B70}"/>
    <dgm:cxn modelId="{354627A7-61A2-4F1E-9179-E566445453C6}" type="presOf" srcId="{9B0EEEFE-D3F5-4E66-9027-2B3E757A58C5}" destId="{E375DE32-8231-45F1-B99C-38D5EFAD79FD}" srcOrd="0" destOrd="0" presId="urn:microsoft.com/office/officeart/2005/8/layout/bList2"/>
    <dgm:cxn modelId="{1A8152AA-79B4-4516-8410-B9656BDE4E42}" type="presOf" srcId="{90C088E4-82BD-4B96-A712-BEC7BDB3BE1F}" destId="{7FDAEAB3-C006-456A-B520-1C9E2E0DA95C}" srcOrd="0" destOrd="3" presId="urn:microsoft.com/office/officeart/2005/8/layout/bList2"/>
    <dgm:cxn modelId="{2999F9AF-3C5A-46C2-A636-BA96325604A9}" srcId="{B81CD0DA-E75D-47D7-BBCB-C51202FC245E}" destId="{908D1F5E-649A-4D64-AE69-792F1A62285B}" srcOrd="3" destOrd="0" parTransId="{592D9D4D-0CC3-4F5F-AAEF-5A83C5565B75}" sibTransId="{858F29B2-D13F-4FBE-AEE9-AC4EA8BD3F4B}"/>
    <dgm:cxn modelId="{6B6BF6B3-BFDD-4CAD-A157-A62596326FDA}" srcId="{4767662B-3DBB-43FD-BD38-A2392F6BA8CD}" destId="{9A596A49-EFD8-4758-89BB-40DE15B8DA69}" srcOrd="3" destOrd="0" parTransId="{70792C0A-BD03-47E9-9A6E-35D73A865969}" sibTransId="{3B5C2A5D-9165-4B1B-B2BB-86E60435F920}"/>
    <dgm:cxn modelId="{518D23B4-D54B-4929-90D6-37A0C9E30FC6}" srcId="{456684A1-3DFE-4BDC-A3EF-A8CC8C24A82D}" destId="{B81CD0DA-E75D-47D7-BBCB-C51202FC245E}" srcOrd="1" destOrd="0" parTransId="{B0558B0F-B092-41D7-A366-F658B4362E39}" sibTransId="{60A2C51F-2DC2-454A-AD30-D85F47EE9220}"/>
    <dgm:cxn modelId="{6AB5A2B5-BCD0-4F66-8EDC-D90B7415C77D}" type="presOf" srcId="{F8002B5F-1631-4426-AC11-2A831DA3AC76}" destId="{A0776F71-D31D-4DD7-A4FD-5B22E8B0C198}" srcOrd="0" destOrd="0" presId="urn:microsoft.com/office/officeart/2005/8/layout/bList2"/>
    <dgm:cxn modelId="{0BA95BB7-67E9-4B94-AB86-FA1900495EED}" type="presOf" srcId="{60A2C51F-2DC2-454A-AD30-D85F47EE9220}" destId="{36F3FDA9-2C65-427E-8A28-F52C83878DE0}" srcOrd="0" destOrd="0" presId="urn:microsoft.com/office/officeart/2005/8/layout/bList2"/>
    <dgm:cxn modelId="{0F68A7B8-0D30-48E3-A7E8-A1450097DD9C}" srcId="{05E698DB-7309-4F5B-BB8C-49441EC186EA}" destId="{69B72CD6-2183-48B5-95A2-D13EBF63360E}" srcOrd="1" destOrd="0" parTransId="{76338CEE-ABAA-485F-A26E-CAA304AF6B40}" sibTransId="{63E40ED1-D609-4CD4-BC5F-E0ACC16E4A78}"/>
    <dgm:cxn modelId="{4E288CC3-5F54-4D71-B288-21E12A4DEB14}" type="presOf" srcId="{243E03D4-F960-4FBD-B399-E39322BA3108}" destId="{FB8AC97F-717A-45A9-AB7E-32661B408658}" srcOrd="0" destOrd="3" presId="urn:microsoft.com/office/officeart/2005/8/layout/bList2"/>
    <dgm:cxn modelId="{694F63C7-122C-452B-BF85-477EF3F8A144}" type="presOf" srcId="{9A596A49-EFD8-4758-89BB-40DE15B8DA69}" destId="{A0776F71-D31D-4DD7-A4FD-5B22E8B0C198}" srcOrd="0" destOrd="3" presId="urn:microsoft.com/office/officeart/2005/8/layout/bList2"/>
    <dgm:cxn modelId="{BB9D76C8-AB0F-42E8-B031-30EDB895EF8E}" type="presOf" srcId="{5321399A-F6AF-4F89-946F-A0F287F5DC30}" destId="{95DCC674-95DD-4FB8-89E1-23792D5AD92A}" srcOrd="0" destOrd="0" presId="urn:microsoft.com/office/officeart/2005/8/layout/bList2"/>
    <dgm:cxn modelId="{053790D1-CC97-4CED-A2A3-A50867596F83}" type="presOf" srcId="{05E698DB-7309-4F5B-BB8C-49441EC186EA}" destId="{53D29332-92D2-4DC4-8A03-122544B93C10}" srcOrd="0" destOrd="0" presId="urn:microsoft.com/office/officeart/2005/8/layout/bList2"/>
    <dgm:cxn modelId="{2A88FAD3-2D4B-40DB-8DE8-B03FF1B75FE0}" type="presOf" srcId="{3E7904E6-867B-46B0-A7BB-10F4E6997C82}" destId="{95DCC674-95DD-4FB8-89E1-23792D5AD92A}" srcOrd="0" destOrd="1" presId="urn:microsoft.com/office/officeart/2005/8/layout/bList2"/>
    <dgm:cxn modelId="{075DCCDA-F913-4583-B58A-2E5A57599841}" srcId="{4767662B-3DBB-43FD-BD38-A2392F6BA8CD}" destId="{54D9D7C4-B290-449F-8852-80238E7D8FBE}" srcOrd="1" destOrd="0" parTransId="{9913976E-5B1A-40C7-922D-D5FF4B0493CF}" sibTransId="{2EA64E53-EC0F-4645-9CE8-70355473A322}"/>
    <dgm:cxn modelId="{CA8EC3FA-5452-4FB0-B92E-4F1037AFCA23}" type="presOf" srcId="{456684A1-3DFE-4BDC-A3EF-A8CC8C24A82D}" destId="{B90E62B6-A839-412F-B80D-D7AA6EFBB5B6}" srcOrd="0" destOrd="0" presId="urn:microsoft.com/office/officeart/2005/8/layout/bList2"/>
    <dgm:cxn modelId="{B6CB37FB-2075-4BF0-9004-82DC40091A45}" type="presOf" srcId="{8E7FBD76-33EC-40FF-B6CD-CC85F3607190}" destId="{FB8AC97F-717A-45A9-AB7E-32661B408658}" srcOrd="0" destOrd="0" presId="urn:microsoft.com/office/officeart/2005/8/layout/bList2"/>
    <dgm:cxn modelId="{AC48519B-38BF-43E6-B7A6-AB836BFE316B}" type="presParOf" srcId="{B90E62B6-A839-412F-B80D-D7AA6EFBB5B6}" destId="{91B7EBA7-F854-4C1B-B3DE-5284EDBB86C9}" srcOrd="0" destOrd="0" presId="urn:microsoft.com/office/officeart/2005/8/layout/bList2"/>
    <dgm:cxn modelId="{34EDC2A9-D2FB-4155-9631-A27779BFB6F0}" type="presParOf" srcId="{91B7EBA7-F854-4C1B-B3DE-5284EDBB86C9}" destId="{FB8AC97F-717A-45A9-AB7E-32661B408658}" srcOrd="0" destOrd="0" presId="urn:microsoft.com/office/officeart/2005/8/layout/bList2"/>
    <dgm:cxn modelId="{48B7CB0C-0474-4698-8948-8F4917356EF1}" type="presParOf" srcId="{91B7EBA7-F854-4C1B-B3DE-5284EDBB86C9}" destId="{53D29332-92D2-4DC4-8A03-122544B93C10}" srcOrd="1" destOrd="0" presId="urn:microsoft.com/office/officeart/2005/8/layout/bList2"/>
    <dgm:cxn modelId="{3EBE61C9-1F13-42CB-A3F5-83809A4834F4}" type="presParOf" srcId="{91B7EBA7-F854-4C1B-B3DE-5284EDBB86C9}" destId="{EF02DF0C-ABEF-4B34-9D1A-E2BC7C232545}" srcOrd="2" destOrd="0" presId="urn:microsoft.com/office/officeart/2005/8/layout/bList2"/>
    <dgm:cxn modelId="{697264E5-C8F5-48A7-9C51-79A18CE8E172}" type="presParOf" srcId="{91B7EBA7-F854-4C1B-B3DE-5284EDBB86C9}" destId="{E33C37CA-1A48-4ABF-BA22-82BF829928AE}" srcOrd="3" destOrd="0" presId="urn:microsoft.com/office/officeart/2005/8/layout/bList2"/>
    <dgm:cxn modelId="{07BA63ED-8CD2-4614-800D-4E6485837434}" type="presParOf" srcId="{B90E62B6-A839-412F-B80D-D7AA6EFBB5B6}" destId="{E375DE32-8231-45F1-B99C-38D5EFAD79FD}" srcOrd="1" destOrd="0" presId="urn:microsoft.com/office/officeart/2005/8/layout/bList2"/>
    <dgm:cxn modelId="{F56AA226-5B01-45D4-9F48-B3DAB739E475}" type="presParOf" srcId="{B90E62B6-A839-412F-B80D-D7AA6EFBB5B6}" destId="{85E3A0FC-A707-476E-A4EA-D4776DB4E9A0}" srcOrd="2" destOrd="0" presId="urn:microsoft.com/office/officeart/2005/8/layout/bList2"/>
    <dgm:cxn modelId="{5D49C725-EABD-4FA8-A755-9F09E6A5DAE2}" type="presParOf" srcId="{85E3A0FC-A707-476E-A4EA-D4776DB4E9A0}" destId="{95DCC674-95DD-4FB8-89E1-23792D5AD92A}" srcOrd="0" destOrd="0" presId="urn:microsoft.com/office/officeart/2005/8/layout/bList2"/>
    <dgm:cxn modelId="{43780BDF-676B-4F55-BFF7-0A4327228DCF}" type="presParOf" srcId="{85E3A0FC-A707-476E-A4EA-D4776DB4E9A0}" destId="{1A0ED897-EFE0-42A2-B1B2-415023B09C63}" srcOrd="1" destOrd="0" presId="urn:microsoft.com/office/officeart/2005/8/layout/bList2"/>
    <dgm:cxn modelId="{A4F17D6E-EEEC-43B1-B2B9-308C50886C08}" type="presParOf" srcId="{85E3A0FC-A707-476E-A4EA-D4776DB4E9A0}" destId="{51A1AD8E-25D1-4C10-8567-E37FCF9C7574}" srcOrd="2" destOrd="0" presId="urn:microsoft.com/office/officeart/2005/8/layout/bList2"/>
    <dgm:cxn modelId="{8D2D9837-DE1F-43A9-BF6C-E46D0FFC0F17}" type="presParOf" srcId="{85E3A0FC-A707-476E-A4EA-D4776DB4E9A0}" destId="{74CDB260-B0DC-4DC2-9DFB-95C3933B69AA}" srcOrd="3" destOrd="0" presId="urn:microsoft.com/office/officeart/2005/8/layout/bList2"/>
    <dgm:cxn modelId="{AC4331BF-2DE2-4A55-9473-3DD739393D20}" type="presParOf" srcId="{B90E62B6-A839-412F-B80D-D7AA6EFBB5B6}" destId="{36F3FDA9-2C65-427E-8A28-F52C83878DE0}" srcOrd="3" destOrd="0" presId="urn:microsoft.com/office/officeart/2005/8/layout/bList2"/>
    <dgm:cxn modelId="{157CE098-8F7C-429A-9E23-60E4E12AB995}" type="presParOf" srcId="{B90E62B6-A839-412F-B80D-D7AA6EFBB5B6}" destId="{629BE17C-4A88-44D9-A1D7-9B72B4602667}" srcOrd="4" destOrd="0" presId="urn:microsoft.com/office/officeart/2005/8/layout/bList2"/>
    <dgm:cxn modelId="{CD97AB30-DF75-4FEB-A6BB-26815FED7A03}" type="presParOf" srcId="{629BE17C-4A88-44D9-A1D7-9B72B4602667}" destId="{7FDAEAB3-C006-456A-B520-1C9E2E0DA95C}" srcOrd="0" destOrd="0" presId="urn:microsoft.com/office/officeart/2005/8/layout/bList2"/>
    <dgm:cxn modelId="{30FF3F84-4039-49BC-8107-3B146FDF7196}" type="presParOf" srcId="{629BE17C-4A88-44D9-A1D7-9B72B4602667}" destId="{830308BB-61E4-40C8-B372-16A22A7CB08C}" srcOrd="1" destOrd="0" presId="urn:microsoft.com/office/officeart/2005/8/layout/bList2"/>
    <dgm:cxn modelId="{505F9A51-0FA4-4927-A2F6-A9CDC2531894}" type="presParOf" srcId="{629BE17C-4A88-44D9-A1D7-9B72B4602667}" destId="{A3AF6396-586C-4565-BBC3-57EB32F9545E}" srcOrd="2" destOrd="0" presId="urn:microsoft.com/office/officeart/2005/8/layout/bList2"/>
    <dgm:cxn modelId="{3610A654-A301-47D9-9445-782F19D5B957}" type="presParOf" srcId="{629BE17C-4A88-44D9-A1D7-9B72B4602667}" destId="{0BAAC2FC-1891-4185-A69E-91709DDBBDEF}" srcOrd="3" destOrd="0" presId="urn:microsoft.com/office/officeart/2005/8/layout/bList2"/>
    <dgm:cxn modelId="{BA2E6BF5-9A2A-4C5B-B59F-68D1798E4201}" type="presParOf" srcId="{B90E62B6-A839-412F-B80D-D7AA6EFBB5B6}" destId="{B48EBAF2-E2DF-4823-A265-D40F3E07B90F}" srcOrd="5" destOrd="0" presId="urn:microsoft.com/office/officeart/2005/8/layout/bList2"/>
    <dgm:cxn modelId="{0A1AD09E-EB85-49A9-9987-90E0F6EC593D}" type="presParOf" srcId="{B90E62B6-A839-412F-B80D-D7AA6EFBB5B6}" destId="{747B92B8-A114-40C5-AE72-717D23875A73}" srcOrd="6" destOrd="0" presId="urn:microsoft.com/office/officeart/2005/8/layout/bList2"/>
    <dgm:cxn modelId="{07E7B9C0-3599-49DB-9EC3-E00733F8D2EE}" type="presParOf" srcId="{747B92B8-A114-40C5-AE72-717D23875A73}" destId="{A0776F71-D31D-4DD7-A4FD-5B22E8B0C198}" srcOrd="0" destOrd="0" presId="urn:microsoft.com/office/officeart/2005/8/layout/bList2"/>
    <dgm:cxn modelId="{105863C2-F35A-4587-95E1-DBD8F6B84578}" type="presParOf" srcId="{747B92B8-A114-40C5-AE72-717D23875A73}" destId="{77ED85A2-7014-4A4F-B8C2-B643D5E0C0F0}" srcOrd="1" destOrd="0" presId="urn:microsoft.com/office/officeart/2005/8/layout/bList2"/>
    <dgm:cxn modelId="{A29A8330-C1B5-4E55-A308-55CADF7324A3}" type="presParOf" srcId="{747B92B8-A114-40C5-AE72-717D23875A73}" destId="{A5C82D8B-1EFF-420C-A6A1-E276330029AC}" srcOrd="2" destOrd="0" presId="urn:microsoft.com/office/officeart/2005/8/layout/bList2"/>
    <dgm:cxn modelId="{413D2047-3386-4B38-8D46-AE23AB8F24F8}" type="presParOf" srcId="{747B92B8-A114-40C5-AE72-717D23875A73}" destId="{C82BF2AB-000C-4E0A-9F18-67D47BFEE99C}" srcOrd="3" destOrd="0" presId="urn:microsoft.com/office/officeart/2005/8/layout/b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175B44-1C53-458B-A012-030BF077EC45}"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GB"/>
        </a:p>
      </dgm:t>
    </dgm:pt>
    <dgm:pt modelId="{1B7E9AED-816B-4DDE-AA94-97CDCCD5AB8A}">
      <dgm:prSet phldrT="[Text]"/>
      <dgm:spPr>
        <a:ln>
          <a:solidFill>
            <a:schemeClr val="bg1"/>
          </a:solidFill>
        </a:ln>
      </dgm:spPr>
      <dgm:t>
        <a:bodyPr/>
        <a:lstStyle/>
        <a:p>
          <a:r>
            <a:rPr lang="en-GB">
              <a:solidFill>
                <a:schemeClr val="accent1"/>
              </a:solidFill>
              <a:effectLst/>
              <a:latin typeface="Arial" panose="020B0604020202020204" pitchFamily="34" charset="0"/>
              <a:ea typeface="Times New Roman" panose="02020603050405020304" pitchFamily="18" charset="0"/>
              <a:cs typeface="Aptos" panose="020B0004020202020204" pitchFamily="34" charset="0"/>
            </a:rPr>
            <a:t>What barriers are faced by local SMEs </a:t>
          </a:r>
          <a:r>
            <a:rPr lang="en-GB">
              <a:solidFill>
                <a:schemeClr val="accent1"/>
              </a:solidFill>
              <a:latin typeface="Arial" panose="020B0604020202020204" pitchFamily="34" charset="0"/>
              <a:ea typeface="Times New Roman" panose="02020603050405020304" pitchFamily="18" charset="0"/>
              <a:cs typeface="Aptos" panose="020B0004020202020204" pitchFamily="34" charset="0"/>
            </a:rPr>
            <a:t>in accessing contracting opportunities?</a:t>
          </a:r>
          <a:r>
            <a:rPr lang="en-GB">
              <a:solidFill>
                <a:schemeClr val="accent1"/>
              </a:solidFill>
              <a:effectLst/>
              <a:latin typeface="Arial" panose="020B0604020202020204" pitchFamily="34" charset="0"/>
              <a:ea typeface="Times New Roman" panose="02020603050405020304" pitchFamily="18" charset="0"/>
              <a:cs typeface="Aptos" panose="020B0004020202020204" pitchFamily="34" charset="0"/>
            </a:rPr>
            <a:t> </a:t>
          </a:r>
          <a:endParaRPr lang="en-GB">
            <a:solidFill>
              <a:schemeClr val="accent1"/>
            </a:solidFill>
          </a:endParaRPr>
        </a:p>
      </dgm:t>
    </dgm:pt>
    <dgm:pt modelId="{5ABCA744-ACA3-47EA-A8BE-32CA198F45F1}" type="parTrans" cxnId="{FF25F765-84DB-4A3B-96CB-F0BF5500C918}">
      <dgm:prSet/>
      <dgm:spPr/>
      <dgm:t>
        <a:bodyPr/>
        <a:lstStyle/>
        <a:p>
          <a:endParaRPr lang="en-GB"/>
        </a:p>
      </dgm:t>
    </dgm:pt>
    <dgm:pt modelId="{77DAB1AC-B387-49FB-B89A-1C077C926896}" type="sibTrans" cxnId="{FF25F765-84DB-4A3B-96CB-F0BF5500C918}">
      <dgm:prSet/>
      <dgm:spPr/>
      <dgm:t>
        <a:bodyPr/>
        <a:lstStyle/>
        <a:p>
          <a:endParaRPr lang="en-GB"/>
        </a:p>
      </dgm:t>
    </dgm:pt>
    <dgm:pt modelId="{B63483F0-1E8A-45C1-BBCC-B473C568B273}">
      <dgm:prSet phldrT="[Text]"/>
      <dgm:spPr>
        <a:ln>
          <a:solidFill>
            <a:schemeClr val="bg1"/>
          </a:solidFill>
        </a:ln>
      </dgm:spPr>
      <dgm:t>
        <a:bodyPr/>
        <a:lstStyle/>
        <a:p>
          <a:pPr>
            <a:buFont typeface="Arial" panose="020B0604020202020204" pitchFamily="34" charset="0"/>
            <a:buChar char="•"/>
          </a:pPr>
          <a:r>
            <a:rPr lang="en-GB">
              <a:solidFill>
                <a:schemeClr val="accent1"/>
              </a:solidFill>
              <a:latin typeface="Arial" panose="020B0604020202020204" pitchFamily="34" charset="0"/>
              <a:ea typeface="Times New Roman" panose="02020603050405020304" pitchFamily="18" charset="0"/>
              <a:cs typeface="Aptos" panose="020B0004020202020204" pitchFamily="34" charset="0"/>
            </a:rPr>
            <a:t>Would local SMEs welcome further strategic engagement with KCC on a regular basis?</a:t>
          </a:r>
        </a:p>
        <a:p>
          <a:pPr>
            <a:buFont typeface="Arial" panose="020B0604020202020204" pitchFamily="34" charset="0"/>
            <a:buChar char="•"/>
          </a:pPr>
          <a:r>
            <a:rPr lang="en-GB">
              <a:solidFill>
                <a:schemeClr val="accent1"/>
              </a:solidFill>
              <a:latin typeface="Arial" panose="020B0604020202020204" pitchFamily="34" charset="0"/>
              <a:ea typeface="Times New Roman" panose="02020603050405020304" pitchFamily="18" charset="0"/>
              <a:cs typeface="Aptos" panose="020B0004020202020204" pitchFamily="34" charset="0"/>
            </a:rPr>
            <a:t>What could this look like?</a:t>
          </a:r>
          <a:endParaRPr lang="en-GB"/>
        </a:p>
      </dgm:t>
    </dgm:pt>
    <dgm:pt modelId="{EB61FAF3-3170-443D-9C09-DDFC863505EA}" type="parTrans" cxnId="{70C446A4-6B87-4C35-8B79-CE16CF870AD3}">
      <dgm:prSet/>
      <dgm:spPr/>
      <dgm:t>
        <a:bodyPr/>
        <a:lstStyle/>
        <a:p>
          <a:endParaRPr lang="en-GB"/>
        </a:p>
      </dgm:t>
    </dgm:pt>
    <dgm:pt modelId="{6E19A6F6-E340-4625-BBB1-CAD67C678556}" type="sibTrans" cxnId="{70C446A4-6B87-4C35-8B79-CE16CF870AD3}">
      <dgm:prSet/>
      <dgm:spPr/>
      <dgm:t>
        <a:bodyPr/>
        <a:lstStyle/>
        <a:p>
          <a:endParaRPr lang="en-GB"/>
        </a:p>
      </dgm:t>
    </dgm:pt>
    <dgm:pt modelId="{930C6C9C-7C2E-4875-B7D5-3AEEC6D1FA5F}">
      <dgm:prSet phldrT="[Text]"/>
      <dgm:spPr>
        <a:ln>
          <a:solidFill>
            <a:schemeClr val="bg1"/>
          </a:solidFill>
        </a:ln>
      </dgm:spPr>
      <dgm:t>
        <a:bodyPr/>
        <a:lstStyle/>
        <a:p>
          <a:pPr>
            <a:buFont typeface="Arial" panose="020B0604020202020204" pitchFamily="34" charset="0"/>
            <a:buChar char="•"/>
          </a:pPr>
          <a:r>
            <a:rPr lang="en-GB">
              <a:solidFill>
                <a:schemeClr val="accent1"/>
              </a:solidFill>
              <a:effectLst/>
              <a:latin typeface="Arial" panose="020B0604020202020204" pitchFamily="34" charset="0"/>
              <a:ea typeface="Times New Roman" panose="02020603050405020304" pitchFamily="18" charset="0"/>
              <a:cs typeface="Aptos" panose="020B0004020202020204" pitchFamily="34" charset="0"/>
            </a:rPr>
            <a:t>How can KCC work with larger businesses </a:t>
          </a:r>
          <a:r>
            <a:rPr lang="en-GB">
              <a:solidFill>
                <a:schemeClr val="accent1"/>
              </a:solidFill>
              <a:latin typeface="Arial" panose="020B0604020202020204" pitchFamily="34" charset="0"/>
              <a:ea typeface="Times New Roman" panose="02020603050405020304" pitchFamily="18" charset="0"/>
              <a:cs typeface="Aptos" panose="020B0004020202020204" pitchFamily="34" charset="0"/>
            </a:rPr>
            <a:t>to </a:t>
          </a:r>
          <a:r>
            <a:rPr lang="en-GB">
              <a:solidFill>
                <a:schemeClr val="accent1"/>
              </a:solidFill>
              <a:effectLst/>
              <a:latin typeface="Arial" panose="020B0604020202020204" pitchFamily="34" charset="0"/>
              <a:ea typeface="Times New Roman" panose="02020603050405020304" pitchFamily="18" charset="0"/>
              <a:cs typeface="Aptos" panose="020B0004020202020204" pitchFamily="34" charset="0"/>
            </a:rPr>
            <a:t>collectively build capacity with SMEs? </a:t>
          </a:r>
          <a:endParaRPr lang="en-GB"/>
        </a:p>
      </dgm:t>
    </dgm:pt>
    <dgm:pt modelId="{D06621F0-3029-4079-A59B-E00575153188}" type="parTrans" cxnId="{8DFD41D2-72FD-409F-B131-BDCB811B7CED}">
      <dgm:prSet/>
      <dgm:spPr/>
      <dgm:t>
        <a:bodyPr/>
        <a:lstStyle/>
        <a:p>
          <a:endParaRPr lang="en-GB"/>
        </a:p>
      </dgm:t>
    </dgm:pt>
    <dgm:pt modelId="{5FEC661E-243E-42D3-A64B-63959809EA1D}" type="sibTrans" cxnId="{8DFD41D2-72FD-409F-B131-BDCB811B7CED}">
      <dgm:prSet/>
      <dgm:spPr/>
      <dgm:t>
        <a:bodyPr/>
        <a:lstStyle/>
        <a:p>
          <a:endParaRPr lang="en-GB"/>
        </a:p>
      </dgm:t>
    </dgm:pt>
    <dgm:pt modelId="{50F1DEB7-61EC-4C67-9CB5-AAC8226EEE6C}" type="pres">
      <dgm:prSet presAssocID="{71175B44-1C53-458B-A012-030BF077EC45}" presName="Name0" presStyleCnt="0">
        <dgm:presLayoutVars>
          <dgm:dir/>
          <dgm:resizeHandles val="exact"/>
        </dgm:presLayoutVars>
      </dgm:prSet>
      <dgm:spPr/>
    </dgm:pt>
    <dgm:pt modelId="{449459E2-FF56-45E9-A33C-D01027308D87}" type="pres">
      <dgm:prSet presAssocID="{1B7E9AED-816B-4DDE-AA94-97CDCCD5AB8A}" presName="composite" presStyleCnt="0"/>
      <dgm:spPr/>
    </dgm:pt>
    <dgm:pt modelId="{4E92D8D9-3DD0-4151-ACD8-5CF1BECBCF24}" type="pres">
      <dgm:prSet presAssocID="{1B7E9AED-816B-4DDE-AA94-97CDCCD5AB8A}" presName="rect1" presStyleLbl="trAlignAcc1" presStyleIdx="0" presStyleCnt="3" custScaleX="183131">
        <dgm:presLayoutVars>
          <dgm:bulletEnabled val="1"/>
        </dgm:presLayoutVars>
      </dgm:prSet>
      <dgm:spPr/>
    </dgm:pt>
    <dgm:pt modelId="{532D1BB3-9B79-43D4-BC61-DEFC0A462B56}" type="pres">
      <dgm:prSet presAssocID="{1B7E9AED-816B-4DDE-AA94-97CDCCD5AB8A}" presName="rect2" presStyleLbl="fgImgPlace1" presStyleIdx="0" presStyleCnt="3" custLinFactX="-100000" custLinFactNeighborX="-111241" custLinFactNeighborY="840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Construction Barricade outline"/>
        </a:ext>
      </dgm:extLst>
    </dgm:pt>
    <dgm:pt modelId="{08141E86-5017-4646-89A8-CE65A557CA09}" type="pres">
      <dgm:prSet presAssocID="{77DAB1AC-B387-49FB-B89A-1C077C926896}" presName="sibTrans" presStyleCnt="0"/>
      <dgm:spPr/>
    </dgm:pt>
    <dgm:pt modelId="{C4702928-C046-4CA0-A210-4AFAFB58FD7F}" type="pres">
      <dgm:prSet presAssocID="{B63483F0-1E8A-45C1-BBCC-B473C568B273}" presName="composite" presStyleCnt="0"/>
      <dgm:spPr/>
    </dgm:pt>
    <dgm:pt modelId="{E8FD3F7F-5BEE-46EE-80EB-483A9F0FD14F}" type="pres">
      <dgm:prSet presAssocID="{B63483F0-1E8A-45C1-BBCC-B473C568B273}" presName="rect1" presStyleLbl="trAlignAcc1" presStyleIdx="1" presStyleCnt="3" custScaleX="183131">
        <dgm:presLayoutVars>
          <dgm:bulletEnabled val="1"/>
        </dgm:presLayoutVars>
      </dgm:prSet>
      <dgm:spPr/>
    </dgm:pt>
    <dgm:pt modelId="{D7159FB9-AB1C-4B0D-9855-F32CB89D5EEA}" type="pres">
      <dgm:prSet presAssocID="{B63483F0-1E8A-45C1-BBCC-B473C568B273}" presName="rect2" presStyleLbl="fgImgPlace1" presStyleIdx="1" presStyleCnt="3" custLinFactX="-100000" custLinFactNeighborX="-106831" custLinFactNeighborY="575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Door Open outline"/>
        </a:ext>
      </dgm:extLst>
    </dgm:pt>
    <dgm:pt modelId="{99DA1782-76A1-4BE4-8388-235183D36FE9}" type="pres">
      <dgm:prSet presAssocID="{6E19A6F6-E340-4625-BBB1-CAD67C678556}" presName="sibTrans" presStyleCnt="0"/>
      <dgm:spPr/>
    </dgm:pt>
    <dgm:pt modelId="{680984B6-1562-4DD1-AD39-F18FB67717E4}" type="pres">
      <dgm:prSet presAssocID="{930C6C9C-7C2E-4875-B7D5-3AEEC6D1FA5F}" presName="composite" presStyleCnt="0"/>
      <dgm:spPr/>
    </dgm:pt>
    <dgm:pt modelId="{FCCCE3E3-FDF5-420C-B9B6-100778689F59}" type="pres">
      <dgm:prSet presAssocID="{930C6C9C-7C2E-4875-B7D5-3AEEC6D1FA5F}" presName="rect1" presStyleLbl="trAlignAcc1" presStyleIdx="2" presStyleCnt="3" custScaleX="183483">
        <dgm:presLayoutVars>
          <dgm:bulletEnabled val="1"/>
        </dgm:presLayoutVars>
      </dgm:prSet>
      <dgm:spPr/>
    </dgm:pt>
    <dgm:pt modelId="{8028BB45-EAA8-4191-A506-E140FF29673D}" type="pres">
      <dgm:prSet presAssocID="{930C6C9C-7C2E-4875-B7D5-3AEEC6D1FA5F}" presName="rect2" presStyleLbl="fgImgPlace1" presStyleIdx="2" presStyleCnt="3" custLinFactX="-100000" custLinFactNeighborX="-105417" custLinFactNeighborY="460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Meeting outline"/>
        </a:ext>
      </dgm:extLst>
    </dgm:pt>
  </dgm:ptLst>
  <dgm:cxnLst>
    <dgm:cxn modelId="{FF25F765-84DB-4A3B-96CB-F0BF5500C918}" srcId="{71175B44-1C53-458B-A012-030BF077EC45}" destId="{1B7E9AED-816B-4DDE-AA94-97CDCCD5AB8A}" srcOrd="0" destOrd="0" parTransId="{5ABCA744-ACA3-47EA-A8BE-32CA198F45F1}" sibTransId="{77DAB1AC-B387-49FB-B89A-1C077C926896}"/>
    <dgm:cxn modelId="{EE4E3286-AA1B-4A92-9A91-19C5EFEADB31}" type="presOf" srcId="{71175B44-1C53-458B-A012-030BF077EC45}" destId="{50F1DEB7-61EC-4C67-9CB5-AAC8226EEE6C}" srcOrd="0" destOrd="0" presId="urn:microsoft.com/office/officeart/2008/layout/PictureStrips"/>
    <dgm:cxn modelId="{70C446A4-6B87-4C35-8B79-CE16CF870AD3}" srcId="{71175B44-1C53-458B-A012-030BF077EC45}" destId="{B63483F0-1E8A-45C1-BBCC-B473C568B273}" srcOrd="1" destOrd="0" parTransId="{EB61FAF3-3170-443D-9C09-DDFC863505EA}" sibTransId="{6E19A6F6-E340-4625-BBB1-CAD67C678556}"/>
    <dgm:cxn modelId="{39D2A0B7-DCA3-4553-B7B5-682B8F3367D5}" type="presOf" srcId="{1B7E9AED-816B-4DDE-AA94-97CDCCD5AB8A}" destId="{4E92D8D9-3DD0-4151-ACD8-5CF1BECBCF24}" srcOrd="0" destOrd="0" presId="urn:microsoft.com/office/officeart/2008/layout/PictureStrips"/>
    <dgm:cxn modelId="{47F972C2-A759-4F79-99DA-CE6129EAC0F6}" type="presOf" srcId="{930C6C9C-7C2E-4875-B7D5-3AEEC6D1FA5F}" destId="{FCCCE3E3-FDF5-420C-B9B6-100778689F59}" srcOrd="0" destOrd="0" presId="urn:microsoft.com/office/officeart/2008/layout/PictureStrips"/>
    <dgm:cxn modelId="{8DFD41D2-72FD-409F-B131-BDCB811B7CED}" srcId="{71175B44-1C53-458B-A012-030BF077EC45}" destId="{930C6C9C-7C2E-4875-B7D5-3AEEC6D1FA5F}" srcOrd="2" destOrd="0" parTransId="{D06621F0-3029-4079-A59B-E00575153188}" sibTransId="{5FEC661E-243E-42D3-A64B-63959809EA1D}"/>
    <dgm:cxn modelId="{2C2703E0-B803-4B86-BBCF-C7947ECE4BE6}" type="presOf" srcId="{B63483F0-1E8A-45C1-BBCC-B473C568B273}" destId="{E8FD3F7F-5BEE-46EE-80EB-483A9F0FD14F}" srcOrd="0" destOrd="0" presId="urn:microsoft.com/office/officeart/2008/layout/PictureStrips"/>
    <dgm:cxn modelId="{59BB855B-6571-45E0-86DF-239B3C39BBDB}" type="presParOf" srcId="{50F1DEB7-61EC-4C67-9CB5-AAC8226EEE6C}" destId="{449459E2-FF56-45E9-A33C-D01027308D87}" srcOrd="0" destOrd="0" presId="urn:microsoft.com/office/officeart/2008/layout/PictureStrips"/>
    <dgm:cxn modelId="{253571DF-666D-4202-8A0A-76957A310781}" type="presParOf" srcId="{449459E2-FF56-45E9-A33C-D01027308D87}" destId="{4E92D8D9-3DD0-4151-ACD8-5CF1BECBCF24}" srcOrd="0" destOrd="0" presId="urn:microsoft.com/office/officeart/2008/layout/PictureStrips"/>
    <dgm:cxn modelId="{F3849926-3523-4E4A-A024-DEAA4F717D83}" type="presParOf" srcId="{449459E2-FF56-45E9-A33C-D01027308D87}" destId="{532D1BB3-9B79-43D4-BC61-DEFC0A462B56}" srcOrd="1" destOrd="0" presId="urn:microsoft.com/office/officeart/2008/layout/PictureStrips"/>
    <dgm:cxn modelId="{EC690277-3E9E-4795-A9AC-6924E2311CA3}" type="presParOf" srcId="{50F1DEB7-61EC-4C67-9CB5-AAC8226EEE6C}" destId="{08141E86-5017-4646-89A8-CE65A557CA09}" srcOrd="1" destOrd="0" presId="urn:microsoft.com/office/officeart/2008/layout/PictureStrips"/>
    <dgm:cxn modelId="{1CE02D6A-4396-4C97-8B70-3FA245C74B93}" type="presParOf" srcId="{50F1DEB7-61EC-4C67-9CB5-AAC8226EEE6C}" destId="{C4702928-C046-4CA0-A210-4AFAFB58FD7F}" srcOrd="2" destOrd="0" presId="urn:microsoft.com/office/officeart/2008/layout/PictureStrips"/>
    <dgm:cxn modelId="{9EBE9643-B8E4-4E28-890D-2952E9F33FC6}" type="presParOf" srcId="{C4702928-C046-4CA0-A210-4AFAFB58FD7F}" destId="{E8FD3F7F-5BEE-46EE-80EB-483A9F0FD14F}" srcOrd="0" destOrd="0" presId="urn:microsoft.com/office/officeart/2008/layout/PictureStrips"/>
    <dgm:cxn modelId="{11F916E8-559E-40CF-882C-EAF62D84A678}" type="presParOf" srcId="{C4702928-C046-4CA0-A210-4AFAFB58FD7F}" destId="{D7159FB9-AB1C-4B0D-9855-F32CB89D5EEA}" srcOrd="1" destOrd="0" presId="urn:microsoft.com/office/officeart/2008/layout/PictureStrips"/>
    <dgm:cxn modelId="{41F9A4F8-6FD9-4093-980F-7CA4BE0C96EA}" type="presParOf" srcId="{50F1DEB7-61EC-4C67-9CB5-AAC8226EEE6C}" destId="{99DA1782-76A1-4BE4-8388-235183D36FE9}" srcOrd="3" destOrd="0" presId="urn:microsoft.com/office/officeart/2008/layout/PictureStrips"/>
    <dgm:cxn modelId="{4BA302C1-E5FA-48A8-8010-283E084AD75A}" type="presParOf" srcId="{50F1DEB7-61EC-4C67-9CB5-AAC8226EEE6C}" destId="{680984B6-1562-4DD1-AD39-F18FB67717E4}" srcOrd="4" destOrd="0" presId="urn:microsoft.com/office/officeart/2008/layout/PictureStrips"/>
    <dgm:cxn modelId="{C39F3585-340D-457B-BF58-19B82544935C}" type="presParOf" srcId="{680984B6-1562-4DD1-AD39-F18FB67717E4}" destId="{FCCCE3E3-FDF5-420C-B9B6-100778689F59}" srcOrd="0" destOrd="0" presId="urn:microsoft.com/office/officeart/2008/layout/PictureStrips"/>
    <dgm:cxn modelId="{53B6F2CF-646A-4B4D-B84A-B15903C471BA}" type="presParOf" srcId="{680984B6-1562-4DD1-AD39-F18FB67717E4}" destId="{8028BB45-EAA8-4191-A506-E140FF29673D}" srcOrd="1" destOrd="0" presId="urn:microsoft.com/office/officeart/2008/layout/PictureStrip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8814CB-22DC-426F-8AA8-BC4CB332E248}">
      <dsp:nvSpPr>
        <dsp:cNvPr id="0" name=""/>
        <dsp:cNvSpPr/>
      </dsp:nvSpPr>
      <dsp:spPr>
        <a:xfrm>
          <a:off x="237644" y="827"/>
          <a:ext cx="7552699" cy="6307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The </a:t>
          </a:r>
          <a:r>
            <a:rPr lang="en-GB" sz="1100" b="1" kern="1200">
              <a:latin typeface="Arial" panose="020B0604020202020204" pitchFamily="34" charset="0"/>
              <a:cs typeface="Arial" panose="020B0604020202020204" pitchFamily="34" charset="0"/>
            </a:rPr>
            <a:t>Procurement Act 2023 </a:t>
          </a:r>
          <a:r>
            <a:rPr lang="en-GB" sz="1100" kern="1200">
              <a:latin typeface="Arial" panose="020B0604020202020204" pitchFamily="34" charset="0"/>
              <a:cs typeface="Arial" panose="020B0604020202020204" pitchFamily="34" charset="0"/>
            </a:rPr>
            <a:t>represents a significant change to public procurement. Set to ‘go live’ on </a:t>
          </a:r>
          <a:r>
            <a:rPr lang="en-GB" sz="1100" b="1" kern="1200">
              <a:latin typeface="Arial" panose="020B0604020202020204" pitchFamily="34" charset="0"/>
              <a:cs typeface="Arial" panose="020B0604020202020204" pitchFamily="34" charset="0"/>
            </a:rPr>
            <a:t>28 October 2024</a:t>
          </a:r>
          <a:r>
            <a:rPr lang="en-GB" sz="1100" b="0" kern="1200">
              <a:latin typeface="Arial" panose="020B0604020202020204" pitchFamily="34" charset="0"/>
              <a:cs typeface="Arial" panose="020B0604020202020204" pitchFamily="34" charset="0"/>
            </a:rPr>
            <a:t>,</a:t>
          </a:r>
          <a:r>
            <a:rPr lang="en-GB" sz="1100" b="1" kern="1200">
              <a:latin typeface="Arial" panose="020B0604020202020204" pitchFamily="34" charset="0"/>
              <a:cs typeface="Arial" panose="020B0604020202020204" pitchFamily="34" charset="0"/>
            </a:rPr>
            <a:t> </a:t>
          </a:r>
        </a:p>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the new regulatory regime has been designed to deliver a range of benefits, which include:</a:t>
          </a:r>
        </a:p>
      </dsp:txBody>
      <dsp:txXfrm>
        <a:off x="256119" y="19302"/>
        <a:ext cx="7515749" cy="593836"/>
      </dsp:txXfrm>
    </dsp:sp>
    <dsp:sp modelId="{F9B7536A-8333-4016-9817-1B56E0FDBCD1}">
      <dsp:nvSpPr>
        <dsp:cNvPr id="0" name=""/>
        <dsp:cNvSpPr/>
      </dsp:nvSpPr>
      <dsp:spPr>
        <a:xfrm>
          <a:off x="454105" y="725639"/>
          <a:ext cx="630786" cy="630786"/>
        </a:xfrm>
        <a:prstGeom prst="roundRect">
          <a:avLst>
            <a:gd name="adj" fmla="val 1667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E90B5F-DCC4-4F0A-876B-A666724C255A}">
      <dsp:nvSpPr>
        <dsp:cNvPr id="0" name=""/>
        <dsp:cNvSpPr/>
      </dsp:nvSpPr>
      <dsp:spPr>
        <a:xfrm>
          <a:off x="1132743" y="735397"/>
          <a:ext cx="6669626" cy="63078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Creating a simpler and more flexible commercial regime.</a:t>
          </a:r>
        </a:p>
      </dsp:txBody>
      <dsp:txXfrm>
        <a:off x="1163541" y="766195"/>
        <a:ext cx="6608030" cy="569190"/>
      </dsp:txXfrm>
    </dsp:sp>
    <dsp:sp modelId="{1FA2E761-9EC6-4A89-8773-ADD440F5FDE2}">
      <dsp:nvSpPr>
        <dsp:cNvPr id="0" name=""/>
        <dsp:cNvSpPr/>
      </dsp:nvSpPr>
      <dsp:spPr>
        <a:xfrm>
          <a:off x="454754" y="1451637"/>
          <a:ext cx="630786" cy="630786"/>
        </a:xfrm>
        <a:prstGeom prst="roundRect">
          <a:avLst>
            <a:gd name="adj" fmla="val 1667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8675A4-E7D5-443F-89BF-813D7339D1AF}">
      <dsp:nvSpPr>
        <dsp:cNvPr id="0" name=""/>
        <dsp:cNvSpPr/>
      </dsp:nvSpPr>
      <dsp:spPr>
        <a:xfrm>
          <a:off x="1134434" y="1451637"/>
          <a:ext cx="6668960" cy="63078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Driving up consideration of social value and opening public procurement to SMEs and VCSEs.</a:t>
          </a:r>
        </a:p>
      </dsp:txBody>
      <dsp:txXfrm>
        <a:off x="1165232" y="1482435"/>
        <a:ext cx="6607364" cy="569190"/>
      </dsp:txXfrm>
    </dsp:sp>
    <dsp:sp modelId="{8EBB2D1E-F92B-4B76-A72D-79DDABE8F7F3}">
      <dsp:nvSpPr>
        <dsp:cNvPr id="0" name=""/>
        <dsp:cNvSpPr/>
      </dsp:nvSpPr>
      <dsp:spPr>
        <a:xfrm>
          <a:off x="454754" y="2158118"/>
          <a:ext cx="630786" cy="630786"/>
        </a:xfrm>
        <a:prstGeom prst="roundRect">
          <a:avLst>
            <a:gd name="adj" fmla="val 1667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A40526-9E1E-40F5-A377-D6531DED3B19}">
      <dsp:nvSpPr>
        <dsp:cNvPr id="0" name=""/>
        <dsp:cNvSpPr/>
      </dsp:nvSpPr>
      <dsp:spPr>
        <a:xfrm>
          <a:off x="1134434" y="2158118"/>
          <a:ext cx="6668960" cy="63078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Allowing public sector bodies to better manage risk, by enabling them to take tougher action on </a:t>
          </a:r>
        </a:p>
        <a:p>
          <a:pPr marL="0" lvl="0" indent="0" algn="l"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underperforming suppliers and to exclude those suppliers who pose unacceptable risks.</a:t>
          </a:r>
        </a:p>
      </dsp:txBody>
      <dsp:txXfrm>
        <a:off x="1165232" y="2188916"/>
        <a:ext cx="6607364" cy="569190"/>
      </dsp:txXfrm>
    </dsp:sp>
    <dsp:sp modelId="{E0B1B68D-BD58-4C21-9689-93E0F3552C70}">
      <dsp:nvSpPr>
        <dsp:cNvPr id="0" name=""/>
        <dsp:cNvSpPr/>
      </dsp:nvSpPr>
      <dsp:spPr>
        <a:xfrm>
          <a:off x="454754" y="2864599"/>
          <a:ext cx="630786" cy="630786"/>
        </a:xfrm>
        <a:prstGeom prst="roundRect">
          <a:avLst>
            <a:gd name="adj" fmla="val 1667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C6AADE-C539-4EEF-A361-B7A3656EEF4C}">
      <dsp:nvSpPr>
        <dsp:cNvPr id="0" name=""/>
        <dsp:cNvSpPr/>
      </dsp:nvSpPr>
      <dsp:spPr>
        <a:xfrm>
          <a:off x="1134434" y="2865425"/>
          <a:ext cx="6668960" cy="63078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Embedding transparency throughout the commercial life cycle.</a:t>
          </a:r>
        </a:p>
      </dsp:txBody>
      <dsp:txXfrm>
        <a:off x="1165232" y="2896223"/>
        <a:ext cx="6607364" cy="5691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218A0-DF84-4AEB-9DFC-E945F1F0E0F9}">
      <dsp:nvSpPr>
        <dsp:cNvPr id="0" name=""/>
        <dsp:cNvSpPr/>
      </dsp:nvSpPr>
      <dsp:spPr>
        <a:xfrm>
          <a:off x="8103" y="-113832"/>
          <a:ext cx="3824869" cy="22766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66725">
            <a:lnSpc>
              <a:spcPct val="90000"/>
            </a:lnSpc>
            <a:spcBef>
              <a:spcPct val="0"/>
            </a:spcBef>
            <a:spcAft>
              <a:spcPct val="35000"/>
            </a:spcAft>
            <a:buNone/>
          </a:pPr>
          <a:r>
            <a:rPr lang="en-GB" sz="1050" b="1" kern="1200">
              <a:latin typeface="Arial" panose="020B0604020202020204" pitchFamily="34" charset="0"/>
              <a:cs typeface="Arial" panose="020B0604020202020204" pitchFamily="34" charset="0"/>
            </a:rPr>
            <a:t>Public Contracts Regulations 2015</a:t>
          </a:r>
        </a:p>
      </dsp:txBody>
      <dsp:txXfrm>
        <a:off x="8103" y="-113832"/>
        <a:ext cx="3824869" cy="227664"/>
      </dsp:txXfrm>
    </dsp:sp>
    <dsp:sp modelId="{55E5F17E-28AD-4AA0-A882-80BB056E6A88}">
      <dsp:nvSpPr>
        <dsp:cNvPr id="0" name=""/>
        <dsp:cNvSpPr/>
      </dsp:nvSpPr>
      <dsp:spPr>
        <a:xfrm>
          <a:off x="8103" y="113832"/>
          <a:ext cx="3824869" cy="369445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4 separate sets of public procurement regulations</a:t>
          </a:r>
        </a:p>
        <a:p>
          <a:pPr marL="57150" lvl="1" indent="-57150"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(PCR 2015, UCR 2016, CCR 2016, and DSPCR).</a:t>
          </a:r>
        </a:p>
        <a:p>
          <a:pPr marL="57150" lvl="1" indent="-57150" algn="l" defTabSz="333375">
            <a:lnSpc>
              <a:spcPct val="90000"/>
            </a:lnSpc>
            <a:spcBef>
              <a:spcPct val="0"/>
            </a:spcBef>
            <a:spcAft>
              <a:spcPct val="15000"/>
            </a:spcAft>
            <a:buFont typeface="Wingdings" panose="05000000000000000000" pitchFamily="2" charset="2"/>
            <a:buChar char="Ø"/>
          </a:pPr>
          <a:endParaRPr lang="en-GB" sz="750" kern="1200">
            <a:latin typeface="Arial" panose="020B0604020202020204" pitchFamily="34" charset="0"/>
            <a:cs typeface="Arial" panose="020B0604020202020204" pitchFamily="34" charset="0"/>
          </a:endParaRPr>
        </a:p>
        <a:p>
          <a:pPr marL="57150" lvl="1" indent="-57150"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Key principles of transparency, proportionality,</a:t>
          </a:r>
        </a:p>
        <a:p>
          <a:pPr marL="57150" lvl="1" indent="-57150"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equal treatment, and non-discrimination.</a:t>
          </a:r>
        </a:p>
        <a:p>
          <a:pPr marL="57150" lvl="1" indent="-57150" algn="l" defTabSz="333375">
            <a:lnSpc>
              <a:spcPct val="90000"/>
            </a:lnSpc>
            <a:spcBef>
              <a:spcPct val="0"/>
            </a:spcBef>
            <a:spcAft>
              <a:spcPct val="15000"/>
            </a:spcAft>
            <a:buFont typeface="Wingdings" panose="05000000000000000000" pitchFamily="2" charset="2"/>
            <a:buNone/>
          </a:pPr>
          <a:endParaRPr lang="en-GB" sz="750" kern="1200">
            <a:latin typeface="Arial" panose="020B0604020202020204" pitchFamily="34" charset="0"/>
            <a:cs typeface="Arial" panose="020B0604020202020204" pitchFamily="34" charset="0"/>
          </a:endParaRPr>
        </a:p>
        <a:p>
          <a:pPr marL="57150" lvl="1" indent="-57150"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Best practice to consider reducing barriers for SMEs and</a:t>
          </a:r>
        </a:p>
        <a:p>
          <a:pPr marL="57150" lvl="1" indent="-57150"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VCSEs and how to secure social value.</a:t>
          </a:r>
        </a:p>
        <a:p>
          <a:pPr marL="57150" lvl="1" indent="-57150" algn="l" defTabSz="333375">
            <a:lnSpc>
              <a:spcPct val="90000"/>
            </a:lnSpc>
            <a:spcBef>
              <a:spcPct val="0"/>
            </a:spcBef>
            <a:spcAft>
              <a:spcPct val="15000"/>
            </a:spcAft>
            <a:buFont typeface="Wingdings" panose="05000000000000000000" pitchFamily="2" charset="2"/>
            <a:buChar char="Ø"/>
          </a:pPr>
          <a:endParaRPr lang="en-GB" sz="750" kern="1200">
            <a:latin typeface="Arial" panose="020B0604020202020204" pitchFamily="34" charset="0"/>
            <a:cs typeface="Arial" panose="020B0604020202020204" pitchFamily="34" charset="0"/>
          </a:endParaRPr>
        </a:p>
        <a:p>
          <a:pPr marL="57150" lvl="1" indent="-57150"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7 available procurement procedures</a:t>
          </a:r>
        </a:p>
        <a:p>
          <a:pPr marL="57150" lvl="1" indent="-57150"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(open, restricted, negotiation, dialogue, etc.).</a:t>
          </a:r>
        </a:p>
        <a:p>
          <a:pPr marL="57150" lvl="1" indent="-57150" algn="l" defTabSz="333375">
            <a:lnSpc>
              <a:spcPct val="90000"/>
            </a:lnSpc>
            <a:spcBef>
              <a:spcPct val="0"/>
            </a:spcBef>
            <a:spcAft>
              <a:spcPct val="15000"/>
            </a:spcAft>
            <a:buFont typeface="Wingdings" panose="05000000000000000000" pitchFamily="2" charset="2"/>
            <a:buChar char="Ø"/>
          </a:pPr>
          <a:endParaRPr lang="en-GB" sz="750" kern="1200">
            <a:latin typeface="Arial" panose="020B0604020202020204" pitchFamily="34" charset="0"/>
            <a:cs typeface="Arial" panose="020B0604020202020204" pitchFamily="34" charset="0"/>
          </a:endParaRPr>
        </a:p>
        <a:p>
          <a:pPr marL="57150" lvl="1" indent="-57150"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Frameworks and Dynamic Purchasing Systems</a:t>
          </a:r>
        </a:p>
        <a:p>
          <a:pPr marL="57150" lvl="1" indent="-57150"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(with more limited flexibilities and scope).</a:t>
          </a:r>
        </a:p>
        <a:p>
          <a:pPr marL="57150" lvl="1" indent="-57150" algn="l" defTabSz="333375">
            <a:lnSpc>
              <a:spcPct val="90000"/>
            </a:lnSpc>
            <a:spcBef>
              <a:spcPct val="0"/>
            </a:spcBef>
            <a:spcAft>
              <a:spcPct val="15000"/>
            </a:spcAft>
            <a:buFont typeface="Wingdings" panose="05000000000000000000" pitchFamily="2" charset="2"/>
            <a:buNone/>
          </a:pPr>
          <a:endParaRPr lang="en-GB" sz="750" kern="1200">
            <a:latin typeface="Arial" panose="020B0604020202020204" pitchFamily="34" charset="0"/>
            <a:cs typeface="Arial" panose="020B0604020202020204" pitchFamily="34" charset="0"/>
          </a:endParaRPr>
        </a:p>
        <a:p>
          <a:pPr marL="57150" lvl="1" indent="-57150"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Suppliers having to provide the same pre-selection</a:t>
          </a:r>
        </a:p>
        <a:p>
          <a:pPr marL="57150" lvl="1" indent="-57150"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information multiple times across different projects.</a:t>
          </a:r>
        </a:p>
        <a:p>
          <a:pPr marL="57150" lvl="1" indent="-57150" algn="l" defTabSz="333375">
            <a:lnSpc>
              <a:spcPct val="90000"/>
            </a:lnSpc>
            <a:spcBef>
              <a:spcPct val="0"/>
            </a:spcBef>
            <a:spcAft>
              <a:spcPct val="15000"/>
            </a:spcAft>
            <a:buFont typeface="Wingdings" panose="05000000000000000000" pitchFamily="2" charset="2"/>
            <a:buNone/>
          </a:pPr>
          <a:endParaRPr lang="en-GB" sz="750" kern="1200">
            <a:latin typeface="Arial" panose="020B0604020202020204" pitchFamily="34" charset="0"/>
            <a:cs typeface="Arial" panose="020B0604020202020204" pitchFamily="34" charset="0"/>
          </a:endParaRPr>
        </a:p>
        <a:p>
          <a:pPr marL="57150" lvl="1" indent="-57150"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Evaluation of ‘Most </a:t>
          </a:r>
          <a:r>
            <a:rPr lang="en-GB" sz="1050" i="1" kern="1200">
              <a:latin typeface="Arial" panose="020B0604020202020204" pitchFamily="34" charset="0"/>
              <a:cs typeface="Arial" panose="020B0604020202020204" pitchFamily="34" charset="0"/>
            </a:rPr>
            <a:t>Economically Advantageous</a:t>
          </a:r>
          <a:r>
            <a:rPr lang="en-GB" sz="1050" i="0" kern="1200">
              <a:latin typeface="Arial" panose="020B0604020202020204" pitchFamily="34" charset="0"/>
              <a:cs typeface="Arial" panose="020B0604020202020204" pitchFamily="34" charset="0"/>
            </a:rPr>
            <a:t> </a:t>
          </a:r>
          <a:r>
            <a:rPr lang="en-GB" sz="1050" i="1" kern="1200">
              <a:latin typeface="Arial" panose="020B0604020202020204" pitchFamily="34" charset="0"/>
              <a:cs typeface="Arial" panose="020B0604020202020204" pitchFamily="34" charset="0"/>
            </a:rPr>
            <a:t>T</a:t>
          </a:r>
          <a:r>
            <a:rPr lang="en-GB" sz="1050" i="0" kern="1200">
              <a:latin typeface="Arial" panose="020B0604020202020204" pitchFamily="34" charset="0"/>
              <a:cs typeface="Arial" panose="020B0604020202020204" pitchFamily="34" charset="0"/>
            </a:rPr>
            <a:t>ender.</a:t>
          </a:r>
          <a:endParaRPr lang="en-GB" sz="1050" kern="1200">
            <a:latin typeface="Arial" panose="020B0604020202020204" pitchFamily="34" charset="0"/>
            <a:cs typeface="Arial" panose="020B0604020202020204" pitchFamily="34" charset="0"/>
          </a:endParaRPr>
        </a:p>
        <a:p>
          <a:pPr marL="57150" lvl="1" indent="-57150" algn="l" defTabSz="333375">
            <a:lnSpc>
              <a:spcPct val="90000"/>
            </a:lnSpc>
            <a:spcBef>
              <a:spcPct val="0"/>
            </a:spcBef>
            <a:spcAft>
              <a:spcPct val="15000"/>
            </a:spcAft>
            <a:buFont typeface="Wingdings" panose="05000000000000000000" pitchFamily="2" charset="2"/>
            <a:buNone/>
          </a:pPr>
          <a:endParaRPr lang="en-GB" sz="750" kern="1200">
            <a:latin typeface="Arial" panose="020B0604020202020204" pitchFamily="34" charset="0"/>
            <a:cs typeface="Arial" panose="020B0604020202020204" pitchFamily="34" charset="0"/>
          </a:endParaRPr>
        </a:p>
        <a:p>
          <a:pPr marL="57150" lvl="1" indent="-57150"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No central debarment / supplier exclusion list.</a:t>
          </a:r>
        </a:p>
        <a:p>
          <a:pPr marL="57150" lvl="1" indent="-57150" algn="l" defTabSz="333375">
            <a:lnSpc>
              <a:spcPct val="90000"/>
            </a:lnSpc>
            <a:spcBef>
              <a:spcPct val="0"/>
            </a:spcBef>
            <a:spcAft>
              <a:spcPct val="15000"/>
            </a:spcAft>
            <a:buFont typeface="Wingdings" panose="05000000000000000000" pitchFamily="2" charset="2"/>
            <a:buChar char="Ø"/>
          </a:pPr>
          <a:endParaRPr lang="en-GB" sz="750" kern="1200">
            <a:latin typeface="Arial" panose="020B0604020202020204" pitchFamily="34" charset="0"/>
            <a:cs typeface="Arial" panose="020B0604020202020204" pitchFamily="34" charset="0"/>
          </a:endParaRPr>
        </a:p>
        <a:p>
          <a:pPr marL="57150" lvl="1" indent="-57150"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6 procurement notices</a:t>
          </a:r>
        </a:p>
        <a:p>
          <a:pPr marL="57150" lvl="1" indent="-57150"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(e.g., PIN, tender, award, VEAT, et. al.).</a:t>
          </a:r>
        </a:p>
      </dsp:txBody>
      <dsp:txXfrm>
        <a:off x="8103" y="113832"/>
        <a:ext cx="3824869" cy="3694454"/>
      </dsp:txXfrm>
    </dsp:sp>
    <dsp:sp modelId="{B6E5FE1C-30F0-4337-B074-459C61DE00CB}">
      <dsp:nvSpPr>
        <dsp:cNvPr id="0" name=""/>
        <dsp:cNvSpPr/>
      </dsp:nvSpPr>
      <dsp:spPr>
        <a:xfrm>
          <a:off x="4195014" y="-113832"/>
          <a:ext cx="3824869" cy="22766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66725">
            <a:lnSpc>
              <a:spcPct val="90000"/>
            </a:lnSpc>
            <a:spcBef>
              <a:spcPct val="0"/>
            </a:spcBef>
            <a:spcAft>
              <a:spcPct val="35000"/>
            </a:spcAft>
            <a:buNone/>
          </a:pPr>
          <a:r>
            <a:rPr lang="en-GB" sz="1050" b="1" kern="1200">
              <a:latin typeface="Arial" panose="020B0604020202020204" pitchFamily="34" charset="0"/>
              <a:cs typeface="Arial" panose="020B0604020202020204" pitchFamily="34" charset="0"/>
            </a:rPr>
            <a:t>Procurement Act 2023</a:t>
          </a:r>
        </a:p>
      </dsp:txBody>
      <dsp:txXfrm>
        <a:off x="4195014" y="-113832"/>
        <a:ext cx="3824869" cy="227664"/>
      </dsp:txXfrm>
    </dsp:sp>
    <dsp:sp modelId="{25A7A613-843B-4696-8DD0-DA9FAFE78F95}">
      <dsp:nvSpPr>
        <dsp:cNvPr id="0" name=""/>
        <dsp:cNvSpPr/>
      </dsp:nvSpPr>
      <dsp:spPr>
        <a:xfrm>
          <a:off x="4195014" y="113832"/>
          <a:ext cx="3824869" cy="369445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92075" lvl="1" indent="-92075"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1 unified set of regulations (excluding separate ‘PSR’</a:t>
          </a:r>
        </a:p>
        <a:p>
          <a:pPr marL="92075" lvl="1" indent="-92075"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regulations for procurement of health care services).</a:t>
          </a:r>
        </a:p>
        <a:p>
          <a:pPr marL="92075" lvl="1" indent="-92075" algn="l" defTabSz="333375">
            <a:lnSpc>
              <a:spcPct val="90000"/>
            </a:lnSpc>
            <a:spcBef>
              <a:spcPct val="0"/>
            </a:spcBef>
            <a:spcAft>
              <a:spcPct val="15000"/>
            </a:spcAft>
            <a:buFont typeface="Wingdings" panose="05000000000000000000" pitchFamily="2" charset="2"/>
            <a:buChar char="Ø"/>
          </a:pPr>
          <a:endParaRPr lang="en-GB" sz="750" kern="1200">
            <a:latin typeface="Arial" panose="020B0604020202020204" pitchFamily="34" charset="0"/>
            <a:cs typeface="Arial" panose="020B0604020202020204" pitchFamily="34" charset="0"/>
          </a:endParaRPr>
        </a:p>
        <a:p>
          <a:pPr marL="92075" lvl="1" indent="-92075"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Key principles of delivering value for money,</a:t>
          </a:r>
        </a:p>
        <a:p>
          <a:pPr marL="92075" lvl="1" indent="-92075" algn="l" defTabSz="466725">
            <a:lnSpc>
              <a:spcPct val="90000"/>
            </a:lnSpc>
            <a:spcBef>
              <a:spcPct val="0"/>
            </a:spcBef>
            <a:spcAft>
              <a:spcPct val="15000"/>
            </a:spcAft>
            <a:buFont typeface="Wingdings" panose="05000000000000000000" pitchFamily="2" charset="2"/>
            <a:buNone/>
          </a:pPr>
          <a:r>
            <a:rPr lang="en-GB" sz="1050" b="1" kern="1200">
              <a:latin typeface="Arial" panose="020B0604020202020204" pitchFamily="34" charset="0"/>
              <a:cs typeface="Arial" panose="020B0604020202020204" pitchFamily="34" charset="0"/>
            </a:rPr>
            <a:t>    </a:t>
          </a:r>
          <a:r>
            <a:rPr lang="en-GB" sz="1050" b="0" kern="1200">
              <a:latin typeface="Arial" panose="020B0604020202020204" pitchFamily="34" charset="0"/>
              <a:cs typeface="Arial" panose="020B0604020202020204" pitchFamily="34" charset="0"/>
            </a:rPr>
            <a:t>public benefit</a:t>
          </a:r>
          <a:r>
            <a:rPr lang="en-GB" sz="1050" kern="1200">
              <a:latin typeface="Arial" panose="020B0604020202020204" pitchFamily="34" charset="0"/>
              <a:cs typeface="Arial" panose="020B0604020202020204" pitchFamily="34" charset="0"/>
            </a:rPr>
            <a:t>, integrity, and transparency.</a:t>
          </a:r>
        </a:p>
        <a:p>
          <a:pPr marL="92075" lvl="1" indent="-92075" algn="l" defTabSz="333375">
            <a:lnSpc>
              <a:spcPct val="90000"/>
            </a:lnSpc>
            <a:spcBef>
              <a:spcPct val="0"/>
            </a:spcBef>
            <a:spcAft>
              <a:spcPct val="15000"/>
            </a:spcAft>
            <a:buFont typeface="Wingdings" panose="05000000000000000000" pitchFamily="2" charset="2"/>
            <a:buNone/>
          </a:pPr>
          <a:endParaRPr lang="en-GB" sz="750" kern="1200">
            <a:latin typeface="Arial" panose="020B0604020202020204" pitchFamily="34" charset="0"/>
            <a:cs typeface="Arial" panose="020B0604020202020204" pitchFamily="34" charset="0"/>
          </a:endParaRPr>
        </a:p>
        <a:p>
          <a:pPr marL="182563" lvl="1" indent="-182563"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Need to actively consider how to reduce barriers for small      businesses and achieving social value in procurement.</a:t>
          </a:r>
        </a:p>
        <a:p>
          <a:pPr marL="92075" lvl="1" indent="-92075" algn="l" defTabSz="333375">
            <a:lnSpc>
              <a:spcPct val="90000"/>
            </a:lnSpc>
            <a:spcBef>
              <a:spcPct val="0"/>
            </a:spcBef>
            <a:spcAft>
              <a:spcPct val="15000"/>
            </a:spcAft>
            <a:buFont typeface="Wingdings" panose="05000000000000000000" pitchFamily="2" charset="2"/>
            <a:buChar char="Ø"/>
          </a:pPr>
          <a:endParaRPr lang="en-GB" sz="750" kern="1200">
            <a:latin typeface="Arial" panose="020B0604020202020204" pitchFamily="34" charset="0"/>
            <a:cs typeface="Arial" panose="020B0604020202020204" pitchFamily="34" charset="0"/>
          </a:endParaRPr>
        </a:p>
        <a:p>
          <a:pPr marL="92075" lvl="1" indent="-92075"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Greater focus on pre-market engagement and 2 competitive</a:t>
          </a:r>
        </a:p>
        <a:p>
          <a:pPr marL="92075" lvl="1" indent="-92075"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procurement procedures (open and ‘competitive flexible’).</a:t>
          </a:r>
        </a:p>
        <a:p>
          <a:pPr marL="92075" lvl="1" indent="-92075" algn="l" defTabSz="333375">
            <a:lnSpc>
              <a:spcPct val="90000"/>
            </a:lnSpc>
            <a:spcBef>
              <a:spcPct val="0"/>
            </a:spcBef>
            <a:spcAft>
              <a:spcPct val="15000"/>
            </a:spcAft>
            <a:buFont typeface="Wingdings" panose="05000000000000000000" pitchFamily="2" charset="2"/>
            <a:buChar char="Ø"/>
          </a:pPr>
          <a:endParaRPr lang="en-GB" sz="750" kern="1200">
            <a:latin typeface="Arial" panose="020B0604020202020204" pitchFamily="34" charset="0"/>
            <a:cs typeface="Arial" panose="020B0604020202020204" pitchFamily="34" charset="0"/>
          </a:endParaRPr>
        </a:p>
        <a:p>
          <a:pPr marL="92075" lvl="1" indent="-92075"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Frameworks and Dynamic Markets</a:t>
          </a:r>
        </a:p>
        <a:p>
          <a:pPr marL="92075" lvl="1" indent="-92075"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(with possibility to open for longer and more widely).</a:t>
          </a:r>
        </a:p>
        <a:p>
          <a:pPr marL="92075" lvl="1" indent="-92075" algn="l" defTabSz="333375">
            <a:lnSpc>
              <a:spcPct val="90000"/>
            </a:lnSpc>
            <a:spcBef>
              <a:spcPct val="0"/>
            </a:spcBef>
            <a:spcAft>
              <a:spcPct val="15000"/>
            </a:spcAft>
            <a:buFont typeface="Wingdings" panose="05000000000000000000" pitchFamily="2" charset="2"/>
            <a:buNone/>
          </a:pPr>
          <a:endParaRPr lang="en-GB" sz="750" kern="1200">
            <a:latin typeface="Arial" panose="020B0604020202020204" pitchFamily="34" charset="0"/>
            <a:cs typeface="Arial" panose="020B0604020202020204" pitchFamily="34" charset="0"/>
          </a:endParaRPr>
        </a:p>
        <a:p>
          <a:pPr marL="92075" lvl="1" indent="-92075"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Govt-managed portal for supplier registration to</a:t>
          </a:r>
        </a:p>
        <a:p>
          <a:pPr marL="92075" lvl="1" indent="-92075"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more easily capture pre-selection information.</a:t>
          </a:r>
        </a:p>
        <a:p>
          <a:pPr marL="92075" lvl="1" indent="-92075" algn="l" defTabSz="333375">
            <a:lnSpc>
              <a:spcPct val="90000"/>
            </a:lnSpc>
            <a:spcBef>
              <a:spcPct val="0"/>
            </a:spcBef>
            <a:spcAft>
              <a:spcPct val="15000"/>
            </a:spcAft>
            <a:buFont typeface="Wingdings" panose="05000000000000000000" pitchFamily="2" charset="2"/>
            <a:buNone/>
          </a:pPr>
          <a:endParaRPr lang="en-GB" sz="750" kern="1200">
            <a:latin typeface="Arial" panose="020B0604020202020204" pitchFamily="34" charset="0"/>
            <a:cs typeface="Arial" panose="020B0604020202020204" pitchFamily="34" charset="0"/>
          </a:endParaRPr>
        </a:p>
        <a:p>
          <a:pPr marL="92075" lvl="1" indent="-92075"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Evaluation of ‘Most </a:t>
          </a:r>
          <a:r>
            <a:rPr lang="en-GB" sz="1050" i="1" kern="1200">
              <a:latin typeface="Arial" panose="020B0604020202020204" pitchFamily="34" charset="0"/>
              <a:cs typeface="Arial" panose="020B0604020202020204" pitchFamily="34" charset="0"/>
            </a:rPr>
            <a:t>Advantageous</a:t>
          </a:r>
          <a:r>
            <a:rPr lang="en-GB" sz="1050" i="0" kern="1200">
              <a:latin typeface="Arial" panose="020B0604020202020204" pitchFamily="34" charset="0"/>
              <a:cs typeface="Arial" panose="020B0604020202020204" pitchFamily="34" charset="0"/>
            </a:rPr>
            <a:t> Tender’.</a:t>
          </a:r>
          <a:endParaRPr lang="en-GB" sz="1050" kern="1200">
            <a:latin typeface="Arial" panose="020B0604020202020204" pitchFamily="34" charset="0"/>
            <a:cs typeface="Arial" panose="020B0604020202020204" pitchFamily="34" charset="0"/>
          </a:endParaRPr>
        </a:p>
        <a:p>
          <a:pPr marL="92075" lvl="1" indent="-92075" algn="l" defTabSz="333375">
            <a:lnSpc>
              <a:spcPct val="90000"/>
            </a:lnSpc>
            <a:spcBef>
              <a:spcPct val="0"/>
            </a:spcBef>
            <a:spcAft>
              <a:spcPct val="15000"/>
            </a:spcAft>
            <a:buFont typeface="Wingdings" panose="05000000000000000000" pitchFamily="2" charset="2"/>
            <a:buNone/>
          </a:pPr>
          <a:endParaRPr lang="en-GB" sz="750" kern="1200">
            <a:latin typeface="Arial" panose="020B0604020202020204" pitchFamily="34" charset="0"/>
            <a:cs typeface="Arial" panose="020B0604020202020204" pitchFamily="34" charset="0"/>
          </a:endParaRPr>
        </a:p>
        <a:p>
          <a:pPr marL="92075" lvl="1" indent="-92075"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Govt-managed debarment / supplier exclusion list.</a:t>
          </a:r>
        </a:p>
        <a:p>
          <a:pPr marL="92075" lvl="1" indent="-92075" algn="l" defTabSz="333375">
            <a:lnSpc>
              <a:spcPct val="90000"/>
            </a:lnSpc>
            <a:spcBef>
              <a:spcPct val="0"/>
            </a:spcBef>
            <a:spcAft>
              <a:spcPct val="15000"/>
            </a:spcAft>
            <a:buFont typeface="Wingdings" panose="05000000000000000000" pitchFamily="2" charset="2"/>
            <a:buNone/>
          </a:pPr>
          <a:endParaRPr lang="en-GB" sz="750" kern="1200">
            <a:latin typeface="Arial" panose="020B0604020202020204" pitchFamily="34" charset="0"/>
            <a:cs typeface="Arial" panose="020B0604020202020204" pitchFamily="34" charset="0"/>
          </a:endParaRPr>
        </a:p>
        <a:p>
          <a:pPr marL="92075" lvl="1" indent="-92075" algn="l" defTabSz="466725">
            <a:lnSpc>
              <a:spcPct val="90000"/>
            </a:lnSpc>
            <a:spcBef>
              <a:spcPct val="0"/>
            </a:spcBef>
            <a:spcAft>
              <a:spcPct val="15000"/>
            </a:spcAft>
            <a:buFont typeface="Wingdings" panose="05000000000000000000" pitchFamily="2" charset="2"/>
            <a:buChar char="Ø"/>
          </a:pPr>
          <a:r>
            <a:rPr lang="en-GB" sz="1050" kern="1200">
              <a:latin typeface="Arial" panose="020B0604020202020204" pitchFamily="34" charset="0"/>
              <a:cs typeface="Arial" panose="020B0604020202020204" pitchFamily="34" charset="0"/>
            </a:rPr>
            <a:t>  Conflicts assessments and 15 procurement notices (e.g., </a:t>
          </a:r>
        </a:p>
        <a:p>
          <a:pPr marL="92075" lvl="1" indent="-92075"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pipeline, pre-market engagement, tender, award, contract</a:t>
          </a:r>
        </a:p>
        <a:p>
          <a:pPr marL="92075" lvl="1" indent="-92075" algn="l" defTabSz="466725">
            <a:lnSpc>
              <a:spcPct val="90000"/>
            </a:lnSpc>
            <a:spcBef>
              <a:spcPct val="0"/>
            </a:spcBef>
            <a:spcAft>
              <a:spcPct val="15000"/>
            </a:spcAft>
            <a:buFont typeface="Wingdings" panose="05000000000000000000" pitchFamily="2" charset="2"/>
            <a:buNone/>
          </a:pPr>
          <a:r>
            <a:rPr lang="en-GB" sz="1050" kern="1200">
              <a:latin typeface="Arial" panose="020B0604020202020204" pitchFamily="34" charset="0"/>
              <a:cs typeface="Arial" panose="020B0604020202020204" pitchFamily="34" charset="0"/>
            </a:rPr>
            <a:t>     details, performance, changes, expiry, payments, et. al.).</a:t>
          </a:r>
        </a:p>
      </dsp:txBody>
      <dsp:txXfrm>
        <a:off x="4195014" y="113832"/>
        <a:ext cx="3824869" cy="36944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AC97F-717A-45A9-AB7E-32661B408658}">
      <dsp:nvSpPr>
        <dsp:cNvPr id="0" name=""/>
        <dsp:cNvSpPr/>
      </dsp:nvSpPr>
      <dsp:spPr>
        <a:xfrm>
          <a:off x="12822" y="7280"/>
          <a:ext cx="1805374" cy="3963325"/>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0" lvl="1" indent="0" algn="l" defTabSz="533400">
            <a:lnSpc>
              <a:spcPct val="90000"/>
            </a:lnSpc>
            <a:spcBef>
              <a:spcPct val="0"/>
            </a:spcBef>
            <a:spcAft>
              <a:spcPct val="15000"/>
            </a:spcAft>
            <a:buNone/>
          </a:pP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None/>
          </a:pPr>
          <a:r>
            <a:rPr lang="en-GB" sz="1200" b="1" kern="1200">
              <a:latin typeface="Arial" panose="020B0604020202020204" pitchFamily="34" charset="0"/>
              <a:cs typeface="Arial" panose="020B0604020202020204" pitchFamily="34" charset="0"/>
            </a:rPr>
            <a:t>Under the Procurement Act 2023, it will be mandatory for contracting authorities to publish an 18-month forward-look at planned procurements with a value of over £2million.</a:t>
          </a: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FontTx/>
            <a:buNone/>
          </a:pPr>
          <a:endParaRPr lang="en-GB" sz="1200" b="1"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None/>
          </a:pPr>
          <a:r>
            <a:rPr lang="en-GB" sz="1200" i="0" kern="1200">
              <a:latin typeface="Arial" panose="020B0604020202020204" pitchFamily="34" charset="0"/>
              <a:cs typeface="Arial" panose="020B0604020202020204" pitchFamily="34" charset="0"/>
            </a:rPr>
            <a:t>Going beyond the requirements of the Act, KCC will strive to publish a pipeline of all above-threshold* opportunities for at least the next 18 months.</a:t>
          </a:r>
        </a:p>
      </dsp:txBody>
      <dsp:txXfrm>
        <a:off x="55124" y="49582"/>
        <a:ext cx="1720770" cy="3921023"/>
      </dsp:txXfrm>
    </dsp:sp>
    <dsp:sp modelId="{EF02DF0C-ABEF-4B34-9D1A-E2BC7C232545}">
      <dsp:nvSpPr>
        <dsp:cNvPr id="0" name=""/>
        <dsp:cNvSpPr/>
      </dsp:nvSpPr>
      <dsp:spPr>
        <a:xfrm>
          <a:off x="34094" y="3410994"/>
          <a:ext cx="1820945" cy="54386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l" defTabSz="533400">
            <a:lnSpc>
              <a:spcPct val="90000"/>
            </a:lnSpc>
            <a:spcBef>
              <a:spcPct val="0"/>
            </a:spcBef>
            <a:spcAft>
              <a:spcPct val="35000"/>
            </a:spcAft>
            <a:buNone/>
          </a:pPr>
          <a:r>
            <a:rPr lang="en-GB" sz="1200" b="1" kern="1200">
              <a:latin typeface="Arial" panose="020B0604020202020204" pitchFamily="34" charset="0"/>
              <a:cs typeface="Arial" panose="020B0604020202020204" pitchFamily="34" charset="0"/>
            </a:rPr>
            <a:t>Pipeline publication</a:t>
          </a:r>
        </a:p>
      </dsp:txBody>
      <dsp:txXfrm>
        <a:off x="34094" y="3410994"/>
        <a:ext cx="1282355" cy="543865"/>
      </dsp:txXfrm>
    </dsp:sp>
    <dsp:sp modelId="{E33C37CA-1A48-4ABF-BA22-82BF829928AE}">
      <dsp:nvSpPr>
        <dsp:cNvPr id="0" name=""/>
        <dsp:cNvSpPr/>
      </dsp:nvSpPr>
      <dsp:spPr>
        <a:xfrm>
          <a:off x="1256674" y="3374508"/>
          <a:ext cx="593025" cy="59302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95DCC674-95DD-4FB8-89E1-23792D5AD92A}">
      <dsp:nvSpPr>
        <dsp:cNvPr id="0" name=""/>
        <dsp:cNvSpPr/>
      </dsp:nvSpPr>
      <dsp:spPr>
        <a:xfrm>
          <a:off x="2053287" y="7280"/>
          <a:ext cx="1805374" cy="3963325"/>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57150" lvl="1" indent="0" algn="l" defTabSz="533400">
            <a:lnSpc>
              <a:spcPct val="90000"/>
            </a:lnSpc>
            <a:spcBef>
              <a:spcPct val="0"/>
            </a:spcBef>
            <a:spcAft>
              <a:spcPct val="15000"/>
            </a:spcAft>
            <a:buFontTx/>
            <a:buNone/>
          </a:pP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FontTx/>
            <a:buNone/>
          </a:pPr>
          <a:r>
            <a:rPr lang="en-GB" sz="1200" b="1" kern="1200">
              <a:latin typeface="Arial" panose="020B0604020202020204" pitchFamily="34" charset="0"/>
              <a:cs typeface="Arial" panose="020B0604020202020204" pitchFamily="34" charset="0"/>
            </a:rPr>
            <a:t>The new Act encourages contracting authorities to carry out pre-market engagement to engage with suppliers who are new to tendering for public contracts and encourage them to participate.</a:t>
          </a:r>
        </a:p>
        <a:p>
          <a:pPr marL="0" lvl="1" indent="0" algn="l" defTabSz="533400">
            <a:lnSpc>
              <a:spcPct val="90000"/>
            </a:lnSpc>
            <a:spcBef>
              <a:spcPct val="0"/>
            </a:spcBef>
            <a:spcAft>
              <a:spcPct val="15000"/>
            </a:spcAft>
            <a:buFontTx/>
            <a:buNone/>
          </a:pPr>
          <a:endParaRPr lang="en-GB" sz="1200" b="1"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FontTx/>
            <a:buNone/>
          </a:pPr>
          <a:r>
            <a:rPr lang="en-GB" sz="1200" b="0" kern="1200">
              <a:latin typeface="Arial" panose="020B0604020202020204" pitchFamily="34" charset="0"/>
              <a:cs typeface="Arial" panose="020B0604020202020204" pitchFamily="34" charset="0"/>
            </a:rPr>
            <a:t>This will provide SMEs with an early opportunity to find out more about contracting opportunities, suggest innovation, and challenge KCC’s procurement approach.</a:t>
          </a:r>
        </a:p>
        <a:p>
          <a:pPr marL="57150" lvl="1" indent="0" algn="l" defTabSz="533400">
            <a:lnSpc>
              <a:spcPct val="90000"/>
            </a:lnSpc>
            <a:spcBef>
              <a:spcPct val="0"/>
            </a:spcBef>
            <a:spcAft>
              <a:spcPct val="15000"/>
            </a:spcAft>
            <a:buFontTx/>
            <a:buNone/>
          </a:pPr>
          <a:endParaRPr lang="en-GB" sz="1200" kern="1200">
            <a:latin typeface="Arial" panose="020B0604020202020204" pitchFamily="34" charset="0"/>
            <a:cs typeface="Arial" panose="020B0604020202020204" pitchFamily="34" charset="0"/>
          </a:endParaRPr>
        </a:p>
      </dsp:txBody>
      <dsp:txXfrm>
        <a:off x="2095589" y="49582"/>
        <a:ext cx="1720770" cy="3921023"/>
      </dsp:txXfrm>
    </dsp:sp>
    <dsp:sp modelId="{51A1AD8E-25D1-4C10-8567-E37FCF9C7574}">
      <dsp:nvSpPr>
        <dsp:cNvPr id="0" name=""/>
        <dsp:cNvSpPr/>
      </dsp:nvSpPr>
      <dsp:spPr>
        <a:xfrm>
          <a:off x="2026795" y="3399486"/>
          <a:ext cx="1813117" cy="54582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l" defTabSz="533400">
            <a:lnSpc>
              <a:spcPct val="90000"/>
            </a:lnSpc>
            <a:spcBef>
              <a:spcPct val="0"/>
            </a:spcBef>
            <a:spcAft>
              <a:spcPct val="35000"/>
            </a:spcAft>
            <a:buNone/>
          </a:pPr>
          <a:r>
            <a:rPr lang="en-GB" sz="1200" b="1" kern="1200">
              <a:latin typeface="Arial" panose="020B0604020202020204" pitchFamily="34" charset="0"/>
              <a:cs typeface="Arial" panose="020B0604020202020204" pitchFamily="34" charset="0"/>
            </a:rPr>
            <a:t>Pre-market engagement</a:t>
          </a:r>
        </a:p>
      </dsp:txBody>
      <dsp:txXfrm>
        <a:off x="2026795" y="3399486"/>
        <a:ext cx="1276843" cy="545823"/>
      </dsp:txXfrm>
    </dsp:sp>
    <dsp:sp modelId="{74CDB260-B0DC-4DC2-9DFB-95C3933B69AA}">
      <dsp:nvSpPr>
        <dsp:cNvPr id="0" name=""/>
        <dsp:cNvSpPr/>
      </dsp:nvSpPr>
      <dsp:spPr>
        <a:xfrm>
          <a:off x="3258005" y="3345936"/>
          <a:ext cx="593025" cy="59302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7FDAEAB3-C006-456A-B520-1C9E2E0DA95C}">
      <dsp:nvSpPr>
        <dsp:cNvPr id="0" name=""/>
        <dsp:cNvSpPr/>
      </dsp:nvSpPr>
      <dsp:spPr>
        <a:xfrm>
          <a:off x="4089880" y="7280"/>
          <a:ext cx="1805374" cy="3963325"/>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57150" lvl="1" indent="0" algn="l" defTabSz="533400">
            <a:lnSpc>
              <a:spcPct val="90000"/>
            </a:lnSpc>
            <a:spcBef>
              <a:spcPct val="0"/>
            </a:spcBef>
            <a:spcAft>
              <a:spcPct val="15000"/>
            </a:spcAft>
            <a:buNone/>
          </a:pP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None/>
          </a:pPr>
          <a:r>
            <a:rPr lang="en-GB" sz="1200" b="1" kern="1200">
              <a:latin typeface="Arial" panose="020B0604020202020204" pitchFamily="34" charset="0"/>
              <a:cs typeface="Arial" panose="020B0604020202020204" pitchFamily="34" charset="0"/>
            </a:rPr>
            <a:t>The Act introduces a new duty for contracting authorities to consider lotting (i.e. splitting up) contracts to make such opportunities more accessible for smaller businesses.</a:t>
          </a:r>
        </a:p>
        <a:p>
          <a:pPr marL="57150" lvl="1" indent="0" algn="l" defTabSz="533400">
            <a:lnSpc>
              <a:spcPct val="90000"/>
            </a:lnSpc>
            <a:spcBef>
              <a:spcPct val="0"/>
            </a:spcBef>
            <a:spcAft>
              <a:spcPct val="15000"/>
            </a:spcAft>
            <a:buNone/>
          </a:pPr>
          <a:endParaRPr lang="en-GB" sz="1200" kern="1200">
            <a:latin typeface="Arial" panose="020B0604020202020204" pitchFamily="34" charset="0"/>
            <a:cs typeface="Arial" panose="020B0604020202020204" pitchFamily="34" charset="0"/>
          </a:endParaRPr>
        </a:p>
        <a:p>
          <a:pPr marL="57150" lvl="1" indent="0" algn="l" defTabSz="533400">
            <a:lnSpc>
              <a:spcPct val="90000"/>
            </a:lnSpc>
            <a:spcBef>
              <a:spcPct val="0"/>
            </a:spcBef>
            <a:spcAft>
              <a:spcPct val="15000"/>
            </a:spcAft>
            <a:buFont typeface="Arial" panose="020B0604020202020204" pitchFamily="34" charset="0"/>
            <a:buNone/>
          </a:pP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Font typeface="Arial" panose="020B0604020202020204" pitchFamily="34" charset="0"/>
            <a:buNone/>
          </a:pPr>
          <a:r>
            <a:rPr lang="en-GB" sz="1200" kern="1200">
              <a:latin typeface="Arial" panose="020B0604020202020204" pitchFamily="34" charset="0"/>
              <a:cs typeface="Arial" panose="020B0604020202020204" pitchFamily="34" charset="0"/>
            </a:rPr>
            <a:t>KCC will require its Officers to provide rationale when they do not choose to include lotting contracts during a procurement.</a:t>
          </a:r>
        </a:p>
        <a:p>
          <a:pPr marL="57150" lvl="1" indent="0" algn="l" defTabSz="533400">
            <a:lnSpc>
              <a:spcPct val="90000"/>
            </a:lnSpc>
            <a:spcBef>
              <a:spcPct val="0"/>
            </a:spcBef>
            <a:spcAft>
              <a:spcPct val="15000"/>
            </a:spcAft>
            <a:buFont typeface="Arial" panose="020B0604020202020204" pitchFamily="34" charset="0"/>
            <a:buNone/>
          </a:pPr>
          <a:endParaRPr lang="en-GB" sz="1200" kern="1200">
            <a:latin typeface="Arial" panose="020B0604020202020204" pitchFamily="34" charset="0"/>
            <a:cs typeface="Arial" panose="020B0604020202020204" pitchFamily="34" charset="0"/>
          </a:endParaRPr>
        </a:p>
        <a:p>
          <a:pPr marL="57150" lvl="1" indent="0" algn="l" defTabSz="533400">
            <a:lnSpc>
              <a:spcPct val="90000"/>
            </a:lnSpc>
            <a:spcBef>
              <a:spcPct val="0"/>
            </a:spcBef>
            <a:spcAft>
              <a:spcPct val="15000"/>
            </a:spcAft>
            <a:buFont typeface="Arial" panose="020B0604020202020204" pitchFamily="34" charset="0"/>
            <a:buNone/>
          </a:pPr>
          <a:endParaRPr lang="en-GB" sz="1200" kern="1200">
            <a:latin typeface="Arial" panose="020B0604020202020204" pitchFamily="34" charset="0"/>
            <a:cs typeface="Arial" panose="020B0604020202020204" pitchFamily="34" charset="0"/>
          </a:endParaRPr>
        </a:p>
      </dsp:txBody>
      <dsp:txXfrm>
        <a:off x="4132182" y="49582"/>
        <a:ext cx="1720770" cy="3921023"/>
      </dsp:txXfrm>
    </dsp:sp>
    <dsp:sp modelId="{A3AF6396-586C-4565-BBC3-57EB32F9545E}">
      <dsp:nvSpPr>
        <dsp:cNvPr id="0" name=""/>
        <dsp:cNvSpPr/>
      </dsp:nvSpPr>
      <dsp:spPr>
        <a:xfrm>
          <a:off x="4106756" y="3406002"/>
          <a:ext cx="1801511" cy="54386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l" defTabSz="533400">
            <a:lnSpc>
              <a:spcPct val="90000"/>
            </a:lnSpc>
            <a:spcBef>
              <a:spcPct val="0"/>
            </a:spcBef>
            <a:spcAft>
              <a:spcPct val="35000"/>
            </a:spcAft>
            <a:buNone/>
          </a:pPr>
          <a:r>
            <a:rPr lang="en-GB" sz="1200" b="1" kern="1200">
              <a:latin typeface="Arial" panose="020B0604020202020204" pitchFamily="34" charset="0"/>
              <a:cs typeface="Arial" panose="020B0604020202020204" pitchFamily="34" charset="0"/>
            </a:rPr>
            <a:t>Duty to consider lotting</a:t>
          </a:r>
        </a:p>
      </dsp:txBody>
      <dsp:txXfrm>
        <a:off x="4106756" y="3406002"/>
        <a:ext cx="1268669" cy="543865"/>
      </dsp:txXfrm>
    </dsp:sp>
    <dsp:sp modelId="{0BAAC2FC-1891-4185-A69E-91709DDBBDEF}">
      <dsp:nvSpPr>
        <dsp:cNvPr id="0" name=""/>
        <dsp:cNvSpPr/>
      </dsp:nvSpPr>
      <dsp:spPr>
        <a:xfrm>
          <a:off x="5433840" y="3355460"/>
          <a:ext cx="593025" cy="593025"/>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A0776F71-D31D-4DD7-A4FD-5B22E8B0C198}">
      <dsp:nvSpPr>
        <dsp:cNvPr id="0" name=""/>
        <dsp:cNvSpPr/>
      </dsp:nvSpPr>
      <dsp:spPr>
        <a:xfrm>
          <a:off x="6126473" y="7280"/>
          <a:ext cx="1818979" cy="3963325"/>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0" lvl="1" indent="0" algn="l" defTabSz="533400">
            <a:lnSpc>
              <a:spcPct val="90000"/>
            </a:lnSpc>
            <a:spcBef>
              <a:spcPct val="0"/>
            </a:spcBef>
            <a:spcAft>
              <a:spcPct val="15000"/>
            </a:spcAft>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a:p>
          <a:pPr marL="0" lvl="1" indent="0" algn="l" defTabSz="533400">
            <a:lnSpc>
              <a:spcPct val="90000"/>
            </a:lnSpc>
            <a:spcBef>
              <a:spcPct val="0"/>
            </a:spcBef>
            <a:spcAft>
              <a:spcPct val="15000"/>
            </a:spcAft>
            <a:buNone/>
          </a:pPr>
          <a:r>
            <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rPr>
            <a:t>The Procurement Act 2023 sets out that a Central Digital Platform will be established, enabling suppliers to submit their basic business information in one place.</a:t>
          </a:r>
        </a:p>
        <a:p>
          <a:pPr marL="0" lvl="1" indent="0" algn="l" defTabSz="533400">
            <a:lnSpc>
              <a:spcPct val="90000"/>
            </a:lnSpc>
            <a:spcBef>
              <a:spcPct val="0"/>
            </a:spcBef>
            <a:spcAft>
              <a:spcPct val="15000"/>
            </a:spcAft>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a:p>
          <a:pPr marL="0" lvl="1" indent="0" algn="l" defTabSz="533400">
            <a:lnSpc>
              <a:spcPct val="90000"/>
            </a:lnSpc>
            <a:spcBef>
              <a:spcPct val="0"/>
            </a:spcBef>
            <a:spcAft>
              <a:spcPct val="15000"/>
            </a:spcAft>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a:p>
          <a:pPr marL="0" lvl="1" indent="0" algn="l" defTabSz="533400">
            <a:lnSpc>
              <a:spcPct val="90000"/>
            </a:lnSpc>
            <a:spcBef>
              <a:spcPct val="0"/>
            </a:spcBef>
            <a:spcAft>
              <a:spcPct val="15000"/>
            </a:spcAft>
            <a:buNone/>
          </a:pPr>
          <a:r>
            <a:rPr lang="en-GB" sz="1200" b="0" kern="1200">
              <a:solidFill>
                <a:prstClr val="black">
                  <a:hueOff val="0"/>
                  <a:satOff val="0"/>
                  <a:lumOff val="0"/>
                  <a:alphaOff val="0"/>
                </a:prstClr>
              </a:solidFill>
              <a:latin typeface="Arial" panose="020B0604020202020204" pitchFamily="34" charset="0"/>
              <a:ea typeface="MS Gothic"/>
              <a:cs typeface="Arial" panose="020B0604020202020204" pitchFamily="34" charset="0"/>
            </a:rPr>
            <a:t>Suppliers will only have to enter their basic company information onto the platform once, meaning we won’t ask them for the same information repeatedly.</a:t>
          </a:r>
        </a:p>
      </dsp:txBody>
      <dsp:txXfrm>
        <a:off x="6169094" y="49901"/>
        <a:ext cx="1733737" cy="3920704"/>
      </dsp:txXfrm>
    </dsp:sp>
    <dsp:sp modelId="{A5C82D8B-1EFF-420C-A6A1-E276330029AC}">
      <dsp:nvSpPr>
        <dsp:cNvPr id="0" name=""/>
        <dsp:cNvSpPr/>
      </dsp:nvSpPr>
      <dsp:spPr>
        <a:xfrm>
          <a:off x="6123720" y="3411960"/>
          <a:ext cx="1801511" cy="53999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57150" lvl="0" indent="0" algn="l" defTabSz="533400">
            <a:lnSpc>
              <a:spcPct val="90000"/>
            </a:lnSpc>
            <a:spcBef>
              <a:spcPct val="0"/>
            </a:spcBef>
            <a:spcAft>
              <a:spcPct val="35000"/>
            </a:spcAft>
            <a:buFont typeface="Arial" panose="020B0604020202020204" pitchFamily="34" charset="0"/>
            <a:buNone/>
          </a:pPr>
          <a:r>
            <a:rPr lang="en-GB" sz="1200" b="1" kern="1200">
              <a:latin typeface="Arial" panose="020B0604020202020204" pitchFamily="34" charset="0"/>
              <a:cs typeface="Arial" panose="020B0604020202020204" pitchFamily="34" charset="0"/>
            </a:rPr>
            <a:t>Central Digital Platform</a:t>
          </a:r>
        </a:p>
      </dsp:txBody>
      <dsp:txXfrm>
        <a:off x="6123720" y="3411960"/>
        <a:ext cx="1268669" cy="539998"/>
      </dsp:txXfrm>
    </dsp:sp>
    <dsp:sp modelId="{C82BF2AB-000C-4E0A-9F18-67D47BFEE99C}">
      <dsp:nvSpPr>
        <dsp:cNvPr id="0" name=""/>
        <dsp:cNvSpPr/>
      </dsp:nvSpPr>
      <dsp:spPr>
        <a:xfrm>
          <a:off x="7316669" y="3336412"/>
          <a:ext cx="593025" cy="593025"/>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AC97F-717A-45A9-AB7E-32661B408658}">
      <dsp:nvSpPr>
        <dsp:cNvPr id="0" name=""/>
        <dsp:cNvSpPr/>
      </dsp:nvSpPr>
      <dsp:spPr>
        <a:xfrm>
          <a:off x="12822" y="210278"/>
          <a:ext cx="1805374" cy="3963325"/>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0" lvl="1" indent="0" algn="l" defTabSz="533400">
            <a:lnSpc>
              <a:spcPct val="90000"/>
            </a:lnSpc>
            <a:spcBef>
              <a:spcPct val="0"/>
            </a:spcBef>
            <a:spcAft>
              <a:spcPct val="15000"/>
            </a:spcAft>
            <a:buNone/>
          </a:pP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None/>
          </a:pPr>
          <a:r>
            <a:rPr lang="en-GB" sz="1200" b="1" kern="1200">
              <a:latin typeface="Arial" panose="020B0604020202020204" pitchFamily="34" charset="0"/>
              <a:cs typeface="Arial" panose="020B0604020202020204" pitchFamily="34" charset="0"/>
            </a:rPr>
            <a:t>The new Act provides the flexibility for contracting authorities to design their own tendering procedures through the introduction of the ‘competitive flexible’ procedure.</a:t>
          </a: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FontTx/>
            <a:buNone/>
          </a:pPr>
          <a:endParaRPr lang="en-GB" sz="1200" b="1"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None/>
          </a:pPr>
          <a:r>
            <a:rPr lang="en-GB" sz="1200" i="0" kern="1200">
              <a:latin typeface="Arial" panose="020B0604020202020204" pitchFamily="34" charset="0"/>
              <a:cs typeface="Arial" panose="020B0604020202020204" pitchFamily="34" charset="0"/>
            </a:rPr>
            <a:t>This will give KCC more autonomy to ensure that the chosen procedure is suitable for SMEs, by simplifying the stages in the process, allowing for longer timeframes for tender submission etc.</a:t>
          </a:r>
        </a:p>
      </dsp:txBody>
      <dsp:txXfrm>
        <a:off x="55124" y="252580"/>
        <a:ext cx="1720770" cy="3921023"/>
      </dsp:txXfrm>
    </dsp:sp>
    <dsp:sp modelId="{EF02DF0C-ABEF-4B34-9D1A-E2BC7C232545}">
      <dsp:nvSpPr>
        <dsp:cNvPr id="0" name=""/>
        <dsp:cNvSpPr/>
      </dsp:nvSpPr>
      <dsp:spPr>
        <a:xfrm>
          <a:off x="13254" y="3607395"/>
          <a:ext cx="1820945" cy="54386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l" defTabSz="533400">
            <a:lnSpc>
              <a:spcPct val="90000"/>
            </a:lnSpc>
            <a:spcBef>
              <a:spcPct val="0"/>
            </a:spcBef>
            <a:spcAft>
              <a:spcPct val="35000"/>
            </a:spcAft>
            <a:buNone/>
          </a:pPr>
          <a:r>
            <a:rPr lang="en-GB" sz="1200" b="1" kern="1200">
              <a:latin typeface="Arial" panose="020B0604020202020204" pitchFamily="34" charset="0"/>
              <a:cs typeface="Arial" panose="020B0604020202020204" pitchFamily="34" charset="0"/>
            </a:rPr>
            <a:t>Tendering procedures</a:t>
          </a:r>
        </a:p>
      </dsp:txBody>
      <dsp:txXfrm>
        <a:off x="13254" y="3607395"/>
        <a:ext cx="1282355" cy="543865"/>
      </dsp:txXfrm>
    </dsp:sp>
    <dsp:sp modelId="{E33C37CA-1A48-4ABF-BA22-82BF829928AE}">
      <dsp:nvSpPr>
        <dsp:cNvPr id="0" name=""/>
        <dsp:cNvSpPr/>
      </dsp:nvSpPr>
      <dsp:spPr>
        <a:xfrm>
          <a:off x="1256674" y="3582504"/>
          <a:ext cx="593025" cy="59302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95DCC674-95DD-4FB8-89E1-23792D5AD92A}">
      <dsp:nvSpPr>
        <dsp:cNvPr id="0" name=""/>
        <dsp:cNvSpPr/>
      </dsp:nvSpPr>
      <dsp:spPr>
        <a:xfrm>
          <a:off x="2053287" y="210278"/>
          <a:ext cx="1805374" cy="3963325"/>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57150" lvl="1" indent="0" algn="l" defTabSz="533400">
            <a:lnSpc>
              <a:spcPct val="90000"/>
            </a:lnSpc>
            <a:spcBef>
              <a:spcPct val="0"/>
            </a:spcBef>
            <a:spcAft>
              <a:spcPct val="15000"/>
            </a:spcAft>
            <a:buFontTx/>
            <a:buNone/>
          </a:pP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FontTx/>
            <a:buNone/>
          </a:pPr>
          <a:r>
            <a:rPr lang="en-GB" sz="1200" b="1" kern="1200">
              <a:latin typeface="Arial" panose="020B0604020202020204" pitchFamily="34" charset="0"/>
              <a:cs typeface="Arial" panose="020B0604020202020204" pitchFamily="34" charset="0"/>
            </a:rPr>
            <a:t>The Procurement Act 2023 requires contracting authorities to issue an assessment summary, similar to a standstill letter under the previous regulations.</a:t>
          </a:r>
        </a:p>
        <a:p>
          <a:pPr marL="0" lvl="1" indent="0" algn="l" defTabSz="533400">
            <a:lnSpc>
              <a:spcPct val="90000"/>
            </a:lnSpc>
            <a:spcBef>
              <a:spcPct val="0"/>
            </a:spcBef>
            <a:spcAft>
              <a:spcPct val="15000"/>
            </a:spcAft>
            <a:buFontTx/>
            <a:buNone/>
          </a:pPr>
          <a:endParaRPr lang="en-GB" sz="1200" b="1"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FontTx/>
            <a:buNone/>
          </a:pPr>
          <a:r>
            <a:rPr lang="en-GB" sz="1200" b="0" kern="1200">
              <a:latin typeface="Arial" panose="020B0604020202020204" pitchFamily="34" charset="0"/>
              <a:cs typeface="Arial" panose="020B0604020202020204" pitchFamily="34" charset="0"/>
            </a:rPr>
            <a:t>This will improve the consistency of feedback to suppliers, providing explanation to help understand their scores and why they did or did not win the contract. Feedback will support SMEs with future bids.</a:t>
          </a:r>
        </a:p>
        <a:p>
          <a:pPr marL="57150" lvl="1" indent="0" algn="l" defTabSz="533400">
            <a:lnSpc>
              <a:spcPct val="90000"/>
            </a:lnSpc>
            <a:spcBef>
              <a:spcPct val="0"/>
            </a:spcBef>
            <a:spcAft>
              <a:spcPct val="15000"/>
            </a:spcAft>
            <a:buFontTx/>
            <a:buNone/>
          </a:pPr>
          <a:endParaRPr lang="en-GB" sz="1200" kern="1200">
            <a:latin typeface="Arial" panose="020B0604020202020204" pitchFamily="34" charset="0"/>
            <a:cs typeface="Arial" panose="020B0604020202020204" pitchFamily="34" charset="0"/>
          </a:endParaRPr>
        </a:p>
      </dsp:txBody>
      <dsp:txXfrm>
        <a:off x="2095589" y="252580"/>
        <a:ext cx="1720770" cy="3921023"/>
      </dsp:txXfrm>
    </dsp:sp>
    <dsp:sp modelId="{51A1AD8E-25D1-4C10-8567-E37FCF9C7574}">
      <dsp:nvSpPr>
        <dsp:cNvPr id="0" name=""/>
        <dsp:cNvSpPr/>
      </dsp:nvSpPr>
      <dsp:spPr>
        <a:xfrm>
          <a:off x="2026795" y="3604844"/>
          <a:ext cx="1813117" cy="54582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l" defTabSz="533400">
            <a:lnSpc>
              <a:spcPct val="90000"/>
            </a:lnSpc>
            <a:spcBef>
              <a:spcPct val="0"/>
            </a:spcBef>
            <a:spcAft>
              <a:spcPct val="35000"/>
            </a:spcAft>
            <a:buNone/>
          </a:pPr>
          <a:r>
            <a:rPr lang="en-GB" sz="1200" b="1" kern="1200">
              <a:latin typeface="Arial" panose="020B0604020202020204" pitchFamily="34" charset="0"/>
              <a:cs typeface="Arial" panose="020B0604020202020204" pitchFamily="34" charset="0"/>
            </a:rPr>
            <a:t>Comprehensive feedback</a:t>
          </a:r>
        </a:p>
      </dsp:txBody>
      <dsp:txXfrm>
        <a:off x="2026795" y="3604844"/>
        <a:ext cx="1276843" cy="545823"/>
      </dsp:txXfrm>
    </dsp:sp>
    <dsp:sp modelId="{74CDB260-B0DC-4DC2-9DFB-95C3933B69AA}">
      <dsp:nvSpPr>
        <dsp:cNvPr id="0" name=""/>
        <dsp:cNvSpPr/>
      </dsp:nvSpPr>
      <dsp:spPr>
        <a:xfrm>
          <a:off x="3258005" y="3583892"/>
          <a:ext cx="593025" cy="59302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7FDAEAB3-C006-456A-B520-1C9E2E0DA95C}">
      <dsp:nvSpPr>
        <dsp:cNvPr id="0" name=""/>
        <dsp:cNvSpPr/>
      </dsp:nvSpPr>
      <dsp:spPr>
        <a:xfrm>
          <a:off x="4089880" y="210278"/>
          <a:ext cx="1805374" cy="3963325"/>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57150" lvl="1" indent="0" algn="l" defTabSz="533400">
            <a:lnSpc>
              <a:spcPct val="90000"/>
            </a:lnSpc>
            <a:spcBef>
              <a:spcPct val="0"/>
            </a:spcBef>
            <a:spcAft>
              <a:spcPct val="15000"/>
            </a:spcAft>
            <a:buNone/>
          </a:pP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None/>
          </a:pPr>
          <a:r>
            <a:rPr lang="en-GB" sz="1200" b="1" kern="1200">
              <a:latin typeface="Arial" panose="020B0604020202020204" pitchFamily="34" charset="0"/>
              <a:cs typeface="Arial" panose="020B0604020202020204" pitchFamily="34" charset="0"/>
            </a:rPr>
            <a:t>The Act introduces requirements for contracting authorities to record and publish information on contract and supplier performance*, breaches of contract and payments.</a:t>
          </a:r>
        </a:p>
        <a:p>
          <a:pPr marL="57150" lvl="1" indent="0" algn="l" defTabSz="533400">
            <a:lnSpc>
              <a:spcPct val="90000"/>
            </a:lnSpc>
            <a:spcBef>
              <a:spcPct val="0"/>
            </a:spcBef>
            <a:spcAft>
              <a:spcPct val="15000"/>
            </a:spcAft>
            <a:buNone/>
          </a:pPr>
          <a:endParaRPr lang="en-GB" sz="1200" kern="1200">
            <a:latin typeface="Arial" panose="020B0604020202020204" pitchFamily="34" charset="0"/>
            <a:cs typeface="Arial" panose="020B0604020202020204" pitchFamily="34" charset="0"/>
          </a:endParaRPr>
        </a:p>
        <a:p>
          <a:pPr marL="0" lvl="1" indent="0" algn="l" defTabSz="533400">
            <a:lnSpc>
              <a:spcPct val="90000"/>
            </a:lnSpc>
            <a:spcBef>
              <a:spcPct val="0"/>
            </a:spcBef>
            <a:spcAft>
              <a:spcPct val="15000"/>
            </a:spcAft>
            <a:buFont typeface="Arial" panose="020B0604020202020204" pitchFamily="34" charset="0"/>
            <a:buNone/>
          </a:pPr>
          <a:r>
            <a:rPr lang="en-GB" sz="1200" kern="1200">
              <a:latin typeface="Arial" panose="020B0604020202020204" pitchFamily="34" charset="0"/>
              <a:cs typeface="Arial" panose="020B0604020202020204" pitchFamily="34" charset="0"/>
            </a:rPr>
            <a:t>This will provide SMEs with more visibility around how certain incumbent suppliers on big contracts are performing, where the is underperformance, and when these contracts are set to expire.</a:t>
          </a:r>
        </a:p>
        <a:p>
          <a:pPr marL="57150" lvl="1" indent="0" algn="l" defTabSz="533400">
            <a:lnSpc>
              <a:spcPct val="90000"/>
            </a:lnSpc>
            <a:spcBef>
              <a:spcPct val="0"/>
            </a:spcBef>
            <a:spcAft>
              <a:spcPct val="15000"/>
            </a:spcAft>
            <a:buFont typeface="Arial" panose="020B0604020202020204" pitchFamily="34" charset="0"/>
            <a:buNone/>
          </a:pPr>
          <a:endParaRPr lang="en-GB" sz="1200" kern="1200">
            <a:latin typeface="Arial" panose="020B0604020202020204" pitchFamily="34" charset="0"/>
            <a:cs typeface="Arial" panose="020B0604020202020204" pitchFamily="34" charset="0"/>
          </a:endParaRPr>
        </a:p>
      </dsp:txBody>
      <dsp:txXfrm>
        <a:off x="4132182" y="252580"/>
        <a:ext cx="1720770" cy="3921023"/>
      </dsp:txXfrm>
    </dsp:sp>
    <dsp:sp modelId="{A3AF6396-586C-4565-BBC3-57EB32F9545E}">
      <dsp:nvSpPr>
        <dsp:cNvPr id="0" name=""/>
        <dsp:cNvSpPr/>
      </dsp:nvSpPr>
      <dsp:spPr>
        <a:xfrm>
          <a:off x="4106756" y="3627795"/>
          <a:ext cx="1801511" cy="54386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l" defTabSz="533400">
            <a:lnSpc>
              <a:spcPct val="90000"/>
            </a:lnSpc>
            <a:spcBef>
              <a:spcPct val="0"/>
            </a:spcBef>
            <a:spcAft>
              <a:spcPct val="35000"/>
            </a:spcAft>
            <a:buNone/>
          </a:pPr>
          <a:r>
            <a:rPr lang="en-GB" sz="1200" b="1" kern="1200">
              <a:latin typeface="Arial" panose="020B0604020202020204" pitchFamily="34" charset="0"/>
              <a:cs typeface="Arial" panose="020B0604020202020204" pitchFamily="34" charset="0"/>
            </a:rPr>
            <a:t>Greater transparency</a:t>
          </a:r>
        </a:p>
      </dsp:txBody>
      <dsp:txXfrm>
        <a:off x="4106756" y="3627795"/>
        <a:ext cx="1268669" cy="543865"/>
      </dsp:txXfrm>
    </dsp:sp>
    <dsp:sp modelId="{0BAAC2FC-1891-4185-A69E-91709DDBBDEF}">
      <dsp:nvSpPr>
        <dsp:cNvPr id="0" name=""/>
        <dsp:cNvSpPr/>
      </dsp:nvSpPr>
      <dsp:spPr>
        <a:xfrm>
          <a:off x="5433840" y="3596577"/>
          <a:ext cx="593025" cy="593025"/>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A0776F71-D31D-4DD7-A4FD-5B22E8B0C198}">
      <dsp:nvSpPr>
        <dsp:cNvPr id="0" name=""/>
        <dsp:cNvSpPr/>
      </dsp:nvSpPr>
      <dsp:spPr>
        <a:xfrm>
          <a:off x="6126473" y="210278"/>
          <a:ext cx="1818979" cy="3963325"/>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0" lvl="1" indent="0" algn="l" defTabSz="533400">
            <a:lnSpc>
              <a:spcPct val="90000"/>
            </a:lnSpc>
            <a:spcBef>
              <a:spcPct val="0"/>
            </a:spcBef>
            <a:spcAft>
              <a:spcPct val="15000"/>
            </a:spcAft>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a:p>
          <a:pPr marL="0" lvl="1" indent="0" algn="l" defTabSz="533400">
            <a:lnSpc>
              <a:spcPct val="90000"/>
            </a:lnSpc>
            <a:spcBef>
              <a:spcPct val="0"/>
            </a:spcBef>
            <a:spcAft>
              <a:spcPct val="15000"/>
            </a:spcAft>
            <a:buNone/>
          </a:pPr>
          <a:r>
            <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rPr>
            <a:t>The new Act requires contracting authorities to pay suppliers within 30 days of receiving a valid, undisputed invoice, and for suppliers to also follow this when paying their sub-contractors.</a:t>
          </a:r>
        </a:p>
        <a:p>
          <a:pPr marL="0" lvl="1" indent="0" algn="l" defTabSz="533400">
            <a:lnSpc>
              <a:spcPct val="90000"/>
            </a:lnSpc>
            <a:spcBef>
              <a:spcPct val="0"/>
            </a:spcBef>
            <a:spcAft>
              <a:spcPct val="15000"/>
            </a:spcAft>
            <a:buNone/>
          </a:pPr>
          <a:endParaRPr lang="en-GB" sz="1200" b="1" kern="1200">
            <a:solidFill>
              <a:prstClr val="black">
                <a:hueOff val="0"/>
                <a:satOff val="0"/>
                <a:lumOff val="0"/>
                <a:alphaOff val="0"/>
              </a:prstClr>
            </a:solidFill>
            <a:latin typeface="Arial" panose="020B0604020202020204" pitchFamily="34" charset="0"/>
            <a:ea typeface="MS Gothic"/>
            <a:cs typeface="Arial" panose="020B0604020202020204" pitchFamily="34" charset="0"/>
          </a:endParaRPr>
        </a:p>
        <a:p>
          <a:pPr marL="0" lvl="1" indent="0" algn="l" defTabSz="533400">
            <a:lnSpc>
              <a:spcPct val="90000"/>
            </a:lnSpc>
            <a:spcBef>
              <a:spcPct val="0"/>
            </a:spcBef>
            <a:spcAft>
              <a:spcPct val="15000"/>
            </a:spcAft>
            <a:buNone/>
          </a:pPr>
          <a:r>
            <a:rPr lang="en-GB" sz="1200" b="0" kern="1200">
              <a:solidFill>
                <a:prstClr val="black">
                  <a:hueOff val="0"/>
                  <a:satOff val="0"/>
                  <a:lumOff val="0"/>
                  <a:alphaOff val="0"/>
                </a:prstClr>
              </a:solidFill>
              <a:latin typeface="Arial" panose="020B0604020202020204" pitchFamily="34" charset="0"/>
              <a:ea typeface="MS Gothic"/>
              <a:cs typeface="Arial" panose="020B0604020202020204" pitchFamily="34" charset="0"/>
            </a:rPr>
            <a:t>In passing these prompt payment mechanisms down the supply chain, it is expected that SMEs will benefit from prompt payment from KCC and suppliers that have sub-contracting arrangements.</a:t>
          </a:r>
        </a:p>
      </dsp:txBody>
      <dsp:txXfrm>
        <a:off x="6169094" y="252899"/>
        <a:ext cx="1733737" cy="3920704"/>
      </dsp:txXfrm>
    </dsp:sp>
    <dsp:sp modelId="{A5C82D8B-1EFF-420C-A6A1-E276330029AC}">
      <dsp:nvSpPr>
        <dsp:cNvPr id="0" name=""/>
        <dsp:cNvSpPr/>
      </dsp:nvSpPr>
      <dsp:spPr>
        <a:xfrm>
          <a:off x="6123720" y="3608675"/>
          <a:ext cx="1801511" cy="53999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57150" lvl="0" indent="0" algn="l" defTabSz="533400">
            <a:lnSpc>
              <a:spcPct val="90000"/>
            </a:lnSpc>
            <a:spcBef>
              <a:spcPct val="0"/>
            </a:spcBef>
            <a:spcAft>
              <a:spcPts val="0"/>
            </a:spcAft>
            <a:buFont typeface="Arial" panose="020B0604020202020204" pitchFamily="34" charset="0"/>
            <a:buNone/>
          </a:pPr>
          <a:r>
            <a:rPr lang="en-GB" sz="1200" b="1" kern="1200">
              <a:latin typeface="Arial" panose="020B0604020202020204" pitchFamily="34" charset="0"/>
              <a:cs typeface="Arial" panose="020B0604020202020204" pitchFamily="34" charset="0"/>
            </a:rPr>
            <a:t>Prompt </a:t>
          </a:r>
        </a:p>
        <a:p>
          <a:pPr marL="57150" lvl="0" indent="0" algn="l" defTabSz="533400">
            <a:lnSpc>
              <a:spcPct val="90000"/>
            </a:lnSpc>
            <a:spcBef>
              <a:spcPct val="0"/>
            </a:spcBef>
            <a:spcAft>
              <a:spcPct val="35000"/>
            </a:spcAft>
            <a:buFont typeface="Arial" panose="020B0604020202020204" pitchFamily="34" charset="0"/>
            <a:buNone/>
          </a:pPr>
          <a:r>
            <a:rPr lang="en-GB" sz="1200" b="1" kern="1200">
              <a:latin typeface="Arial" panose="020B0604020202020204" pitchFamily="34" charset="0"/>
              <a:cs typeface="Arial" panose="020B0604020202020204" pitchFamily="34" charset="0"/>
            </a:rPr>
            <a:t>payment</a:t>
          </a:r>
        </a:p>
      </dsp:txBody>
      <dsp:txXfrm>
        <a:off x="6123720" y="3608675"/>
        <a:ext cx="1268669" cy="539998"/>
      </dsp:txXfrm>
    </dsp:sp>
    <dsp:sp modelId="{C82BF2AB-000C-4E0A-9F18-67D47BFEE99C}">
      <dsp:nvSpPr>
        <dsp:cNvPr id="0" name=""/>
        <dsp:cNvSpPr/>
      </dsp:nvSpPr>
      <dsp:spPr>
        <a:xfrm>
          <a:off x="7269049" y="3558487"/>
          <a:ext cx="593025" cy="593025"/>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2D8D9-3DD0-4151-ACD8-5CF1BECBCF24}">
      <dsp:nvSpPr>
        <dsp:cNvPr id="0" name=""/>
        <dsp:cNvSpPr/>
      </dsp:nvSpPr>
      <dsp:spPr>
        <a:xfrm>
          <a:off x="1114883" y="205778"/>
          <a:ext cx="6345065" cy="1082740"/>
        </a:xfrm>
        <a:prstGeom prst="rect">
          <a:avLst/>
        </a:prstGeom>
        <a:solidFill>
          <a:schemeClr val="lt1">
            <a:alpha val="40000"/>
            <a:hueOff val="0"/>
            <a:satOff val="0"/>
            <a:lumOff val="0"/>
            <a:alphaOff val="0"/>
          </a:schemeClr>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733376"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solidFill>
                <a:schemeClr val="accent1"/>
              </a:solidFill>
              <a:effectLst/>
              <a:latin typeface="Arial" panose="020B0604020202020204" pitchFamily="34" charset="0"/>
              <a:ea typeface="Times New Roman" panose="02020603050405020304" pitchFamily="18" charset="0"/>
              <a:cs typeface="Aptos" panose="020B0004020202020204" pitchFamily="34" charset="0"/>
            </a:rPr>
            <a:t>What barriers are faced by local SMEs </a:t>
          </a:r>
          <a:r>
            <a:rPr lang="en-GB" sz="2000" kern="1200">
              <a:solidFill>
                <a:schemeClr val="accent1"/>
              </a:solidFill>
              <a:latin typeface="Arial" panose="020B0604020202020204" pitchFamily="34" charset="0"/>
              <a:ea typeface="Times New Roman" panose="02020603050405020304" pitchFamily="18" charset="0"/>
              <a:cs typeface="Aptos" panose="020B0004020202020204" pitchFamily="34" charset="0"/>
            </a:rPr>
            <a:t>in accessing contracting opportunities?</a:t>
          </a:r>
          <a:r>
            <a:rPr lang="en-GB" sz="2000" kern="1200">
              <a:solidFill>
                <a:schemeClr val="accent1"/>
              </a:solidFill>
              <a:effectLst/>
              <a:latin typeface="Arial" panose="020B0604020202020204" pitchFamily="34" charset="0"/>
              <a:ea typeface="Times New Roman" panose="02020603050405020304" pitchFamily="18" charset="0"/>
              <a:cs typeface="Aptos" panose="020B0004020202020204" pitchFamily="34" charset="0"/>
            </a:rPr>
            <a:t> </a:t>
          </a:r>
          <a:endParaRPr lang="en-GB" sz="2000" kern="1200">
            <a:solidFill>
              <a:schemeClr val="accent1"/>
            </a:solidFill>
          </a:endParaRPr>
        </a:p>
      </dsp:txBody>
      <dsp:txXfrm>
        <a:off x="1114883" y="205778"/>
        <a:ext cx="6345065" cy="1082740"/>
      </dsp:txXfrm>
    </dsp:sp>
    <dsp:sp modelId="{532D1BB3-9B79-43D4-BC61-DEFC0A462B56}">
      <dsp:nvSpPr>
        <dsp:cNvPr id="0" name=""/>
        <dsp:cNvSpPr/>
      </dsp:nvSpPr>
      <dsp:spPr>
        <a:xfrm>
          <a:off x="809633" y="144948"/>
          <a:ext cx="757918" cy="11368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FD3F7F-5BEE-46EE-80EB-483A9F0FD14F}">
      <dsp:nvSpPr>
        <dsp:cNvPr id="0" name=""/>
        <dsp:cNvSpPr/>
      </dsp:nvSpPr>
      <dsp:spPr>
        <a:xfrm>
          <a:off x="1114883" y="1568827"/>
          <a:ext cx="6345065" cy="1082740"/>
        </a:xfrm>
        <a:prstGeom prst="rect">
          <a:avLst/>
        </a:prstGeom>
        <a:solidFill>
          <a:schemeClr val="lt1">
            <a:alpha val="40000"/>
            <a:hueOff val="0"/>
            <a:satOff val="0"/>
            <a:lumOff val="0"/>
            <a:alphaOff val="0"/>
          </a:schemeClr>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733376" tIns="76200" rIns="76200" bIns="7620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en-GB" sz="2000" kern="1200">
              <a:solidFill>
                <a:schemeClr val="accent1"/>
              </a:solidFill>
              <a:latin typeface="Arial" panose="020B0604020202020204" pitchFamily="34" charset="0"/>
              <a:ea typeface="Times New Roman" panose="02020603050405020304" pitchFamily="18" charset="0"/>
              <a:cs typeface="Aptos" panose="020B0004020202020204" pitchFamily="34" charset="0"/>
            </a:rPr>
            <a:t>Would local SMEs welcome further strategic engagement with KCC on a regular basis?</a:t>
          </a:r>
        </a:p>
        <a:p>
          <a:pPr marL="0" lvl="0" indent="0" algn="l" defTabSz="889000">
            <a:lnSpc>
              <a:spcPct val="90000"/>
            </a:lnSpc>
            <a:spcBef>
              <a:spcPct val="0"/>
            </a:spcBef>
            <a:spcAft>
              <a:spcPct val="35000"/>
            </a:spcAft>
            <a:buFont typeface="Arial" panose="020B0604020202020204" pitchFamily="34" charset="0"/>
            <a:buNone/>
          </a:pPr>
          <a:r>
            <a:rPr lang="en-GB" sz="2000" kern="1200">
              <a:solidFill>
                <a:schemeClr val="accent1"/>
              </a:solidFill>
              <a:latin typeface="Arial" panose="020B0604020202020204" pitchFamily="34" charset="0"/>
              <a:ea typeface="Times New Roman" panose="02020603050405020304" pitchFamily="18" charset="0"/>
              <a:cs typeface="Aptos" panose="020B0004020202020204" pitchFamily="34" charset="0"/>
            </a:rPr>
            <a:t>What could this look like?</a:t>
          </a:r>
          <a:endParaRPr lang="en-GB" sz="2000" kern="1200"/>
        </a:p>
      </dsp:txBody>
      <dsp:txXfrm>
        <a:off x="1114883" y="1568827"/>
        <a:ext cx="6345065" cy="1082740"/>
      </dsp:txXfrm>
    </dsp:sp>
    <dsp:sp modelId="{D7159FB9-AB1C-4B0D-9855-F32CB89D5EEA}">
      <dsp:nvSpPr>
        <dsp:cNvPr id="0" name=""/>
        <dsp:cNvSpPr/>
      </dsp:nvSpPr>
      <dsp:spPr>
        <a:xfrm>
          <a:off x="843057" y="1477904"/>
          <a:ext cx="757918" cy="11368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CCE3E3-FDF5-420C-B9B6-100778689F59}">
      <dsp:nvSpPr>
        <dsp:cNvPr id="0" name=""/>
        <dsp:cNvSpPr/>
      </dsp:nvSpPr>
      <dsp:spPr>
        <a:xfrm>
          <a:off x="1108785" y="2931877"/>
          <a:ext cx="6357261" cy="1082740"/>
        </a:xfrm>
        <a:prstGeom prst="rect">
          <a:avLst/>
        </a:prstGeom>
        <a:solidFill>
          <a:schemeClr val="lt1">
            <a:alpha val="40000"/>
            <a:hueOff val="0"/>
            <a:satOff val="0"/>
            <a:lumOff val="0"/>
            <a:alphaOff val="0"/>
          </a:schemeClr>
        </a:solidFill>
        <a:ln w="9525" cap="flat" cmpd="sng" algn="ctr">
          <a:solidFill>
            <a:schemeClr val="bg1"/>
          </a:solidFill>
          <a:prstDash val="solid"/>
        </a:ln>
        <a:effectLst/>
      </dsp:spPr>
      <dsp:style>
        <a:lnRef idx="1">
          <a:scrgbClr r="0" g="0" b="0"/>
        </a:lnRef>
        <a:fillRef idx="1">
          <a:scrgbClr r="0" g="0" b="0"/>
        </a:fillRef>
        <a:effectRef idx="0">
          <a:scrgbClr r="0" g="0" b="0"/>
        </a:effectRef>
        <a:fontRef idx="minor"/>
      </dsp:style>
      <dsp:txBody>
        <a:bodyPr spcFirstLastPara="0" vert="horz" wrap="square" lIns="733376" tIns="76200" rIns="76200" bIns="7620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en-GB" sz="2000" kern="1200">
              <a:solidFill>
                <a:schemeClr val="accent1"/>
              </a:solidFill>
              <a:effectLst/>
              <a:latin typeface="Arial" panose="020B0604020202020204" pitchFamily="34" charset="0"/>
              <a:ea typeface="Times New Roman" panose="02020603050405020304" pitchFamily="18" charset="0"/>
              <a:cs typeface="Aptos" panose="020B0004020202020204" pitchFamily="34" charset="0"/>
            </a:rPr>
            <a:t>How can KCC work with larger businesses </a:t>
          </a:r>
          <a:r>
            <a:rPr lang="en-GB" sz="2000" kern="1200">
              <a:solidFill>
                <a:schemeClr val="accent1"/>
              </a:solidFill>
              <a:latin typeface="Arial" panose="020B0604020202020204" pitchFamily="34" charset="0"/>
              <a:ea typeface="Times New Roman" panose="02020603050405020304" pitchFamily="18" charset="0"/>
              <a:cs typeface="Aptos" panose="020B0004020202020204" pitchFamily="34" charset="0"/>
            </a:rPr>
            <a:t>to </a:t>
          </a:r>
          <a:r>
            <a:rPr lang="en-GB" sz="2000" kern="1200">
              <a:solidFill>
                <a:schemeClr val="accent1"/>
              </a:solidFill>
              <a:effectLst/>
              <a:latin typeface="Arial" panose="020B0604020202020204" pitchFamily="34" charset="0"/>
              <a:ea typeface="Times New Roman" panose="02020603050405020304" pitchFamily="18" charset="0"/>
              <a:cs typeface="Aptos" panose="020B0004020202020204" pitchFamily="34" charset="0"/>
            </a:rPr>
            <a:t>collectively build capacity with SMEs? </a:t>
          </a:r>
          <a:endParaRPr lang="en-GB" sz="2000" kern="1200"/>
        </a:p>
      </dsp:txBody>
      <dsp:txXfrm>
        <a:off x="1108785" y="2931877"/>
        <a:ext cx="6357261" cy="1082740"/>
      </dsp:txXfrm>
    </dsp:sp>
    <dsp:sp modelId="{8028BB45-EAA8-4191-A506-E140FF29673D}">
      <dsp:nvSpPr>
        <dsp:cNvPr id="0" name=""/>
        <dsp:cNvSpPr/>
      </dsp:nvSpPr>
      <dsp:spPr>
        <a:xfrm>
          <a:off x="853774" y="2827846"/>
          <a:ext cx="757918" cy="11368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09" cy="4973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95" y="0"/>
            <a:ext cx="2951109" cy="497365"/>
          </a:xfrm>
          <a:prstGeom prst="rect">
            <a:avLst/>
          </a:prstGeom>
        </p:spPr>
        <p:txBody>
          <a:bodyPr vert="horz" lIns="91440" tIns="45720" rIns="91440" bIns="45720" rtlCol="0"/>
          <a:lstStyle>
            <a:lvl1pPr algn="r">
              <a:defRPr sz="1200"/>
            </a:lvl1pPr>
          </a:lstStyle>
          <a:p>
            <a:fld id="{9BA281D6-0EBC-4482-9F45-160A03A6405A}" type="datetimeFigureOut">
              <a:rPr lang="en-GB" smtClean="0"/>
              <a:t>03/09/2024</a:t>
            </a:fld>
            <a:endParaRPr lang="en-GB"/>
          </a:p>
        </p:txBody>
      </p:sp>
      <p:sp>
        <p:nvSpPr>
          <p:cNvPr id="4" name="Footer Placeholder 3"/>
          <p:cNvSpPr>
            <a:spLocks noGrp="1"/>
          </p:cNvSpPr>
          <p:nvPr>
            <p:ph type="ftr" sz="quarter" idx="2"/>
          </p:nvPr>
        </p:nvSpPr>
        <p:spPr>
          <a:xfrm>
            <a:off x="0" y="9441972"/>
            <a:ext cx="2951109" cy="49736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95" y="9441972"/>
            <a:ext cx="2951109" cy="497365"/>
          </a:xfrm>
          <a:prstGeom prst="rect">
            <a:avLst/>
          </a:prstGeom>
        </p:spPr>
        <p:txBody>
          <a:bodyPr vert="horz" lIns="91440" tIns="45720" rIns="91440" bIns="45720" rtlCol="0" anchor="b"/>
          <a:lstStyle>
            <a:lvl1pPr algn="r">
              <a:defRPr sz="1200"/>
            </a:lvl1pPr>
          </a:lstStyle>
          <a:p>
            <a:fld id="{D7F0F4C6-8941-42EF-A72E-63EBEFFA2869}" type="slidenum">
              <a:rPr lang="en-GB" smtClean="0"/>
              <a:t>‹#›</a:t>
            </a:fld>
            <a:endParaRPr lang="en-GB"/>
          </a:p>
        </p:txBody>
      </p:sp>
    </p:spTree>
    <p:extLst>
      <p:ext uri="{BB962C8B-B14F-4D97-AF65-F5344CB8AC3E}">
        <p14:creationId xmlns:p14="http://schemas.microsoft.com/office/powerpoint/2010/main" val="943928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AutoShape 1"/>
          <p:cNvSpPr>
            <a:spLocks noChangeArrowheads="1"/>
          </p:cNvSpPr>
          <p:nvPr/>
        </p:nvSpPr>
        <p:spPr bwMode="auto">
          <a:xfrm>
            <a:off x="0" y="0"/>
            <a:ext cx="6808788" cy="9940925"/>
          </a:xfrm>
          <a:prstGeom prst="roundRect">
            <a:avLst>
              <a:gd name="adj" fmla="val 23"/>
            </a:avLst>
          </a:prstGeom>
          <a:solidFill>
            <a:srgbClr val="FFFFFF"/>
          </a:solidFill>
          <a:ln w="9525">
            <a:noFill/>
            <a:round/>
            <a:headEnd/>
            <a:tailEnd/>
          </a:ln>
        </p:spPr>
        <p:txBody>
          <a:bodyPr wrap="none" anchor="ctr"/>
          <a:lstStyle/>
          <a:p>
            <a:pPr>
              <a:lnSpc>
                <a:spcPct val="93000"/>
              </a:lnSpc>
              <a:buClr>
                <a:srgbClr val="000000"/>
              </a:buClr>
              <a:buSzPct val="100000"/>
              <a:buFont typeface="Calibri" pitchFamily="-84" charset="0"/>
              <a:buNone/>
              <a:defRPr/>
            </a:pPr>
            <a:endParaRPr lang="en-US">
              <a:latin typeface="Calibri" pitchFamily="-84" charset="0"/>
              <a:ea typeface="ＭＳ Ｐゴシック" pitchFamily="-84" charset="-128"/>
              <a:cs typeface="+mn-cs"/>
            </a:endParaRPr>
          </a:p>
        </p:txBody>
      </p:sp>
      <p:sp>
        <p:nvSpPr>
          <p:cNvPr id="13315" name="Text Box 2"/>
          <p:cNvSpPr txBox="1">
            <a:spLocks noChangeArrowheads="1"/>
          </p:cNvSpPr>
          <p:nvPr/>
        </p:nvSpPr>
        <p:spPr bwMode="auto">
          <a:xfrm>
            <a:off x="0" y="1"/>
            <a:ext cx="2950475" cy="500498"/>
          </a:xfrm>
          <a:prstGeom prst="rect">
            <a:avLst/>
          </a:prstGeom>
          <a:noFill/>
          <a:ln>
            <a:noFill/>
          </a:ln>
        </p:spPr>
        <p:txBody>
          <a:bodyPr wrap="none" anchor="ctr"/>
          <a:lstStyle>
            <a:lvl1pPr eaLnBrk="0" hangingPunct="0">
              <a:defRPr sz="2400">
                <a:solidFill>
                  <a:schemeClr val="bg1"/>
                </a:solidFill>
                <a:latin typeface="Calibri" charset="0"/>
                <a:ea typeface="ＭＳ Ｐゴシック" charset="0"/>
                <a:cs typeface="ＭＳ Ｐゴシック" charset="0"/>
              </a:defRPr>
            </a:lvl1pPr>
            <a:lvl2pPr marL="742950" indent="-285750" eaLnBrk="0" hangingPunct="0">
              <a:defRPr sz="2400">
                <a:solidFill>
                  <a:schemeClr val="bg1"/>
                </a:solidFill>
                <a:latin typeface="Calibri" charset="0"/>
                <a:ea typeface="ＭＳ Ｐゴシック" charset="0"/>
              </a:defRPr>
            </a:lvl2pPr>
            <a:lvl3pPr marL="1143000" indent="-228600" eaLnBrk="0" hangingPunct="0">
              <a:defRPr sz="2400">
                <a:solidFill>
                  <a:schemeClr val="bg1"/>
                </a:solidFill>
                <a:latin typeface="Calibri" charset="0"/>
                <a:ea typeface="ＭＳ Ｐゴシック" charset="0"/>
              </a:defRPr>
            </a:lvl3pPr>
            <a:lvl4pPr marL="1600200" indent="-228600" eaLnBrk="0" hangingPunct="0">
              <a:defRPr sz="2400">
                <a:solidFill>
                  <a:schemeClr val="bg1"/>
                </a:solidFill>
                <a:latin typeface="Calibri" charset="0"/>
                <a:ea typeface="ＭＳ Ｐゴシック" charset="0"/>
              </a:defRPr>
            </a:lvl4pPr>
            <a:lvl5pPr marL="2057400" indent="-228600" eaLnBrk="0" hangingPunct="0">
              <a:defRPr sz="2400">
                <a:solidFill>
                  <a:schemeClr val="bg1"/>
                </a:solidFill>
                <a:latin typeface="Calibri"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Calibri" charset="0"/>
              <a:defRPr sz="2400">
                <a:solidFill>
                  <a:schemeClr val="bg1"/>
                </a:solidFill>
                <a:latin typeface="Calibri"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Calibri" charset="0"/>
              <a:defRPr sz="2400">
                <a:solidFill>
                  <a:schemeClr val="bg1"/>
                </a:solidFill>
                <a:latin typeface="Calibri"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Calibri" charset="0"/>
              <a:defRPr sz="2400">
                <a:solidFill>
                  <a:schemeClr val="bg1"/>
                </a:solidFill>
                <a:latin typeface="Calibri"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Calibri" charset="0"/>
              <a:defRPr sz="2400">
                <a:solidFill>
                  <a:schemeClr val="bg1"/>
                </a:solidFill>
                <a:latin typeface="Calibri" charset="0"/>
                <a:ea typeface="ＭＳ Ｐゴシック" charset="0"/>
              </a:defRPr>
            </a:lvl9pPr>
          </a:lstStyle>
          <a:p>
            <a:pPr eaLnBrk="1" hangingPunct="1">
              <a:lnSpc>
                <a:spcPct val="93000"/>
              </a:lnSpc>
              <a:buClr>
                <a:srgbClr val="000000"/>
              </a:buClr>
              <a:buSzPct val="100000"/>
              <a:buFont typeface="Calibri" charset="0"/>
              <a:buNone/>
              <a:defRPr/>
            </a:pPr>
            <a:endParaRPr lang="en-US" sz="1800"/>
          </a:p>
        </p:txBody>
      </p:sp>
      <p:sp>
        <p:nvSpPr>
          <p:cNvPr id="2051" name="Rectangle 3"/>
          <p:cNvSpPr>
            <a:spLocks noGrp="1" noChangeArrowheads="1"/>
          </p:cNvSpPr>
          <p:nvPr>
            <p:ph type="dt"/>
          </p:nvPr>
        </p:nvSpPr>
        <p:spPr bwMode="auto">
          <a:xfrm>
            <a:off x="3856738" y="1"/>
            <a:ext cx="2948898" cy="495321"/>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buClr>
                <a:srgbClr val="000000"/>
              </a:buClr>
              <a:buSzPct val="100000"/>
              <a:buFont typeface="Calibri"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itchFamily="32" charset="0"/>
                <a:ea typeface="+mn-ea"/>
                <a:cs typeface="Lucida Sans Unicode" charset="0"/>
              </a:defRPr>
            </a:lvl1pPr>
          </a:lstStyle>
          <a:p>
            <a:pPr>
              <a:defRPr/>
            </a:pPr>
            <a:endParaRPr lang="en-GB"/>
          </a:p>
        </p:txBody>
      </p:sp>
      <p:sp>
        <p:nvSpPr>
          <p:cNvPr id="13317" name="Rectangle 4"/>
          <p:cNvSpPr>
            <a:spLocks noGrp="1" noRot="1" noChangeAspect="1" noChangeArrowheads="1"/>
          </p:cNvSpPr>
          <p:nvPr>
            <p:ph type="sldImg"/>
          </p:nvPr>
        </p:nvSpPr>
        <p:spPr bwMode="auto">
          <a:xfrm>
            <a:off x="919163" y="744538"/>
            <a:ext cx="4968875" cy="372745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680879" y="4721940"/>
            <a:ext cx="5445455" cy="4471691"/>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noProof="0"/>
          </a:p>
        </p:txBody>
      </p:sp>
      <p:sp>
        <p:nvSpPr>
          <p:cNvPr id="13319" name="Text Box 6"/>
          <p:cNvSpPr txBox="1">
            <a:spLocks noChangeArrowheads="1"/>
          </p:cNvSpPr>
          <p:nvPr/>
        </p:nvSpPr>
        <p:spPr bwMode="auto">
          <a:xfrm>
            <a:off x="0" y="9440427"/>
            <a:ext cx="2950475" cy="500498"/>
          </a:xfrm>
          <a:prstGeom prst="rect">
            <a:avLst/>
          </a:prstGeom>
          <a:noFill/>
          <a:ln>
            <a:noFill/>
          </a:ln>
        </p:spPr>
        <p:txBody>
          <a:bodyPr wrap="none" anchor="ctr"/>
          <a:lstStyle>
            <a:lvl1pPr eaLnBrk="0" hangingPunct="0">
              <a:defRPr sz="2400">
                <a:solidFill>
                  <a:schemeClr val="bg1"/>
                </a:solidFill>
                <a:latin typeface="Calibri" charset="0"/>
                <a:ea typeface="ＭＳ Ｐゴシック" charset="0"/>
                <a:cs typeface="ＭＳ Ｐゴシック" charset="0"/>
              </a:defRPr>
            </a:lvl1pPr>
            <a:lvl2pPr marL="742950" indent="-285750" eaLnBrk="0" hangingPunct="0">
              <a:defRPr sz="2400">
                <a:solidFill>
                  <a:schemeClr val="bg1"/>
                </a:solidFill>
                <a:latin typeface="Calibri" charset="0"/>
                <a:ea typeface="ＭＳ Ｐゴシック" charset="0"/>
              </a:defRPr>
            </a:lvl2pPr>
            <a:lvl3pPr marL="1143000" indent="-228600" eaLnBrk="0" hangingPunct="0">
              <a:defRPr sz="2400">
                <a:solidFill>
                  <a:schemeClr val="bg1"/>
                </a:solidFill>
                <a:latin typeface="Calibri" charset="0"/>
                <a:ea typeface="ＭＳ Ｐゴシック" charset="0"/>
              </a:defRPr>
            </a:lvl3pPr>
            <a:lvl4pPr marL="1600200" indent="-228600" eaLnBrk="0" hangingPunct="0">
              <a:defRPr sz="2400">
                <a:solidFill>
                  <a:schemeClr val="bg1"/>
                </a:solidFill>
                <a:latin typeface="Calibri" charset="0"/>
                <a:ea typeface="ＭＳ Ｐゴシック" charset="0"/>
              </a:defRPr>
            </a:lvl4pPr>
            <a:lvl5pPr marL="2057400" indent="-228600" eaLnBrk="0" hangingPunct="0">
              <a:defRPr sz="2400">
                <a:solidFill>
                  <a:schemeClr val="bg1"/>
                </a:solidFill>
                <a:latin typeface="Calibri" charset="0"/>
                <a:ea typeface="ＭＳ Ｐゴシック" charset="0"/>
              </a:defRPr>
            </a:lvl5pPr>
            <a:lvl6pPr marL="2514600" indent="-228600" defTabSz="449263" eaLnBrk="0" fontAlgn="base" hangingPunct="0">
              <a:lnSpc>
                <a:spcPct val="93000"/>
              </a:lnSpc>
              <a:spcBef>
                <a:spcPct val="0"/>
              </a:spcBef>
              <a:spcAft>
                <a:spcPct val="0"/>
              </a:spcAft>
              <a:buClr>
                <a:srgbClr val="000000"/>
              </a:buClr>
              <a:buSzPct val="100000"/>
              <a:buFont typeface="Calibri" charset="0"/>
              <a:defRPr sz="2400">
                <a:solidFill>
                  <a:schemeClr val="bg1"/>
                </a:solidFill>
                <a:latin typeface="Calibri" charset="0"/>
                <a:ea typeface="ＭＳ Ｐゴシック" charset="0"/>
              </a:defRPr>
            </a:lvl6pPr>
            <a:lvl7pPr marL="2971800" indent="-228600" defTabSz="449263" eaLnBrk="0" fontAlgn="base" hangingPunct="0">
              <a:lnSpc>
                <a:spcPct val="93000"/>
              </a:lnSpc>
              <a:spcBef>
                <a:spcPct val="0"/>
              </a:spcBef>
              <a:spcAft>
                <a:spcPct val="0"/>
              </a:spcAft>
              <a:buClr>
                <a:srgbClr val="000000"/>
              </a:buClr>
              <a:buSzPct val="100000"/>
              <a:buFont typeface="Calibri" charset="0"/>
              <a:defRPr sz="2400">
                <a:solidFill>
                  <a:schemeClr val="bg1"/>
                </a:solidFill>
                <a:latin typeface="Calibri" charset="0"/>
                <a:ea typeface="ＭＳ Ｐゴシック" charset="0"/>
              </a:defRPr>
            </a:lvl7pPr>
            <a:lvl8pPr marL="3429000" indent="-228600" defTabSz="449263" eaLnBrk="0" fontAlgn="base" hangingPunct="0">
              <a:lnSpc>
                <a:spcPct val="93000"/>
              </a:lnSpc>
              <a:spcBef>
                <a:spcPct val="0"/>
              </a:spcBef>
              <a:spcAft>
                <a:spcPct val="0"/>
              </a:spcAft>
              <a:buClr>
                <a:srgbClr val="000000"/>
              </a:buClr>
              <a:buSzPct val="100000"/>
              <a:buFont typeface="Calibri" charset="0"/>
              <a:defRPr sz="2400">
                <a:solidFill>
                  <a:schemeClr val="bg1"/>
                </a:solidFill>
                <a:latin typeface="Calibri" charset="0"/>
                <a:ea typeface="ＭＳ Ｐゴシック" charset="0"/>
              </a:defRPr>
            </a:lvl8pPr>
            <a:lvl9pPr marL="3886200" indent="-228600" defTabSz="449263" eaLnBrk="0" fontAlgn="base" hangingPunct="0">
              <a:lnSpc>
                <a:spcPct val="93000"/>
              </a:lnSpc>
              <a:spcBef>
                <a:spcPct val="0"/>
              </a:spcBef>
              <a:spcAft>
                <a:spcPct val="0"/>
              </a:spcAft>
              <a:buClr>
                <a:srgbClr val="000000"/>
              </a:buClr>
              <a:buSzPct val="100000"/>
              <a:buFont typeface="Calibri" charset="0"/>
              <a:defRPr sz="2400">
                <a:solidFill>
                  <a:schemeClr val="bg1"/>
                </a:solidFill>
                <a:latin typeface="Calibri" charset="0"/>
                <a:ea typeface="ＭＳ Ｐゴシック" charset="0"/>
              </a:defRPr>
            </a:lvl9pPr>
          </a:lstStyle>
          <a:p>
            <a:pPr eaLnBrk="1" hangingPunct="1">
              <a:lnSpc>
                <a:spcPct val="93000"/>
              </a:lnSpc>
              <a:buClr>
                <a:srgbClr val="000000"/>
              </a:buClr>
              <a:buSzPct val="100000"/>
              <a:buFont typeface="Calibri" charset="0"/>
              <a:buNone/>
              <a:defRPr/>
            </a:pPr>
            <a:endParaRPr lang="en-US" sz="1800"/>
          </a:p>
        </p:txBody>
      </p:sp>
      <p:sp>
        <p:nvSpPr>
          <p:cNvPr id="2055" name="Rectangle 7"/>
          <p:cNvSpPr>
            <a:spLocks noGrp="1" noChangeArrowheads="1"/>
          </p:cNvSpPr>
          <p:nvPr>
            <p:ph type="sldNum"/>
          </p:nvPr>
        </p:nvSpPr>
        <p:spPr bwMode="auto">
          <a:xfrm>
            <a:off x="3856738" y="9442153"/>
            <a:ext cx="2948898" cy="495320"/>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lnSpc>
                <a:spcPct val="100000"/>
              </a:lnSpc>
              <a:buClr>
                <a:srgbClr val="000000"/>
              </a:buClr>
              <a:buSzPct val="100000"/>
              <a:buFont typeface="Calibri" pitchFamily="-8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itchFamily="-84" charset="0"/>
                <a:ea typeface="ＭＳ Ｐゴシック" pitchFamily="-84" charset="-128"/>
                <a:cs typeface="+mn-cs"/>
              </a:defRPr>
            </a:lvl1pPr>
          </a:lstStyle>
          <a:p>
            <a:pPr>
              <a:defRPr/>
            </a:pPr>
            <a:fld id="{17CCC906-CE96-40E4-84CA-BFB19A6E439D}" type="slidenum">
              <a:rPr lang="en-GB"/>
              <a:pPr>
                <a:defRPr/>
              </a:pPr>
              <a:t>‹#›</a:t>
            </a:fld>
            <a:endParaRPr lang="en-GB"/>
          </a:p>
        </p:txBody>
      </p:sp>
    </p:spTree>
    <p:extLst>
      <p:ext uri="{BB962C8B-B14F-4D97-AF65-F5344CB8AC3E}">
        <p14:creationId xmlns:p14="http://schemas.microsoft.com/office/powerpoint/2010/main" val="382945455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0"/>
        <a:cs typeface="ＭＳ Ｐゴシック"/>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0"/>
        <a:cs typeface="ＭＳ Ｐゴシック"/>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0"/>
        <a:cs typeface="ＭＳ Ｐゴシック"/>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0"/>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p:nvPr>
        </p:nvSpPr>
        <p:spPr/>
        <p:txBody>
          <a:bodyPr/>
          <a:lstStyle/>
          <a:p>
            <a:pPr>
              <a:defRPr/>
            </a:pPr>
            <a:fld id="{17CCC906-CE96-40E4-84CA-BFB19A6E439D}" type="slidenum">
              <a:rPr lang="en-GB" smtClean="0"/>
              <a:pPr>
                <a:defRPr/>
              </a:pPr>
              <a:t>1</a:t>
            </a:fld>
            <a:endParaRPr lang="en-GB"/>
          </a:p>
        </p:txBody>
      </p:sp>
    </p:spTree>
    <p:extLst>
      <p:ext uri="{BB962C8B-B14F-4D97-AF65-F5344CB8AC3E}">
        <p14:creationId xmlns:p14="http://schemas.microsoft.com/office/powerpoint/2010/main" val="2085130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p:nvPr>
        </p:nvSpPr>
        <p:spPr/>
        <p:txBody>
          <a:bodyPr/>
          <a:lstStyle/>
          <a:p>
            <a:pPr>
              <a:defRPr/>
            </a:pPr>
            <a:fld id="{17CCC906-CE96-40E4-84CA-BFB19A6E439D}" type="slidenum">
              <a:rPr lang="en-GB" smtClean="0"/>
              <a:pPr>
                <a:defRPr/>
              </a:pPr>
              <a:t>10</a:t>
            </a:fld>
            <a:endParaRPr lang="en-GB"/>
          </a:p>
        </p:txBody>
      </p:sp>
    </p:spTree>
    <p:extLst>
      <p:ext uri="{BB962C8B-B14F-4D97-AF65-F5344CB8AC3E}">
        <p14:creationId xmlns:p14="http://schemas.microsoft.com/office/powerpoint/2010/main" val="3658539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p:nvPr>
        </p:nvSpPr>
        <p:spPr/>
        <p:txBody>
          <a:bodyPr/>
          <a:lstStyle/>
          <a:p>
            <a:pPr>
              <a:defRPr/>
            </a:pPr>
            <a:fld id="{17CCC906-CE96-40E4-84CA-BFB19A6E439D}" type="slidenum">
              <a:rPr lang="en-GB" smtClean="0"/>
              <a:pPr>
                <a:defRPr/>
              </a:pPr>
              <a:t>2</a:t>
            </a:fld>
            <a:endParaRPr lang="en-GB"/>
          </a:p>
        </p:txBody>
      </p:sp>
    </p:spTree>
    <p:extLst>
      <p:ext uri="{BB962C8B-B14F-4D97-AF65-F5344CB8AC3E}">
        <p14:creationId xmlns:p14="http://schemas.microsoft.com/office/powerpoint/2010/main" val="1834943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341E0-66CF-993B-9500-DFF5611EE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6C309-0A95-577C-CACE-BF243AA6B7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D0E1D8-71C3-3F79-2A44-AAE1C9307C11}"/>
              </a:ext>
            </a:extLst>
          </p:cNvPr>
          <p:cNvSpPr>
            <a:spLocks noGrp="1"/>
          </p:cNvSpPr>
          <p:nvPr>
            <p:ph type="body" idx="1"/>
          </p:nvPr>
        </p:nvSpPr>
        <p:spPr/>
        <p:txBody>
          <a:bodyPr/>
          <a:lstStyle/>
          <a:p>
            <a:pPr marL="226695" marR="0" lvl="0" indent="269875" algn="l" defTabSz="449263" rtl="0" eaLnBrk="0" fontAlgn="base" latinLnBrk="0" hangingPunct="0">
              <a:lnSpc>
                <a:spcPct val="107000"/>
              </a:lnSpc>
              <a:spcBef>
                <a:spcPct val="30000"/>
              </a:spcBef>
              <a:spcAft>
                <a:spcPts val="800"/>
              </a:spcAft>
              <a:buClr>
                <a:srgbClr val="000000"/>
              </a:buClr>
              <a:buSzPct val="100000"/>
              <a:buFont typeface="Times New Roman" pitchFamily="18" charset="0"/>
              <a:buNone/>
              <a:tabLst/>
              <a:defRPr/>
            </a:pPr>
            <a:endParaRPr lang="en-GB" sz="1100" dirty="0">
              <a:solidFill>
                <a:schemeClr val="accent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0068447-E414-FAC6-A1C6-F3737E2EB0A5}"/>
              </a:ext>
            </a:extLst>
          </p:cNvPr>
          <p:cNvSpPr>
            <a:spLocks noGrp="1"/>
          </p:cNvSpPr>
          <p:nvPr>
            <p:ph type="sldNum"/>
          </p:nvPr>
        </p:nvSpPr>
        <p:spPr/>
        <p:txBody>
          <a:bodyPr/>
          <a:lstStyle/>
          <a:p>
            <a:pPr>
              <a:defRPr/>
            </a:pPr>
            <a:fld id="{17CCC906-CE96-40E4-84CA-BFB19A6E439D}" type="slidenum">
              <a:rPr lang="en-GB" smtClean="0"/>
              <a:pPr>
                <a:defRPr/>
              </a:pPr>
              <a:t>3</a:t>
            </a:fld>
            <a:endParaRPr lang="en-GB"/>
          </a:p>
        </p:txBody>
      </p:sp>
    </p:spTree>
    <p:extLst>
      <p:ext uri="{BB962C8B-B14F-4D97-AF65-F5344CB8AC3E}">
        <p14:creationId xmlns:p14="http://schemas.microsoft.com/office/powerpoint/2010/main" val="4078199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341E0-66CF-993B-9500-DFF5611EE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6C309-0A95-577C-CACE-BF243AA6B7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D0E1D8-71C3-3F79-2A44-AAE1C9307C11}"/>
              </a:ext>
            </a:extLst>
          </p:cNvPr>
          <p:cNvSpPr>
            <a:spLocks noGrp="1"/>
          </p:cNvSpPr>
          <p:nvPr>
            <p:ph type="body" idx="1"/>
          </p:nvPr>
        </p:nvSpPr>
        <p:spPr/>
        <p:txBody>
          <a:bodyPr/>
          <a:lstStyle/>
          <a:p>
            <a:pPr marL="171450" indent="-171450">
              <a:buFont typeface="Arial" panose="020B0604020202020204" pitchFamily="34" charset="0"/>
              <a:buChar char="•"/>
            </a:pPr>
            <a:endParaRPr lang="en-GB">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0068447-E414-FAC6-A1C6-F3737E2EB0A5}"/>
              </a:ext>
            </a:extLst>
          </p:cNvPr>
          <p:cNvSpPr>
            <a:spLocks noGrp="1"/>
          </p:cNvSpPr>
          <p:nvPr>
            <p:ph type="sldNum"/>
          </p:nvPr>
        </p:nvSpPr>
        <p:spPr/>
        <p:txBody>
          <a:bodyPr/>
          <a:lstStyle/>
          <a:p>
            <a:pPr>
              <a:defRPr/>
            </a:pPr>
            <a:fld id="{17CCC906-CE96-40E4-84CA-BFB19A6E439D}" type="slidenum">
              <a:rPr lang="en-GB" smtClean="0"/>
              <a:pPr>
                <a:defRPr/>
              </a:pPr>
              <a:t>4</a:t>
            </a:fld>
            <a:endParaRPr lang="en-GB"/>
          </a:p>
        </p:txBody>
      </p:sp>
    </p:spTree>
    <p:extLst>
      <p:ext uri="{BB962C8B-B14F-4D97-AF65-F5344CB8AC3E}">
        <p14:creationId xmlns:p14="http://schemas.microsoft.com/office/powerpoint/2010/main" val="587856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341E0-66CF-993B-9500-DFF5611EE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6C309-0A95-577C-CACE-BF243AA6B7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D0E1D8-71C3-3F79-2A44-AAE1C9307C11}"/>
              </a:ext>
            </a:extLst>
          </p:cNvPr>
          <p:cNvSpPr>
            <a:spLocks noGrp="1"/>
          </p:cNvSpPr>
          <p:nvPr>
            <p:ph type="body" idx="1"/>
          </p:nvPr>
        </p:nvSpPr>
        <p:spPr/>
        <p:txBody>
          <a:bodyPr/>
          <a:lstStyle/>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0068447-E414-FAC6-A1C6-F3737E2EB0A5}"/>
              </a:ext>
            </a:extLst>
          </p:cNvPr>
          <p:cNvSpPr>
            <a:spLocks noGrp="1"/>
          </p:cNvSpPr>
          <p:nvPr>
            <p:ph type="sldNum"/>
          </p:nvPr>
        </p:nvSpPr>
        <p:spPr/>
        <p:txBody>
          <a:bodyPr/>
          <a:lstStyle/>
          <a:p>
            <a:pPr>
              <a:defRPr/>
            </a:pPr>
            <a:fld id="{17CCC906-CE96-40E4-84CA-BFB19A6E439D}" type="slidenum">
              <a:rPr lang="en-GB" smtClean="0"/>
              <a:pPr>
                <a:defRPr/>
              </a:pPr>
              <a:t>5</a:t>
            </a:fld>
            <a:endParaRPr lang="en-GB"/>
          </a:p>
        </p:txBody>
      </p:sp>
    </p:spTree>
    <p:extLst>
      <p:ext uri="{BB962C8B-B14F-4D97-AF65-F5344CB8AC3E}">
        <p14:creationId xmlns:p14="http://schemas.microsoft.com/office/powerpoint/2010/main" val="3277006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341E0-66CF-993B-9500-DFF5611EE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6C309-0A95-577C-CACE-BF243AA6B7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D0E1D8-71C3-3F79-2A44-AAE1C9307C11}"/>
              </a:ext>
            </a:extLst>
          </p:cNvPr>
          <p:cNvSpPr>
            <a:spLocks noGrp="1"/>
          </p:cNvSpPr>
          <p:nvPr>
            <p:ph type="body" idx="1"/>
          </p:nvPr>
        </p:nvSpPr>
        <p:spPr/>
        <p:txBody>
          <a:bodyPr/>
          <a:lstStyle/>
          <a:p>
            <a:pPr marL="742950" lvl="1" indent="0">
              <a:buFont typeface="Arial" panose="020B0604020202020204" pitchFamily="34" charset="0"/>
              <a:buNone/>
            </a:pPr>
            <a:endParaRPr lang="en-GB"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0068447-E414-FAC6-A1C6-F3737E2EB0A5}"/>
              </a:ext>
            </a:extLst>
          </p:cNvPr>
          <p:cNvSpPr>
            <a:spLocks noGrp="1"/>
          </p:cNvSpPr>
          <p:nvPr>
            <p:ph type="sldNum"/>
          </p:nvPr>
        </p:nvSpPr>
        <p:spPr/>
        <p:txBody>
          <a:bodyPr/>
          <a:lstStyle/>
          <a:p>
            <a:pPr>
              <a:defRPr/>
            </a:pPr>
            <a:fld id="{17CCC906-CE96-40E4-84CA-BFB19A6E439D}" type="slidenum">
              <a:rPr lang="en-GB" smtClean="0"/>
              <a:pPr>
                <a:defRPr/>
              </a:pPr>
              <a:t>6</a:t>
            </a:fld>
            <a:endParaRPr lang="en-GB"/>
          </a:p>
        </p:txBody>
      </p:sp>
    </p:spTree>
    <p:extLst>
      <p:ext uri="{BB962C8B-B14F-4D97-AF65-F5344CB8AC3E}">
        <p14:creationId xmlns:p14="http://schemas.microsoft.com/office/powerpoint/2010/main" val="4006730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341E0-66CF-993B-9500-DFF5611EE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6C309-0A95-577C-CACE-BF243AA6B7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D0E1D8-71C3-3F79-2A44-AAE1C9307C11}"/>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0068447-E414-FAC6-A1C6-F3737E2EB0A5}"/>
              </a:ext>
            </a:extLst>
          </p:cNvPr>
          <p:cNvSpPr>
            <a:spLocks noGrp="1"/>
          </p:cNvSpPr>
          <p:nvPr>
            <p:ph type="sldNum"/>
          </p:nvPr>
        </p:nvSpPr>
        <p:spPr/>
        <p:txBody>
          <a:bodyPr/>
          <a:lstStyle/>
          <a:p>
            <a:pPr>
              <a:defRPr/>
            </a:pPr>
            <a:fld id="{17CCC906-CE96-40E4-84CA-BFB19A6E439D}" type="slidenum">
              <a:rPr lang="en-GB" smtClean="0"/>
              <a:pPr>
                <a:defRPr/>
              </a:pPr>
              <a:t>7</a:t>
            </a:fld>
            <a:endParaRPr lang="en-GB"/>
          </a:p>
        </p:txBody>
      </p:sp>
    </p:spTree>
    <p:extLst>
      <p:ext uri="{BB962C8B-B14F-4D97-AF65-F5344CB8AC3E}">
        <p14:creationId xmlns:p14="http://schemas.microsoft.com/office/powerpoint/2010/main" val="3548952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341E0-66CF-993B-9500-DFF5611EE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6C309-0A95-577C-CACE-BF243AA6B7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D0E1D8-71C3-3F79-2A44-AAE1C9307C11}"/>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0068447-E414-FAC6-A1C6-F3737E2EB0A5}"/>
              </a:ext>
            </a:extLst>
          </p:cNvPr>
          <p:cNvSpPr>
            <a:spLocks noGrp="1"/>
          </p:cNvSpPr>
          <p:nvPr>
            <p:ph type="sldNum"/>
          </p:nvPr>
        </p:nvSpPr>
        <p:spPr/>
        <p:txBody>
          <a:bodyPr/>
          <a:lstStyle/>
          <a:p>
            <a:pPr>
              <a:defRPr/>
            </a:pPr>
            <a:fld id="{17CCC906-CE96-40E4-84CA-BFB19A6E439D}" type="slidenum">
              <a:rPr lang="en-GB" smtClean="0"/>
              <a:pPr>
                <a:defRPr/>
              </a:pPr>
              <a:t>8</a:t>
            </a:fld>
            <a:endParaRPr lang="en-GB"/>
          </a:p>
        </p:txBody>
      </p:sp>
    </p:spTree>
    <p:extLst>
      <p:ext uri="{BB962C8B-B14F-4D97-AF65-F5344CB8AC3E}">
        <p14:creationId xmlns:p14="http://schemas.microsoft.com/office/powerpoint/2010/main" val="1574627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p:nvPr>
        </p:nvSpPr>
        <p:spPr/>
        <p:txBody>
          <a:bodyPr/>
          <a:lstStyle/>
          <a:p>
            <a:pPr>
              <a:defRPr/>
            </a:pPr>
            <a:fld id="{17CCC906-CE96-40E4-84CA-BFB19A6E439D}" type="slidenum">
              <a:rPr lang="en-GB" smtClean="0"/>
              <a:pPr>
                <a:defRPr/>
              </a:pPr>
              <a:t>9</a:t>
            </a:fld>
            <a:endParaRPr lang="en-GB"/>
          </a:p>
        </p:txBody>
      </p:sp>
    </p:spTree>
    <p:extLst>
      <p:ext uri="{BB962C8B-B14F-4D97-AF65-F5344CB8AC3E}">
        <p14:creationId xmlns:p14="http://schemas.microsoft.com/office/powerpoint/2010/main" val="1413904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fld id="{954AB24E-32FC-43BF-A18B-62D76149703D}" type="datetime1">
              <a:rPr lang="en-GB"/>
              <a:pPr>
                <a:defRPr/>
              </a:pPr>
              <a:t>03/09/2024</a:t>
            </a:fld>
            <a:endParaRPr lang="en-GB"/>
          </a:p>
        </p:txBody>
      </p:sp>
      <p:sp>
        <p:nvSpPr>
          <p:cNvPr id="6" name="Rectangle 5"/>
          <p:cNvSpPr>
            <a:spLocks noGrp="1" noChangeArrowheads="1"/>
          </p:cNvSpPr>
          <p:nvPr>
            <p:ph type="sldNum" idx="12"/>
          </p:nvPr>
        </p:nvSpPr>
        <p:spPr>
          <a:ln/>
        </p:spPr>
        <p:txBody>
          <a:bodyPr/>
          <a:lstStyle>
            <a:lvl1pPr>
              <a:defRPr/>
            </a:lvl1pPr>
          </a:lstStyle>
          <a:p>
            <a:pPr>
              <a:defRPr/>
            </a:pPr>
            <a:fld id="{8E5D4CF5-69DA-4E7B-9BC9-12F085DA7F4F}"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fld id="{27330314-3414-41F7-96D7-8F5DBA14ED6C}" type="datetime1">
              <a:rPr lang="en-GB"/>
              <a:pPr>
                <a:defRPr/>
              </a:pPr>
              <a:t>03/09/2024</a:t>
            </a:fld>
            <a:endParaRPr lang="en-GB"/>
          </a:p>
        </p:txBody>
      </p:sp>
      <p:sp>
        <p:nvSpPr>
          <p:cNvPr id="6" name="Rectangle 5"/>
          <p:cNvSpPr>
            <a:spLocks noGrp="1" noChangeArrowheads="1"/>
          </p:cNvSpPr>
          <p:nvPr>
            <p:ph type="sldNum" idx="12"/>
          </p:nvPr>
        </p:nvSpPr>
        <p:spPr>
          <a:ln/>
        </p:spPr>
        <p:txBody>
          <a:bodyPr/>
          <a:lstStyle>
            <a:lvl1pPr>
              <a:defRPr/>
            </a:lvl1pPr>
          </a:lstStyle>
          <a:p>
            <a:pPr>
              <a:defRPr/>
            </a:pPr>
            <a:fld id="{AF7C97EF-4CB3-4D5D-A73E-937CE9E6C15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fld id="{1437AEE2-B9E7-4EC8-8C3E-371016502AA4}" type="datetime1">
              <a:rPr lang="en-GB"/>
              <a:pPr>
                <a:defRPr/>
              </a:pPr>
              <a:t>03/09/2024</a:t>
            </a:fld>
            <a:endParaRPr lang="en-GB"/>
          </a:p>
        </p:txBody>
      </p:sp>
      <p:sp>
        <p:nvSpPr>
          <p:cNvPr id="6" name="Rectangle 5"/>
          <p:cNvSpPr>
            <a:spLocks noGrp="1" noChangeArrowheads="1"/>
          </p:cNvSpPr>
          <p:nvPr>
            <p:ph type="sldNum" idx="12"/>
          </p:nvPr>
        </p:nvSpPr>
        <p:spPr>
          <a:ln/>
        </p:spPr>
        <p:txBody>
          <a:bodyPr/>
          <a:lstStyle>
            <a:lvl1pPr>
              <a:defRPr/>
            </a:lvl1pPr>
          </a:lstStyle>
          <a:p>
            <a:pPr>
              <a:defRPr/>
            </a:pPr>
            <a:fld id="{B5BD75B2-A662-49F7-8AD7-D92DF3A2CA34}"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4" name="Text Box 11"/>
          <p:cNvSpPr txBox="1">
            <a:spLocks noChangeArrowheads="1"/>
          </p:cNvSpPr>
          <p:nvPr userDrawn="1"/>
        </p:nvSpPr>
        <p:spPr bwMode="gray">
          <a:xfrm>
            <a:off x="3219477" y="6381669"/>
            <a:ext cx="5594350" cy="323850"/>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a:spAutoFit/>
          </a:bodyPr>
          <a:lstStyle/>
          <a:p>
            <a:pPr algn="r">
              <a:spcBef>
                <a:spcPct val="50000"/>
              </a:spcBef>
              <a:defRPr/>
            </a:pPr>
            <a:r>
              <a:rPr lang="en-GB" sz="1500" b="1"/>
              <a:t>Leading global excellence in procurement and supply</a:t>
            </a:r>
          </a:p>
        </p:txBody>
      </p:sp>
      <p:sp>
        <p:nvSpPr>
          <p:cNvPr id="5" name="Text Box 15"/>
          <p:cNvSpPr txBox="1">
            <a:spLocks noChangeArrowheads="1"/>
          </p:cNvSpPr>
          <p:nvPr userDrawn="1"/>
        </p:nvSpPr>
        <p:spPr bwMode="auto">
          <a:xfrm>
            <a:off x="8077201" y="5817113"/>
            <a:ext cx="617648" cy="314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7200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r" defTabSz="914400" rtl="0" eaLnBrk="1" latinLnBrk="0" hangingPunct="1">
              <a:defRPr/>
            </a:pPr>
            <a:fld id="{F521C780-B6B3-499A-81A9-15832D0C3E22}" type="slidenum">
              <a:rPr lang="en-US" altLang="en-US" sz="2000" kern="1200" smtClean="0">
                <a:solidFill>
                  <a:schemeClr val="accent1"/>
                </a:solidFill>
                <a:latin typeface="+mn-lt"/>
                <a:ea typeface="+mn-ea"/>
                <a:cs typeface="+mn-cs"/>
              </a:rPr>
              <a:pPr marL="0" algn="r" defTabSz="914400" rtl="0" eaLnBrk="1" latinLnBrk="0" hangingPunct="1">
                <a:defRPr/>
              </a:pPr>
              <a:t>‹#›</a:t>
            </a:fld>
            <a:endParaRPr lang="en-US" altLang="en-US" sz="2000" kern="1200">
              <a:solidFill>
                <a:schemeClr val="accent1"/>
              </a:solidFill>
              <a:latin typeface="+mn-lt"/>
              <a:ea typeface="+mn-ea"/>
              <a:cs typeface="+mn-cs"/>
            </a:endParaRPr>
          </a:p>
        </p:txBody>
      </p:sp>
    </p:spTree>
    <p:extLst>
      <p:ext uri="{BB962C8B-B14F-4D97-AF65-F5344CB8AC3E}">
        <p14:creationId xmlns:p14="http://schemas.microsoft.com/office/powerpoint/2010/main" val="3126502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9" name="Content Placeholder 4"/>
          <p:cNvSpPr>
            <a:spLocks noGrp="1"/>
          </p:cNvSpPr>
          <p:nvPr>
            <p:ph sz="quarter" idx="11"/>
          </p:nvPr>
        </p:nvSpPr>
        <p:spPr>
          <a:xfrm>
            <a:off x="388800" y="1265238"/>
            <a:ext cx="8339138" cy="4238625"/>
          </a:xfrm>
          <a:prstGeom prst="rect">
            <a:avLst/>
          </a:prstGeom>
        </p:spPr>
        <p:txBody>
          <a:bodyPr lIns="0"/>
          <a:lstStyle>
            <a:lvl1pPr marL="0" indent="0">
              <a:buFontTx/>
              <a:buNone/>
              <a:defRPr sz="2600" b="1"/>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6" name="Title 1"/>
          <p:cNvSpPr>
            <a:spLocks noGrp="1"/>
          </p:cNvSpPr>
          <p:nvPr>
            <p:ph type="title"/>
          </p:nvPr>
        </p:nvSpPr>
        <p:spPr>
          <a:xfrm>
            <a:off x="364672" y="374398"/>
            <a:ext cx="8334000" cy="660400"/>
          </a:xfrm>
        </p:spPr>
        <p:txBody>
          <a:bodyPr/>
          <a:lstStyle/>
          <a:p>
            <a:r>
              <a:rPr lang="en-US"/>
              <a:t>Click to edit Master title style</a:t>
            </a:r>
          </a:p>
        </p:txBody>
      </p:sp>
      <p:sp>
        <p:nvSpPr>
          <p:cNvPr id="7" name="Text Box 15"/>
          <p:cNvSpPr txBox="1">
            <a:spLocks noChangeArrowheads="1"/>
          </p:cNvSpPr>
          <p:nvPr userDrawn="1"/>
        </p:nvSpPr>
        <p:spPr bwMode="auto">
          <a:xfrm>
            <a:off x="8077201" y="5817113"/>
            <a:ext cx="617648" cy="314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7200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r" defTabSz="914400" rtl="0" eaLnBrk="1" latinLnBrk="0" hangingPunct="1">
              <a:defRPr/>
            </a:pPr>
            <a:fld id="{F521C780-B6B3-499A-81A9-15832D0C3E22}" type="slidenum">
              <a:rPr lang="en-US" altLang="en-US" sz="2000" kern="1200" smtClean="0">
                <a:solidFill>
                  <a:schemeClr val="accent1"/>
                </a:solidFill>
                <a:latin typeface="+mn-lt"/>
                <a:ea typeface="+mn-ea"/>
                <a:cs typeface="+mn-cs"/>
              </a:rPr>
              <a:pPr marL="0" algn="r" defTabSz="914400" rtl="0" eaLnBrk="1" latinLnBrk="0" hangingPunct="1">
                <a:defRPr/>
              </a:pPr>
              <a:t>‹#›</a:t>
            </a:fld>
            <a:endParaRPr lang="en-US" altLang="en-US" sz="2000" kern="1200">
              <a:solidFill>
                <a:schemeClr val="accent1"/>
              </a:solidFill>
              <a:latin typeface="+mn-lt"/>
              <a:ea typeface="+mn-ea"/>
              <a:cs typeface="+mn-cs"/>
            </a:endParaRPr>
          </a:p>
        </p:txBody>
      </p:sp>
    </p:spTree>
    <p:extLst>
      <p:ext uri="{BB962C8B-B14F-4D97-AF65-F5344CB8AC3E}">
        <p14:creationId xmlns:p14="http://schemas.microsoft.com/office/powerpoint/2010/main" val="2203394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ontent Slide">
    <p:spTree>
      <p:nvGrpSpPr>
        <p:cNvPr id="1" name=""/>
        <p:cNvGrpSpPr/>
        <p:nvPr/>
      </p:nvGrpSpPr>
      <p:grpSpPr>
        <a:xfrm>
          <a:off x="0" y="0"/>
          <a:ext cx="0" cy="0"/>
          <a:chOff x="0" y="0"/>
          <a:chExt cx="0" cy="0"/>
        </a:xfrm>
      </p:grpSpPr>
      <p:sp>
        <p:nvSpPr>
          <p:cNvPr id="11" name="Title 1"/>
          <p:cNvSpPr>
            <a:spLocks noGrp="1"/>
          </p:cNvSpPr>
          <p:nvPr>
            <p:ph type="title"/>
          </p:nvPr>
        </p:nvSpPr>
        <p:spPr>
          <a:xfrm>
            <a:off x="373949" y="374398"/>
            <a:ext cx="8334000" cy="594000"/>
          </a:xfrm>
        </p:spPr>
        <p:txBody>
          <a:bodyPr/>
          <a:lstStyle/>
          <a:p>
            <a:r>
              <a:rPr lang="en-US"/>
              <a:t>Click to edit Master title style</a:t>
            </a:r>
          </a:p>
        </p:txBody>
      </p:sp>
      <p:sp>
        <p:nvSpPr>
          <p:cNvPr id="9" name="Content Placeholder 8"/>
          <p:cNvSpPr>
            <a:spLocks noGrp="1"/>
          </p:cNvSpPr>
          <p:nvPr>
            <p:ph sz="quarter" idx="14"/>
          </p:nvPr>
        </p:nvSpPr>
        <p:spPr>
          <a:xfrm>
            <a:off x="387677" y="971924"/>
            <a:ext cx="8339138" cy="435535"/>
          </a:xfrm>
          <a:prstGeom prst="rect">
            <a:avLst/>
          </a:prstGeom>
        </p:spPr>
        <p:txBody>
          <a:bodyPr lIns="0" tIns="0" bIns="36000"/>
          <a:lstStyle>
            <a:lvl1pPr marL="0" indent="0" algn="l">
              <a:lnSpc>
                <a:spcPts val="2900"/>
              </a:lnSpc>
              <a:buFontTx/>
              <a:buNone/>
              <a:defRPr sz="2700" b="1"/>
            </a:lvl1pPr>
            <a:lvl2pPr marL="0" indent="0" algn="l">
              <a:defRPr/>
            </a:lvl2pPr>
            <a:lvl3pPr marL="0" indent="0" algn="l">
              <a:defRPr/>
            </a:lvl3pPr>
            <a:lvl4pPr marL="0" indent="0" algn="l">
              <a:defRPr/>
            </a:lvl4pPr>
            <a:lvl5pPr marL="0" indent="0" algn="l">
              <a:defRPr/>
            </a:lvl5pPr>
          </a:lstStyle>
          <a:p>
            <a:pPr lvl="0"/>
            <a:r>
              <a:rPr lang="en-US"/>
              <a:t>Click to edit Master text styles</a:t>
            </a:r>
          </a:p>
        </p:txBody>
      </p:sp>
      <p:sp>
        <p:nvSpPr>
          <p:cNvPr id="6" name="Text Box 15"/>
          <p:cNvSpPr txBox="1">
            <a:spLocks noChangeArrowheads="1"/>
          </p:cNvSpPr>
          <p:nvPr userDrawn="1"/>
        </p:nvSpPr>
        <p:spPr bwMode="auto">
          <a:xfrm>
            <a:off x="8077201" y="5817113"/>
            <a:ext cx="617648" cy="314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7200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r" defTabSz="914400" rtl="0" eaLnBrk="1" latinLnBrk="0" hangingPunct="1">
              <a:defRPr/>
            </a:pPr>
            <a:fld id="{F521C780-B6B3-499A-81A9-15832D0C3E22}" type="slidenum">
              <a:rPr lang="en-US" altLang="en-US" sz="2000" kern="1200" smtClean="0">
                <a:solidFill>
                  <a:schemeClr val="accent1"/>
                </a:solidFill>
                <a:latin typeface="+mn-lt"/>
                <a:ea typeface="+mn-ea"/>
                <a:cs typeface="+mn-cs"/>
              </a:rPr>
              <a:pPr marL="0" algn="r" defTabSz="914400" rtl="0" eaLnBrk="1" latinLnBrk="0" hangingPunct="1">
                <a:defRPr/>
              </a:pPr>
              <a:t>‹#›</a:t>
            </a:fld>
            <a:endParaRPr lang="en-US" altLang="en-US" sz="2000" kern="1200">
              <a:solidFill>
                <a:schemeClr val="accent1"/>
              </a:solidFill>
              <a:latin typeface="+mn-lt"/>
              <a:ea typeface="+mn-ea"/>
              <a:cs typeface="+mn-cs"/>
            </a:endParaRPr>
          </a:p>
        </p:txBody>
      </p:sp>
    </p:spTree>
    <p:extLst>
      <p:ext uri="{BB962C8B-B14F-4D97-AF65-F5344CB8AC3E}">
        <p14:creationId xmlns:p14="http://schemas.microsoft.com/office/powerpoint/2010/main" val="3617470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ntent Slide">
    <p:spTree>
      <p:nvGrpSpPr>
        <p:cNvPr id="1" name=""/>
        <p:cNvGrpSpPr/>
        <p:nvPr/>
      </p:nvGrpSpPr>
      <p:grpSpPr>
        <a:xfrm>
          <a:off x="0" y="0"/>
          <a:ext cx="0" cy="0"/>
          <a:chOff x="0" y="0"/>
          <a:chExt cx="0" cy="0"/>
        </a:xfrm>
      </p:grpSpPr>
      <p:sp>
        <p:nvSpPr>
          <p:cNvPr id="4" name="Text Box 15"/>
          <p:cNvSpPr txBox="1">
            <a:spLocks noChangeArrowheads="1"/>
          </p:cNvSpPr>
          <p:nvPr userDrawn="1"/>
        </p:nvSpPr>
        <p:spPr bwMode="auto">
          <a:xfrm>
            <a:off x="8077201" y="5817113"/>
            <a:ext cx="617648" cy="314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7200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r" defTabSz="914400" rtl="0" eaLnBrk="1" latinLnBrk="0" hangingPunct="1">
              <a:defRPr/>
            </a:pPr>
            <a:fld id="{F521C780-B6B3-499A-81A9-15832D0C3E22}" type="slidenum">
              <a:rPr lang="en-US" altLang="en-US" sz="2000" kern="1200" smtClean="0">
                <a:solidFill>
                  <a:schemeClr val="accent1"/>
                </a:solidFill>
                <a:latin typeface="+mn-lt"/>
                <a:ea typeface="+mn-ea"/>
                <a:cs typeface="+mn-cs"/>
              </a:rPr>
              <a:pPr marL="0" algn="r" defTabSz="914400" rtl="0" eaLnBrk="1" latinLnBrk="0" hangingPunct="1">
                <a:defRPr/>
              </a:pPr>
              <a:t>‹#›</a:t>
            </a:fld>
            <a:endParaRPr lang="en-US" altLang="en-US" sz="2000" kern="1200">
              <a:solidFill>
                <a:schemeClr val="accent1"/>
              </a:solidFill>
              <a:latin typeface="+mn-lt"/>
              <a:ea typeface="+mn-ea"/>
              <a:cs typeface="+mn-cs"/>
            </a:endParaRPr>
          </a:p>
        </p:txBody>
      </p:sp>
    </p:spTree>
    <p:extLst>
      <p:ext uri="{BB962C8B-B14F-4D97-AF65-F5344CB8AC3E}">
        <p14:creationId xmlns:p14="http://schemas.microsoft.com/office/powerpoint/2010/main" val="278881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Content Slide">
    <p:spTree>
      <p:nvGrpSpPr>
        <p:cNvPr id="1" name=""/>
        <p:cNvGrpSpPr/>
        <p:nvPr/>
      </p:nvGrpSpPr>
      <p:grpSpPr>
        <a:xfrm>
          <a:off x="0" y="0"/>
          <a:ext cx="0" cy="0"/>
          <a:chOff x="0" y="0"/>
          <a:chExt cx="0" cy="0"/>
        </a:xfrm>
      </p:grpSpPr>
      <p:sp>
        <p:nvSpPr>
          <p:cNvPr id="11" name="Title 1"/>
          <p:cNvSpPr>
            <a:spLocks noGrp="1"/>
          </p:cNvSpPr>
          <p:nvPr>
            <p:ph type="title"/>
          </p:nvPr>
        </p:nvSpPr>
        <p:spPr>
          <a:xfrm>
            <a:off x="373949" y="374398"/>
            <a:ext cx="7331776" cy="594000"/>
          </a:xfrm>
        </p:spPr>
        <p:txBody>
          <a:bodyPr/>
          <a:lstStyle/>
          <a:p>
            <a:r>
              <a:rPr lang="en-US"/>
              <a:t>Click to edit Master title style</a:t>
            </a:r>
          </a:p>
        </p:txBody>
      </p:sp>
      <p:sp>
        <p:nvSpPr>
          <p:cNvPr id="9" name="Content Placeholder 8"/>
          <p:cNvSpPr>
            <a:spLocks noGrp="1"/>
          </p:cNvSpPr>
          <p:nvPr>
            <p:ph sz="quarter" idx="14"/>
          </p:nvPr>
        </p:nvSpPr>
        <p:spPr>
          <a:xfrm>
            <a:off x="387677" y="971924"/>
            <a:ext cx="8339138" cy="435535"/>
          </a:xfrm>
          <a:prstGeom prst="rect">
            <a:avLst/>
          </a:prstGeom>
        </p:spPr>
        <p:txBody>
          <a:bodyPr lIns="0" tIns="0" bIns="36000"/>
          <a:lstStyle>
            <a:lvl1pPr marL="0" indent="0" algn="l">
              <a:lnSpc>
                <a:spcPts val="2900"/>
              </a:lnSpc>
              <a:buFontTx/>
              <a:buNone/>
              <a:defRPr sz="2700" b="1"/>
            </a:lvl1pPr>
            <a:lvl2pPr marL="0" indent="0" algn="l">
              <a:defRPr/>
            </a:lvl2pPr>
            <a:lvl3pPr marL="0" indent="0" algn="l">
              <a:defRPr/>
            </a:lvl3pPr>
            <a:lvl4pPr marL="0" indent="0" algn="l">
              <a:defRPr/>
            </a:lvl4pPr>
            <a:lvl5pPr marL="0" indent="0" algn="l">
              <a:defRPr/>
            </a:lvl5pPr>
          </a:lstStyle>
          <a:p>
            <a:pPr lvl="0"/>
            <a:r>
              <a:rPr lang="en-US"/>
              <a:t>Click to edit Master text styles</a:t>
            </a:r>
          </a:p>
        </p:txBody>
      </p:sp>
      <p:sp>
        <p:nvSpPr>
          <p:cNvPr id="6" name="Text Box 15"/>
          <p:cNvSpPr txBox="1">
            <a:spLocks noChangeArrowheads="1"/>
          </p:cNvSpPr>
          <p:nvPr userDrawn="1"/>
        </p:nvSpPr>
        <p:spPr bwMode="auto">
          <a:xfrm>
            <a:off x="8077201" y="5817113"/>
            <a:ext cx="617648" cy="314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7200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r" defTabSz="914400" rtl="0" eaLnBrk="1" latinLnBrk="0" hangingPunct="1">
              <a:defRPr/>
            </a:pPr>
            <a:fld id="{F521C780-B6B3-499A-81A9-15832D0C3E22}" type="slidenum">
              <a:rPr lang="en-US" altLang="en-US" sz="2000" kern="1200" smtClean="0">
                <a:solidFill>
                  <a:schemeClr val="accent1"/>
                </a:solidFill>
                <a:latin typeface="+mn-lt"/>
                <a:ea typeface="+mn-ea"/>
                <a:cs typeface="+mn-cs"/>
              </a:rPr>
              <a:pPr marL="0" algn="r" defTabSz="914400" rtl="0" eaLnBrk="1" latinLnBrk="0" hangingPunct="1">
                <a:defRPr/>
              </a:pPr>
              <a:t>‹#›</a:t>
            </a:fld>
            <a:endParaRPr lang="en-US" altLang="en-US" sz="2000" kern="1200">
              <a:solidFill>
                <a:schemeClr val="accent1"/>
              </a:solidFill>
              <a:latin typeface="+mn-lt"/>
              <a:ea typeface="+mn-ea"/>
              <a:cs typeface="+mn-cs"/>
            </a:endParaRPr>
          </a:p>
        </p:txBody>
      </p:sp>
    </p:spTree>
    <p:extLst>
      <p:ext uri="{BB962C8B-B14F-4D97-AF65-F5344CB8AC3E}">
        <p14:creationId xmlns:p14="http://schemas.microsoft.com/office/powerpoint/2010/main" val="386863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itle 1"/>
          <p:cNvSpPr>
            <a:spLocks noGrp="1"/>
          </p:cNvSpPr>
          <p:nvPr>
            <p:ph type="title"/>
          </p:nvPr>
        </p:nvSpPr>
        <p:spPr>
          <a:xfrm>
            <a:off x="373949" y="374398"/>
            <a:ext cx="7369876" cy="594000"/>
          </a:xfrm>
        </p:spPr>
        <p:txBody>
          <a:bodyPr/>
          <a:lstStyle/>
          <a:p>
            <a:r>
              <a:rPr lang="en-US"/>
              <a:t>Click to edit Master title style</a:t>
            </a:r>
          </a:p>
        </p:txBody>
      </p:sp>
      <p:sp>
        <p:nvSpPr>
          <p:cNvPr id="7" name="Text Box 15"/>
          <p:cNvSpPr txBox="1">
            <a:spLocks noChangeArrowheads="1"/>
          </p:cNvSpPr>
          <p:nvPr userDrawn="1"/>
        </p:nvSpPr>
        <p:spPr bwMode="auto">
          <a:xfrm>
            <a:off x="8077201" y="5817113"/>
            <a:ext cx="617648" cy="314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7200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r" defTabSz="914400" rtl="0" eaLnBrk="1" latinLnBrk="0" hangingPunct="1">
              <a:defRPr/>
            </a:pPr>
            <a:fld id="{F521C780-B6B3-499A-81A9-15832D0C3E22}" type="slidenum">
              <a:rPr lang="en-US" altLang="en-US" sz="2000" kern="1200" smtClean="0">
                <a:solidFill>
                  <a:schemeClr val="accent1"/>
                </a:solidFill>
                <a:latin typeface="+mn-lt"/>
                <a:ea typeface="+mn-ea"/>
                <a:cs typeface="+mn-cs"/>
              </a:rPr>
              <a:pPr marL="0" algn="r" defTabSz="914400" rtl="0" eaLnBrk="1" latinLnBrk="0" hangingPunct="1">
                <a:defRPr/>
              </a:pPr>
              <a:t>‹#›</a:t>
            </a:fld>
            <a:endParaRPr lang="en-US" altLang="en-US" sz="2000" kern="1200">
              <a:solidFill>
                <a:schemeClr val="accent1"/>
              </a:solidFill>
              <a:latin typeface="+mn-lt"/>
              <a:ea typeface="+mn-ea"/>
              <a:cs typeface="+mn-cs"/>
            </a:endParaRPr>
          </a:p>
        </p:txBody>
      </p:sp>
    </p:spTree>
    <p:extLst>
      <p:ext uri="{BB962C8B-B14F-4D97-AF65-F5344CB8AC3E}">
        <p14:creationId xmlns:p14="http://schemas.microsoft.com/office/powerpoint/2010/main" val="1052410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upply Assurance Intro">
    <p:spTree>
      <p:nvGrpSpPr>
        <p:cNvPr id="1" name=""/>
        <p:cNvGrpSpPr/>
        <p:nvPr/>
      </p:nvGrpSpPr>
      <p:grpSpPr>
        <a:xfrm>
          <a:off x="0" y="0"/>
          <a:ext cx="0" cy="0"/>
          <a:chOff x="0" y="0"/>
          <a:chExt cx="0" cy="0"/>
        </a:xfrm>
      </p:grpSpPr>
      <p:sp>
        <p:nvSpPr>
          <p:cNvPr id="7" name="Rectangle 5"/>
          <p:cNvSpPr/>
          <p:nvPr userDrawn="1"/>
        </p:nvSpPr>
        <p:spPr bwMode="invGray">
          <a:xfrm>
            <a:off x="0" y="0"/>
            <a:ext cx="8032193" cy="948210"/>
          </a:xfrm>
          <a:custGeom>
            <a:avLst/>
            <a:gdLst/>
            <a:ahLst/>
            <a:cxnLst/>
            <a:rect l="l" t="t" r="r" b="b"/>
            <a:pathLst>
              <a:path w="8032193" h="948210">
                <a:moveTo>
                  <a:pt x="1" y="0"/>
                </a:moveTo>
                <a:lnTo>
                  <a:pt x="403225" y="0"/>
                </a:lnTo>
                <a:lnTo>
                  <a:pt x="7628969" y="0"/>
                </a:lnTo>
                <a:lnTo>
                  <a:pt x="8032193" y="0"/>
                </a:lnTo>
                <a:lnTo>
                  <a:pt x="7781680" y="434956"/>
                </a:lnTo>
                <a:lnTo>
                  <a:pt x="7781974" y="434956"/>
                </a:lnTo>
                <a:lnTo>
                  <a:pt x="7486365" y="948210"/>
                </a:lnTo>
                <a:lnTo>
                  <a:pt x="7083141" y="948210"/>
                </a:lnTo>
                <a:lnTo>
                  <a:pt x="403224" y="948210"/>
                </a:lnTo>
                <a:lnTo>
                  <a:pt x="0" y="948210"/>
                </a:lnTo>
                <a:lnTo>
                  <a:pt x="0" y="434956"/>
                </a:lnTo>
                <a:lnTo>
                  <a:pt x="1" y="434956"/>
                </a:lnTo>
                <a:close/>
              </a:path>
            </a:pathLst>
          </a:cu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B2015C"/>
              </a:solidFill>
            </a:endParaRPr>
          </a:p>
        </p:txBody>
      </p:sp>
      <p:sp>
        <p:nvSpPr>
          <p:cNvPr id="5" name="Text Box 15"/>
          <p:cNvSpPr txBox="1">
            <a:spLocks noChangeArrowheads="1"/>
          </p:cNvSpPr>
          <p:nvPr userDrawn="1"/>
        </p:nvSpPr>
        <p:spPr bwMode="auto">
          <a:xfrm>
            <a:off x="8127800"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endParaRPr lang="en-US" altLang="en-US" sz="1200" b="1">
              <a:solidFill>
                <a:srgbClr val="62BD19"/>
              </a:solidFill>
              <a:latin typeface="Calibri"/>
            </a:endParaRPr>
          </a:p>
        </p:txBody>
      </p:sp>
      <p:sp>
        <p:nvSpPr>
          <p:cNvPr id="6" name="Text Box 15"/>
          <p:cNvSpPr txBox="1">
            <a:spLocks noChangeArrowheads="1"/>
          </p:cNvSpPr>
          <p:nvPr userDrawn="1"/>
        </p:nvSpPr>
        <p:spPr bwMode="auto">
          <a:xfrm>
            <a:off x="8119578"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fld id="{F521C780-B6B3-499A-81A9-15832D0C3E22}" type="slidenum">
              <a:rPr lang="en-US" altLang="en-US" sz="1200" b="1" smtClean="0">
                <a:solidFill>
                  <a:srgbClr val="00CCFF"/>
                </a:solidFill>
                <a:latin typeface="Calibri"/>
              </a:rPr>
              <a:pPr algn="r">
                <a:defRPr/>
              </a:pPr>
              <a:t>‹#›</a:t>
            </a:fld>
            <a:endParaRPr lang="en-US" altLang="en-US" sz="1200" b="1">
              <a:solidFill>
                <a:srgbClr val="00CCFF"/>
              </a:solidFill>
              <a:latin typeface="Calibri"/>
            </a:endParaRPr>
          </a:p>
        </p:txBody>
      </p:sp>
    </p:spTree>
    <p:extLst>
      <p:ext uri="{BB962C8B-B14F-4D97-AF65-F5344CB8AC3E}">
        <p14:creationId xmlns:p14="http://schemas.microsoft.com/office/powerpoint/2010/main" val="14019310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upply Assurance not text fields">
    <p:spTree>
      <p:nvGrpSpPr>
        <p:cNvPr id="1" name=""/>
        <p:cNvGrpSpPr/>
        <p:nvPr/>
      </p:nvGrpSpPr>
      <p:grpSpPr>
        <a:xfrm>
          <a:off x="0" y="0"/>
          <a:ext cx="0" cy="0"/>
          <a:chOff x="0" y="0"/>
          <a:chExt cx="0" cy="0"/>
        </a:xfrm>
      </p:grpSpPr>
      <p:sp>
        <p:nvSpPr>
          <p:cNvPr id="8" name="Rectangle 5"/>
          <p:cNvSpPr/>
          <p:nvPr userDrawn="1"/>
        </p:nvSpPr>
        <p:spPr bwMode="invGray">
          <a:xfrm>
            <a:off x="0" y="0"/>
            <a:ext cx="8032193" cy="513254"/>
          </a:xfrm>
          <a:custGeom>
            <a:avLst/>
            <a:gdLst/>
            <a:ahLst/>
            <a:cxnLst/>
            <a:rect l="l" t="t" r="r" b="b"/>
            <a:pathLst>
              <a:path w="8032193" h="513254">
                <a:moveTo>
                  <a:pt x="0" y="0"/>
                </a:moveTo>
                <a:lnTo>
                  <a:pt x="403225" y="0"/>
                </a:lnTo>
                <a:lnTo>
                  <a:pt x="7628968" y="0"/>
                </a:lnTo>
                <a:lnTo>
                  <a:pt x="8032193" y="0"/>
                </a:lnTo>
                <a:lnTo>
                  <a:pt x="7736584" y="513254"/>
                </a:lnTo>
                <a:lnTo>
                  <a:pt x="7333359" y="513254"/>
                </a:lnTo>
                <a:lnTo>
                  <a:pt x="403225" y="513254"/>
                </a:lnTo>
                <a:lnTo>
                  <a:pt x="0" y="513254"/>
                </a:lnTo>
                <a:lnTo>
                  <a:pt x="0" y="489060"/>
                </a:lnTo>
                <a:close/>
              </a:path>
            </a:pathLst>
          </a:cu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B2015C"/>
              </a:solidFill>
            </a:endParaRPr>
          </a:p>
        </p:txBody>
      </p:sp>
      <p:sp>
        <p:nvSpPr>
          <p:cNvPr id="9" name="Content Placeholder 8"/>
          <p:cNvSpPr>
            <a:spLocks noGrp="1"/>
          </p:cNvSpPr>
          <p:nvPr>
            <p:ph sz="quarter" idx="14"/>
          </p:nvPr>
        </p:nvSpPr>
        <p:spPr>
          <a:xfrm>
            <a:off x="387677" y="519063"/>
            <a:ext cx="7344000" cy="540000"/>
          </a:xfrm>
          <a:prstGeom prst="rect">
            <a:avLst/>
          </a:prstGeom>
        </p:spPr>
        <p:txBody>
          <a:bodyPr lIns="0" tIns="72000" bIns="0" anchor="ctr"/>
          <a:lstStyle>
            <a:lvl1pPr marL="342900" indent="-342900">
              <a:buNone/>
              <a:defRPr lang="en-US" sz="3000" b="1" dirty="0" smtClean="0">
                <a:solidFill>
                  <a:schemeClr val="tx1"/>
                </a:solidFill>
              </a:defRPr>
            </a:lvl1pPr>
          </a:lstStyle>
          <a:p>
            <a:pPr marL="0" lvl="0" indent="0">
              <a:lnSpc>
                <a:spcPts val="2900"/>
              </a:lnSpc>
            </a:pPr>
            <a:r>
              <a:rPr lang="en-US"/>
              <a:t>Click to edit Master text styles</a:t>
            </a:r>
          </a:p>
        </p:txBody>
      </p:sp>
      <p:sp>
        <p:nvSpPr>
          <p:cNvPr id="6" name="Text Placeholder 2"/>
          <p:cNvSpPr>
            <a:spLocks noGrp="1"/>
          </p:cNvSpPr>
          <p:nvPr>
            <p:ph type="body" sz="quarter" idx="15"/>
          </p:nvPr>
        </p:nvSpPr>
        <p:spPr>
          <a:xfrm>
            <a:off x="387677" y="1063624"/>
            <a:ext cx="8345488" cy="467001"/>
          </a:xfrm>
          <a:prstGeom prst="rect">
            <a:avLst/>
          </a:prstGeom>
        </p:spPr>
        <p:txBody>
          <a:bodyPr lIns="0" tIns="0" bIns="108000" anchor="ctr"/>
          <a:lstStyle>
            <a:lvl1pPr marL="342900" indent="-342900">
              <a:buNone/>
              <a:defRPr lang="en-US" sz="2400" b="1" kern="0" smtClean="0">
                <a:solidFill>
                  <a:schemeClr val="accent2"/>
                </a:solidFill>
              </a:defRPr>
            </a:lvl1pPr>
            <a:lvl2pPr>
              <a:defRPr lang="en-US" kern="1200" smtClean="0">
                <a:ea typeface="+mn-ea"/>
                <a:cs typeface="+mn-cs"/>
              </a:defRPr>
            </a:lvl2pPr>
            <a:lvl3pPr>
              <a:defRPr lang="en-US" kern="1200" smtClean="0">
                <a:ea typeface="+mn-ea"/>
                <a:cs typeface="+mn-cs"/>
              </a:defRPr>
            </a:lvl3pPr>
            <a:lvl4pPr>
              <a:defRPr lang="en-US" kern="1200" smtClean="0">
                <a:ea typeface="+mn-ea"/>
                <a:cs typeface="+mn-cs"/>
              </a:defRPr>
            </a:lvl4pPr>
            <a:lvl5pPr>
              <a:defRPr lang="en-US" kern="1200">
                <a:ea typeface="+mn-ea"/>
                <a:cs typeface="+mn-cs"/>
              </a:defRPr>
            </a:lvl5pPr>
          </a:lstStyle>
          <a:p>
            <a:pPr marL="0" lvl="0" indent="0">
              <a:lnSpc>
                <a:spcPts val="2900"/>
              </a:lnSpc>
            </a:pPr>
            <a:r>
              <a:rPr lang="en-US"/>
              <a:t>Click to edit Master text styles</a:t>
            </a:r>
          </a:p>
        </p:txBody>
      </p:sp>
      <p:sp>
        <p:nvSpPr>
          <p:cNvPr id="7" name="Text Box 15"/>
          <p:cNvSpPr txBox="1">
            <a:spLocks noChangeArrowheads="1"/>
          </p:cNvSpPr>
          <p:nvPr userDrawn="1"/>
        </p:nvSpPr>
        <p:spPr bwMode="auto">
          <a:xfrm>
            <a:off x="8127800"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endParaRPr lang="en-US" altLang="en-US" sz="1200" b="1">
              <a:solidFill>
                <a:srgbClr val="62BD19"/>
              </a:solidFill>
              <a:latin typeface="Calibri"/>
            </a:endParaRPr>
          </a:p>
        </p:txBody>
      </p:sp>
      <p:sp>
        <p:nvSpPr>
          <p:cNvPr id="12" name="Text Box 15"/>
          <p:cNvSpPr txBox="1">
            <a:spLocks noChangeArrowheads="1"/>
          </p:cNvSpPr>
          <p:nvPr userDrawn="1"/>
        </p:nvSpPr>
        <p:spPr bwMode="auto">
          <a:xfrm>
            <a:off x="8119578"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fld id="{F521C780-B6B3-499A-81A9-15832D0C3E22}" type="slidenum">
              <a:rPr lang="en-US" altLang="en-US" sz="1200" b="1" smtClean="0">
                <a:solidFill>
                  <a:srgbClr val="00CCFF"/>
                </a:solidFill>
                <a:latin typeface="Calibri"/>
              </a:rPr>
              <a:pPr algn="r">
                <a:defRPr/>
              </a:pPr>
              <a:t>‹#›</a:t>
            </a:fld>
            <a:endParaRPr lang="en-US" altLang="en-US" sz="1200" b="1">
              <a:solidFill>
                <a:srgbClr val="00CCFF"/>
              </a:solidFill>
              <a:latin typeface="Calibri"/>
            </a:endParaRPr>
          </a:p>
        </p:txBody>
      </p:sp>
    </p:spTree>
    <p:extLst>
      <p:ext uri="{BB962C8B-B14F-4D97-AF65-F5344CB8AC3E}">
        <p14:creationId xmlns:p14="http://schemas.microsoft.com/office/powerpoint/2010/main" val="3464591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fld id="{C6874829-29F7-4F5B-8B93-712B1D04325F}" type="datetime1">
              <a:rPr lang="en-GB"/>
              <a:pPr>
                <a:defRPr/>
              </a:pPr>
              <a:t>03/09/2024</a:t>
            </a:fld>
            <a:endParaRPr lang="en-GB"/>
          </a:p>
        </p:txBody>
      </p:sp>
      <p:sp>
        <p:nvSpPr>
          <p:cNvPr id="6" name="Rectangle 5"/>
          <p:cNvSpPr>
            <a:spLocks noGrp="1" noChangeArrowheads="1"/>
          </p:cNvSpPr>
          <p:nvPr>
            <p:ph type="sldNum" idx="12"/>
          </p:nvPr>
        </p:nvSpPr>
        <p:spPr>
          <a:ln/>
        </p:spPr>
        <p:txBody>
          <a:bodyPr/>
          <a:lstStyle>
            <a:lvl1pPr>
              <a:defRPr/>
            </a:lvl1pPr>
          </a:lstStyle>
          <a:p>
            <a:pPr>
              <a:defRPr/>
            </a:pPr>
            <a:fld id="{981F97F3-3CCB-446F-949F-6E951CF38CDD}" type="slidenum">
              <a:rPr lang="en-GB"/>
              <a:pPr>
                <a:defRPr/>
              </a:pPr>
              <a:t>‹#›</a:t>
            </a:fld>
            <a:endParaRPr lang="en-GB"/>
          </a:p>
        </p:txBody>
      </p:sp>
      <p:sp>
        <p:nvSpPr>
          <p:cNvPr id="8" name="Title 1"/>
          <p:cNvSpPr txBox="1">
            <a:spLocks/>
          </p:cNvSpPr>
          <p:nvPr userDrawn="1"/>
        </p:nvSpPr>
        <p:spPr bwMode="auto">
          <a:xfrm>
            <a:off x="320723" y="0"/>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lvl1pPr algn="l"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mj-lt"/>
                <a:ea typeface="ＭＳ Ｐゴシック" charset="0"/>
                <a:cs typeface="+mj-cs"/>
              </a:defRPr>
            </a:lvl1pPr>
            <a:lvl2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2pPr>
            <a:lvl3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3pPr>
            <a:lvl4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4pPr>
            <a:lvl5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5pPr>
            <a:lvl6pPr marL="4572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6pPr>
            <a:lvl7pPr marL="9144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7pPr>
            <a:lvl8pPr marL="13716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8pPr>
            <a:lvl9pPr marL="18288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9pPr>
          </a:lstStyle>
          <a:p>
            <a:endParaRPr lang="en-GB" sz="3600" b="1" kern="0">
              <a:solidFill>
                <a:schemeClr val="bg1"/>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upply Assurance 4th Title">
    <p:spTree>
      <p:nvGrpSpPr>
        <p:cNvPr id="1" name=""/>
        <p:cNvGrpSpPr/>
        <p:nvPr/>
      </p:nvGrpSpPr>
      <p:grpSpPr>
        <a:xfrm>
          <a:off x="0" y="0"/>
          <a:ext cx="0" cy="0"/>
          <a:chOff x="0" y="0"/>
          <a:chExt cx="0" cy="0"/>
        </a:xfrm>
      </p:grpSpPr>
      <p:sp>
        <p:nvSpPr>
          <p:cNvPr id="8" name="Rectangle 5"/>
          <p:cNvSpPr/>
          <p:nvPr userDrawn="1"/>
        </p:nvSpPr>
        <p:spPr bwMode="invGray">
          <a:xfrm>
            <a:off x="0" y="0"/>
            <a:ext cx="8032193" cy="513254"/>
          </a:xfrm>
          <a:custGeom>
            <a:avLst/>
            <a:gdLst/>
            <a:ahLst/>
            <a:cxnLst/>
            <a:rect l="l" t="t" r="r" b="b"/>
            <a:pathLst>
              <a:path w="8032193" h="513254">
                <a:moveTo>
                  <a:pt x="0" y="0"/>
                </a:moveTo>
                <a:lnTo>
                  <a:pt x="403225" y="0"/>
                </a:lnTo>
                <a:lnTo>
                  <a:pt x="7628968" y="0"/>
                </a:lnTo>
                <a:lnTo>
                  <a:pt x="8032193" y="0"/>
                </a:lnTo>
                <a:lnTo>
                  <a:pt x="7736584" y="513254"/>
                </a:lnTo>
                <a:lnTo>
                  <a:pt x="7333359" y="513254"/>
                </a:lnTo>
                <a:lnTo>
                  <a:pt x="403225" y="513254"/>
                </a:lnTo>
                <a:lnTo>
                  <a:pt x="0" y="513254"/>
                </a:lnTo>
                <a:lnTo>
                  <a:pt x="0" y="489060"/>
                </a:lnTo>
                <a:close/>
              </a:path>
            </a:pathLst>
          </a:cu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B2015C"/>
              </a:solidFill>
            </a:endParaRPr>
          </a:p>
        </p:txBody>
      </p:sp>
      <p:sp>
        <p:nvSpPr>
          <p:cNvPr id="9" name="Content Placeholder 8"/>
          <p:cNvSpPr>
            <a:spLocks noGrp="1"/>
          </p:cNvSpPr>
          <p:nvPr>
            <p:ph sz="quarter" idx="14"/>
          </p:nvPr>
        </p:nvSpPr>
        <p:spPr>
          <a:xfrm>
            <a:off x="387677" y="519063"/>
            <a:ext cx="7344000" cy="540000"/>
          </a:xfrm>
          <a:prstGeom prst="rect">
            <a:avLst/>
          </a:prstGeom>
        </p:spPr>
        <p:txBody>
          <a:bodyPr lIns="0" tIns="72000" bIns="0" anchor="ctr"/>
          <a:lstStyle>
            <a:lvl1pPr marL="342900" indent="-342900">
              <a:buNone/>
              <a:defRPr lang="en-US" sz="3000" b="1" dirty="0" smtClean="0">
                <a:solidFill>
                  <a:schemeClr val="tx1"/>
                </a:solidFill>
              </a:defRPr>
            </a:lvl1pPr>
          </a:lstStyle>
          <a:p>
            <a:pPr marL="0" lvl="0" indent="0">
              <a:lnSpc>
                <a:spcPts val="2900"/>
              </a:lnSpc>
            </a:pPr>
            <a:r>
              <a:rPr lang="en-US"/>
              <a:t>Click to edit Master text styles</a:t>
            </a:r>
          </a:p>
        </p:txBody>
      </p:sp>
      <p:sp>
        <p:nvSpPr>
          <p:cNvPr id="6" name="Text Placeholder 2"/>
          <p:cNvSpPr>
            <a:spLocks noGrp="1"/>
          </p:cNvSpPr>
          <p:nvPr>
            <p:ph type="body" sz="quarter" idx="15"/>
          </p:nvPr>
        </p:nvSpPr>
        <p:spPr>
          <a:xfrm>
            <a:off x="387677" y="1063624"/>
            <a:ext cx="8345488" cy="467001"/>
          </a:xfrm>
          <a:prstGeom prst="rect">
            <a:avLst/>
          </a:prstGeom>
        </p:spPr>
        <p:txBody>
          <a:bodyPr lIns="0" tIns="0" bIns="108000" anchor="ctr"/>
          <a:lstStyle>
            <a:lvl1pPr marL="342900" indent="-342900">
              <a:buNone/>
              <a:defRPr lang="en-US" sz="2400" b="1" kern="0" smtClean="0">
                <a:solidFill>
                  <a:schemeClr val="accent2"/>
                </a:solidFill>
              </a:defRPr>
            </a:lvl1pPr>
            <a:lvl2pPr>
              <a:defRPr lang="en-US" kern="1200" smtClean="0">
                <a:ea typeface="+mn-ea"/>
                <a:cs typeface="+mn-cs"/>
              </a:defRPr>
            </a:lvl2pPr>
            <a:lvl3pPr>
              <a:defRPr lang="en-US" kern="1200" smtClean="0">
                <a:ea typeface="+mn-ea"/>
                <a:cs typeface="+mn-cs"/>
              </a:defRPr>
            </a:lvl3pPr>
            <a:lvl4pPr>
              <a:defRPr lang="en-US" kern="1200" smtClean="0">
                <a:ea typeface="+mn-ea"/>
                <a:cs typeface="+mn-cs"/>
              </a:defRPr>
            </a:lvl4pPr>
            <a:lvl5pPr>
              <a:defRPr lang="en-US" kern="1200">
                <a:ea typeface="+mn-ea"/>
                <a:cs typeface="+mn-cs"/>
              </a:defRPr>
            </a:lvl5pPr>
          </a:lstStyle>
          <a:p>
            <a:pPr marL="0" lvl="0" indent="0">
              <a:lnSpc>
                <a:spcPts val="2900"/>
              </a:lnSpc>
            </a:pPr>
            <a:r>
              <a:rPr lang="en-US"/>
              <a:t>Click to edit Master text styles</a:t>
            </a:r>
          </a:p>
        </p:txBody>
      </p:sp>
      <p:sp>
        <p:nvSpPr>
          <p:cNvPr id="7" name="Text Box 15"/>
          <p:cNvSpPr txBox="1">
            <a:spLocks noChangeArrowheads="1"/>
          </p:cNvSpPr>
          <p:nvPr userDrawn="1"/>
        </p:nvSpPr>
        <p:spPr bwMode="auto">
          <a:xfrm>
            <a:off x="8127800"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endParaRPr lang="en-US" altLang="en-US" sz="1200" b="1">
              <a:solidFill>
                <a:srgbClr val="62BD19"/>
              </a:solidFill>
              <a:latin typeface="Calibri"/>
            </a:endParaRPr>
          </a:p>
        </p:txBody>
      </p:sp>
      <p:sp>
        <p:nvSpPr>
          <p:cNvPr id="12" name="Text Box 15"/>
          <p:cNvSpPr txBox="1">
            <a:spLocks noChangeArrowheads="1"/>
          </p:cNvSpPr>
          <p:nvPr userDrawn="1"/>
        </p:nvSpPr>
        <p:spPr bwMode="auto">
          <a:xfrm>
            <a:off x="8119578"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fld id="{F521C780-B6B3-499A-81A9-15832D0C3E22}" type="slidenum">
              <a:rPr lang="en-US" altLang="en-US" sz="1200" b="1" smtClean="0">
                <a:solidFill>
                  <a:srgbClr val="00CCFF"/>
                </a:solidFill>
                <a:latin typeface="Calibri"/>
              </a:rPr>
              <a:pPr algn="r">
                <a:defRPr/>
              </a:pPr>
              <a:t>‹#›</a:t>
            </a:fld>
            <a:endParaRPr lang="en-US" altLang="en-US" sz="1200" b="1">
              <a:solidFill>
                <a:srgbClr val="00CCFF"/>
              </a:solidFill>
              <a:latin typeface="Calibri"/>
            </a:endParaRPr>
          </a:p>
        </p:txBody>
      </p:sp>
      <p:pic>
        <p:nvPicPr>
          <p:cNvPr id="10" name="Picture 3"/>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ltGray">
          <a:xfrm>
            <a:off x="403224" y="1543129"/>
            <a:ext cx="6691313" cy="514350"/>
          </a:xfrm>
          <a:prstGeom prst="rect">
            <a:avLst/>
          </a:prstGeom>
          <a:solidFill>
            <a:schemeClr val="accent2"/>
          </a:solidFill>
          <a:ln>
            <a:noFill/>
          </a:ln>
        </p:spPr>
      </p:pic>
      <p:sp>
        <p:nvSpPr>
          <p:cNvPr id="11" name="Text Placeholder 3"/>
          <p:cNvSpPr>
            <a:spLocks noGrp="1"/>
          </p:cNvSpPr>
          <p:nvPr>
            <p:ph type="body" sz="quarter" idx="16"/>
          </p:nvPr>
        </p:nvSpPr>
        <p:spPr>
          <a:xfrm>
            <a:off x="403224" y="1543129"/>
            <a:ext cx="6691313" cy="514350"/>
          </a:xfrm>
          <a:prstGeom prst="rect">
            <a:avLst/>
          </a:prstGeom>
          <a:noFill/>
          <a:ln w="9525" cap="flat" cmpd="sng" algn="ctr">
            <a:noFill/>
            <a:prstDash val="solid"/>
            <a:round/>
            <a:headEnd type="none" w="med" len="med"/>
            <a:tailEnd type="none" w="med" len="med"/>
          </a:ln>
          <a:effectLst/>
        </p:spPr>
        <p:txBody>
          <a:bodyPr vert="horz" wrap="square" lIns="144000" tIns="45720" rIns="91440" bIns="72000" numCol="1" rtlCol="0" anchor="ctr" anchorCtr="0" compatLnSpc="1">
            <a:prstTxWarp prst="textNoShape">
              <a:avLst/>
            </a:prstTxWarp>
          </a:bodyPr>
          <a:lstStyle>
            <a:lvl2pPr marL="0" indent="0">
              <a:buNone/>
              <a:defRPr lang="en-US" sz="2200" b="1" kern="1200" dirty="0" smtClean="0">
                <a:solidFill>
                  <a:schemeClr val="bg1"/>
                </a:solidFill>
                <a:latin typeface="Calibri" pitchFamily="34" charset="0"/>
                <a:ea typeface="+mn-ea"/>
                <a:cs typeface="+mn-cs"/>
              </a:defRPr>
            </a:lvl2pPr>
          </a:lstStyle>
          <a:p>
            <a:pPr marL="0" lvl="1">
              <a:spcBef>
                <a:spcPct val="0"/>
              </a:spcBef>
              <a:spcAft>
                <a:spcPts val="1200"/>
              </a:spcAft>
            </a:pPr>
            <a:endParaRPr lang="en-US"/>
          </a:p>
        </p:txBody>
      </p:sp>
    </p:spTree>
    <p:extLst>
      <p:ext uri="{BB962C8B-B14F-4D97-AF65-F5344CB8AC3E}">
        <p14:creationId xmlns:p14="http://schemas.microsoft.com/office/powerpoint/2010/main" val="3109886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upply Assurance 4th title and text">
    <p:spTree>
      <p:nvGrpSpPr>
        <p:cNvPr id="1" name=""/>
        <p:cNvGrpSpPr/>
        <p:nvPr/>
      </p:nvGrpSpPr>
      <p:grpSpPr>
        <a:xfrm>
          <a:off x="0" y="0"/>
          <a:ext cx="0" cy="0"/>
          <a:chOff x="0" y="0"/>
          <a:chExt cx="0" cy="0"/>
        </a:xfrm>
      </p:grpSpPr>
      <p:pic>
        <p:nvPicPr>
          <p:cNvPr id="10" name="Picture 3"/>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ltGray">
          <a:xfrm>
            <a:off x="403224" y="1543129"/>
            <a:ext cx="6691313" cy="514350"/>
          </a:xfrm>
          <a:prstGeom prst="rect">
            <a:avLst/>
          </a:prstGeom>
          <a:solidFill>
            <a:schemeClr val="accent2"/>
          </a:solidFill>
          <a:ln>
            <a:noFill/>
          </a:ln>
        </p:spPr>
      </p:pic>
      <p:sp>
        <p:nvSpPr>
          <p:cNvPr id="11" name="Text Placeholder 3"/>
          <p:cNvSpPr>
            <a:spLocks noGrp="1"/>
          </p:cNvSpPr>
          <p:nvPr>
            <p:ph type="body" sz="quarter" idx="16"/>
          </p:nvPr>
        </p:nvSpPr>
        <p:spPr>
          <a:xfrm>
            <a:off x="403225" y="1543129"/>
            <a:ext cx="6691312" cy="514350"/>
          </a:xfrm>
          <a:prstGeom prst="rect">
            <a:avLst/>
          </a:prstGeom>
          <a:noFill/>
          <a:ln w="9525" cap="flat" cmpd="sng" algn="ctr">
            <a:noFill/>
            <a:prstDash val="solid"/>
            <a:round/>
            <a:headEnd type="none" w="med" len="med"/>
            <a:tailEnd type="none" w="med" len="med"/>
          </a:ln>
          <a:effectLst/>
        </p:spPr>
        <p:txBody>
          <a:bodyPr vert="horz" wrap="square" lIns="144000" tIns="45720" rIns="91440" bIns="72000" numCol="1" rtlCol="0" anchor="ctr" anchorCtr="0" compatLnSpc="1">
            <a:prstTxWarp prst="textNoShape">
              <a:avLst/>
            </a:prstTxWarp>
          </a:bodyPr>
          <a:lstStyle>
            <a:lvl2pPr marL="0" indent="0">
              <a:buNone/>
              <a:defRPr lang="en-US" sz="2200" b="1" kern="1200" dirty="0" smtClean="0">
                <a:solidFill>
                  <a:schemeClr val="bg1"/>
                </a:solidFill>
                <a:latin typeface="Calibri" pitchFamily="34" charset="0"/>
                <a:ea typeface="+mn-ea"/>
                <a:cs typeface="+mn-cs"/>
              </a:defRPr>
            </a:lvl2pPr>
          </a:lstStyle>
          <a:p>
            <a:pPr marL="0" lvl="1">
              <a:spcBef>
                <a:spcPct val="0"/>
              </a:spcBef>
              <a:spcAft>
                <a:spcPts val="1200"/>
              </a:spcAft>
            </a:pPr>
            <a:endParaRPr lang="en-US"/>
          </a:p>
        </p:txBody>
      </p:sp>
      <p:sp>
        <p:nvSpPr>
          <p:cNvPr id="8" name="Rectangle 5"/>
          <p:cNvSpPr/>
          <p:nvPr userDrawn="1"/>
        </p:nvSpPr>
        <p:spPr bwMode="invGray">
          <a:xfrm>
            <a:off x="0" y="0"/>
            <a:ext cx="8032193" cy="513254"/>
          </a:xfrm>
          <a:custGeom>
            <a:avLst/>
            <a:gdLst/>
            <a:ahLst/>
            <a:cxnLst/>
            <a:rect l="l" t="t" r="r" b="b"/>
            <a:pathLst>
              <a:path w="8032193" h="513254">
                <a:moveTo>
                  <a:pt x="0" y="0"/>
                </a:moveTo>
                <a:lnTo>
                  <a:pt x="403225" y="0"/>
                </a:lnTo>
                <a:lnTo>
                  <a:pt x="7628968" y="0"/>
                </a:lnTo>
                <a:lnTo>
                  <a:pt x="8032193" y="0"/>
                </a:lnTo>
                <a:lnTo>
                  <a:pt x="7736584" y="513254"/>
                </a:lnTo>
                <a:lnTo>
                  <a:pt x="7333359" y="513254"/>
                </a:lnTo>
                <a:lnTo>
                  <a:pt x="403225" y="513254"/>
                </a:lnTo>
                <a:lnTo>
                  <a:pt x="0" y="513254"/>
                </a:lnTo>
                <a:lnTo>
                  <a:pt x="0" y="489060"/>
                </a:lnTo>
                <a:close/>
              </a:path>
            </a:pathLst>
          </a:cu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B2015C"/>
              </a:solidFill>
            </a:endParaRPr>
          </a:p>
        </p:txBody>
      </p:sp>
      <p:sp>
        <p:nvSpPr>
          <p:cNvPr id="9" name="Content Placeholder 8"/>
          <p:cNvSpPr>
            <a:spLocks noGrp="1"/>
          </p:cNvSpPr>
          <p:nvPr>
            <p:ph sz="quarter" idx="14"/>
          </p:nvPr>
        </p:nvSpPr>
        <p:spPr>
          <a:xfrm>
            <a:off x="387677" y="519063"/>
            <a:ext cx="7344000" cy="540000"/>
          </a:xfrm>
          <a:prstGeom prst="rect">
            <a:avLst/>
          </a:prstGeom>
        </p:spPr>
        <p:txBody>
          <a:bodyPr lIns="0" tIns="72000" bIns="0" anchor="ctr"/>
          <a:lstStyle>
            <a:lvl1pPr marL="342900" indent="-342900">
              <a:buNone/>
              <a:defRPr lang="en-US" sz="3000" b="1" dirty="0" smtClean="0">
                <a:solidFill>
                  <a:schemeClr val="tx1"/>
                </a:solidFill>
              </a:defRPr>
            </a:lvl1pPr>
          </a:lstStyle>
          <a:p>
            <a:pPr marL="0" lvl="0" indent="0">
              <a:lnSpc>
                <a:spcPts val="2900"/>
              </a:lnSpc>
            </a:pPr>
            <a:r>
              <a:rPr lang="en-US"/>
              <a:t>Click to edit Master text styles</a:t>
            </a:r>
          </a:p>
        </p:txBody>
      </p:sp>
      <p:sp>
        <p:nvSpPr>
          <p:cNvPr id="6" name="Text Placeholder 2"/>
          <p:cNvSpPr>
            <a:spLocks noGrp="1"/>
          </p:cNvSpPr>
          <p:nvPr>
            <p:ph type="body" sz="quarter" idx="15"/>
          </p:nvPr>
        </p:nvSpPr>
        <p:spPr>
          <a:xfrm>
            <a:off x="387677" y="1063624"/>
            <a:ext cx="8345488" cy="467001"/>
          </a:xfrm>
          <a:prstGeom prst="rect">
            <a:avLst/>
          </a:prstGeom>
        </p:spPr>
        <p:txBody>
          <a:bodyPr lIns="0" tIns="0" bIns="108000" anchor="ctr"/>
          <a:lstStyle>
            <a:lvl1pPr marL="342900" indent="-342900">
              <a:buNone/>
              <a:defRPr lang="en-US" sz="2400" b="1" kern="0" smtClean="0">
                <a:solidFill>
                  <a:schemeClr val="accent2"/>
                </a:solidFill>
              </a:defRPr>
            </a:lvl1pPr>
            <a:lvl2pPr>
              <a:defRPr lang="en-US" kern="1200" smtClean="0">
                <a:ea typeface="+mn-ea"/>
                <a:cs typeface="+mn-cs"/>
              </a:defRPr>
            </a:lvl2pPr>
            <a:lvl3pPr>
              <a:defRPr lang="en-US" kern="1200" smtClean="0">
                <a:ea typeface="+mn-ea"/>
                <a:cs typeface="+mn-cs"/>
              </a:defRPr>
            </a:lvl3pPr>
            <a:lvl4pPr>
              <a:defRPr lang="en-US" kern="1200" smtClean="0">
                <a:ea typeface="+mn-ea"/>
                <a:cs typeface="+mn-cs"/>
              </a:defRPr>
            </a:lvl4pPr>
            <a:lvl5pPr>
              <a:defRPr lang="en-US" kern="1200">
                <a:ea typeface="+mn-ea"/>
                <a:cs typeface="+mn-cs"/>
              </a:defRPr>
            </a:lvl5pPr>
          </a:lstStyle>
          <a:p>
            <a:pPr marL="0" lvl="0" indent="0">
              <a:lnSpc>
                <a:spcPts val="2900"/>
              </a:lnSpc>
            </a:pPr>
            <a:r>
              <a:rPr lang="en-US"/>
              <a:t>Click to edit Master text styles</a:t>
            </a:r>
          </a:p>
        </p:txBody>
      </p:sp>
      <p:sp>
        <p:nvSpPr>
          <p:cNvPr id="7" name="Text Box 15"/>
          <p:cNvSpPr txBox="1">
            <a:spLocks noChangeArrowheads="1"/>
          </p:cNvSpPr>
          <p:nvPr userDrawn="1"/>
        </p:nvSpPr>
        <p:spPr bwMode="auto">
          <a:xfrm>
            <a:off x="8127800"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endParaRPr lang="en-US" altLang="en-US" sz="1200" b="1">
              <a:solidFill>
                <a:srgbClr val="62BD19"/>
              </a:solidFill>
              <a:latin typeface="Calibri"/>
            </a:endParaRPr>
          </a:p>
        </p:txBody>
      </p:sp>
      <p:sp>
        <p:nvSpPr>
          <p:cNvPr id="12" name="Text Box 15"/>
          <p:cNvSpPr txBox="1">
            <a:spLocks noChangeArrowheads="1"/>
          </p:cNvSpPr>
          <p:nvPr userDrawn="1"/>
        </p:nvSpPr>
        <p:spPr bwMode="auto">
          <a:xfrm>
            <a:off x="8119578"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fld id="{F521C780-B6B3-499A-81A9-15832D0C3E22}" type="slidenum">
              <a:rPr lang="en-US" altLang="en-US" sz="1200" b="1" smtClean="0">
                <a:solidFill>
                  <a:srgbClr val="00CCFF"/>
                </a:solidFill>
                <a:latin typeface="Calibri"/>
              </a:rPr>
              <a:pPr algn="r">
                <a:defRPr/>
              </a:pPr>
              <a:t>‹#›</a:t>
            </a:fld>
            <a:endParaRPr lang="en-US" altLang="en-US" sz="1200" b="1">
              <a:solidFill>
                <a:srgbClr val="00CCFF"/>
              </a:solidFill>
              <a:latin typeface="Calibri"/>
            </a:endParaRPr>
          </a:p>
        </p:txBody>
      </p:sp>
      <p:sp>
        <p:nvSpPr>
          <p:cNvPr id="13" name="Text Placeholder 5"/>
          <p:cNvSpPr>
            <a:spLocks noGrp="1"/>
          </p:cNvSpPr>
          <p:nvPr>
            <p:ph type="body" sz="quarter" idx="17"/>
          </p:nvPr>
        </p:nvSpPr>
        <p:spPr>
          <a:xfrm>
            <a:off x="387677" y="2057478"/>
            <a:ext cx="8332788" cy="3849609"/>
          </a:xfrm>
          <a:prstGeom prst="rect">
            <a:avLst/>
          </a:prstGeom>
        </p:spPr>
        <p:txBody>
          <a:bodyPr lIns="144000" tIns="108000"/>
          <a:lstStyle>
            <a:lvl1pPr marL="342900" indent="-342900">
              <a:spcAft>
                <a:spcPts val="600"/>
              </a:spcAft>
              <a:buFont typeface="Arial" panose="020B0604020202020204" pitchFamily="34" charset="0"/>
              <a:buChar char="•"/>
              <a:defRPr sz="2100" b="0">
                <a:solidFill>
                  <a:schemeClr val="bg1"/>
                </a:solidFill>
              </a:defRPr>
            </a:lvl1pPr>
            <a:lvl2pPr marL="714375" indent="-352425">
              <a:spcAft>
                <a:spcPts val="600"/>
              </a:spcAft>
              <a:buFont typeface="Arial" panose="020B0604020202020204" pitchFamily="34" charset="0"/>
              <a:buChar char="•"/>
              <a:defRPr sz="2100" b="0">
                <a:solidFill>
                  <a:schemeClr val="bg1"/>
                </a:solidFill>
              </a:defRPr>
            </a:lvl2pPr>
            <a:lvl3pPr marL="1076325" indent="-361950">
              <a:spcAft>
                <a:spcPts val="600"/>
              </a:spcAft>
              <a:buFont typeface="Arial" panose="020B0604020202020204" pitchFamily="34" charset="0"/>
              <a:buChar char="•"/>
              <a:defRPr sz="2100" b="0">
                <a:solidFill>
                  <a:schemeClr val="bg1"/>
                </a:solidFill>
              </a:defRPr>
            </a:lvl3pPr>
            <a:lvl4pPr marL="1438275" indent="-361950">
              <a:spcAft>
                <a:spcPts val="600"/>
              </a:spcAft>
              <a:buFont typeface="Arial" panose="020B0604020202020204" pitchFamily="34" charset="0"/>
              <a:buChar char="•"/>
              <a:defRPr sz="2100" b="0">
                <a:solidFill>
                  <a:schemeClr val="bg1"/>
                </a:solidFill>
              </a:defRPr>
            </a:lvl4pPr>
            <a:lvl5pPr marL="1790700" indent="-352425">
              <a:spcAft>
                <a:spcPts val="600"/>
              </a:spcAft>
              <a:buFont typeface="Arial" panose="020B0604020202020204" pitchFamily="34" charset="0"/>
              <a:buChar char="•"/>
              <a:defRPr sz="2100" b="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19129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upply Assurance">
    <p:spTree>
      <p:nvGrpSpPr>
        <p:cNvPr id="1" name=""/>
        <p:cNvGrpSpPr/>
        <p:nvPr/>
      </p:nvGrpSpPr>
      <p:grpSpPr>
        <a:xfrm>
          <a:off x="0" y="0"/>
          <a:ext cx="0" cy="0"/>
          <a:chOff x="0" y="0"/>
          <a:chExt cx="0" cy="0"/>
        </a:xfrm>
      </p:grpSpPr>
      <p:sp>
        <p:nvSpPr>
          <p:cNvPr id="2" name="Rectangle 1"/>
          <p:cNvSpPr/>
          <p:nvPr userDrawn="1"/>
        </p:nvSpPr>
        <p:spPr bwMode="white">
          <a:xfrm>
            <a:off x="4289898" y="6260454"/>
            <a:ext cx="4542817" cy="47967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B2015C"/>
              </a:solidFill>
            </a:endParaRPr>
          </a:p>
        </p:txBody>
      </p:sp>
      <p:grpSp>
        <p:nvGrpSpPr>
          <p:cNvPr id="4" name="Group 3"/>
          <p:cNvGrpSpPr/>
          <p:nvPr userDrawn="1"/>
        </p:nvGrpSpPr>
        <p:grpSpPr>
          <a:xfrm>
            <a:off x="7780521" y="6290122"/>
            <a:ext cx="951522" cy="416515"/>
            <a:chOff x="7780521" y="6290122"/>
            <a:chExt cx="951522" cy="416515"/>
          </a:xfrm>
        </p:grpSpPr>
        <p:pic>
          <p:nvPicPr>
            <p:cNvPr id="5122" name="Picture 2" descr="http://www.sloveniatimes.com/modules/uploader/uploads/Aktualno/Podobe1/db-direct.pn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8328169" y="6290122"/>
              <a:ext cx="403874" cy="41651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userDrawn="1"/>
          </p:nvSpPr>
          <p:spPr>
            <a:xfrm>
              <a:off x="7780521" y="6598915"/>
              <a:ext cx="503343" cy="107722"/>
            </a:xfrm>
            <a:prstGeom prst="rect">
              <a:avLst/>
            </a:prstGeom>
            <a:noFill/>
          </p:spPr>
          <p:txBody>
            <a:bodyPr wrap="none" lIns="0" tIns="0" rIns="0" bIns="0" rtlCol="0">
              <a:spAutoFit/>
            </a:bodyPr>
            <a:lstStyle/>
            <a:p>
              <a:r>
                <a:rPr lang="en-US" sz="700" b="1">
                  <a:solidFill>
                    <a:srgbClr val="000000"/>
                  </a:solidFill>
                  <a:latin typeface="Arial" panose="020B0604020202020204" pitchFamily="34" charset="0"/>
                  <a:cs typeface="Arial" panose="020B0604020202020204" pitchFamily="34" charset="0"/>
                </a:rPr>
                <a:t>Powered by</a:t>
              </a:r>
            </a:p>
          </p:txBody>
        </p:sp>
      </p:grpSp>
      <p:sp>
        <p:nvSpPr>
          <p:cNvPr id="8" name="Rectangle 5"/>
          <p:cNvSpPr/>
          <p:nvPr userDrawn="1"/>
        </p:nvSpPr>
        <p:spPr bwMode="invGray">
          <a:xfrm>
            <a:off x="0" y="0"/>
            <a:ext cx="8032193" cy="513254"/>
          </a:xfrm>
          <a:custGeom>
            <a:avLst/>
            <a:gdLst/>
            <a:ahLst/>
            <a:cxnLst/>
            <a:rect l="l" t="t" r="r" b="b"/>
            <a:pathLst>
              <a:path w="8032193" h="513254">
                <a:moveTo>
                  <a:pt x="0" y="0"/>
                </a:moveTo>
                <a:lnTo>
                  <a:pt x="403225" y="0"/>
                </a:lnTo>
                <a:lnTo>
                  <a:pt x="7628968" y="0"/>
                </a:lnTo>
                <a:lnTo>
                  <a:pt x="8032193" y="0"/>
                </a:lnTo>
                <a:lnTo>
                  <a:pt x="7736584" y="513254"/>
                </a:lnTo>
                <a:lnTo>
                  <a:pt x="7333359" y="513254"/>
                </a:lnTo>
                <a:lnTo>
                  <a:pt x="403225" y="513254"/>
                </a:lnTo>
                <a:lnTo>
                  <a:pt x="0" y="513254"/>
                </a:lnTo>
                <a:lnTo>
                  <a:pt x="0" y="489060"/>
                </a:lnTo>
                <a:close/>
              </a:path>
            </a:pathLst>
          </a:cu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B2015C"/>
              </a:solidFill>
            </a:endParaRPr>
          </a:p>
        </p:txBody>
      </p:sp>
      <p:sp>
        <p:nvSpPr>
          <p:cNvPr id="9" name="Content Placeholder 8"/>
          <p:cNvSpPr>
            <a:spLocks noGrp="1"/>
          </p:cNvSpPr>
          <p:nvPr>
            <p:ph sz="quarter" idx="14"/>
          </p:nvPr>
        </p:nvSpPr>
        <p:spPr>
          <a:xfrm>
            <a:off x="387677" y="519063"/>
            <a:ext cx="7344000" cy="540000"/>
          </a:xfrm>
          <a:prstGeom prst="rect">
            <a:avLst/>
          </a:prstGeom>
        </p:spPr>
        <p:txBody>
          <a:bodyPr lIns="0" tIns="72000" bIns="0" anchor="ctr"/>
          <a:lstStyle>
            <a:lvl1pPr marL="342900" indent="-342900">
              <a:buNone/>
              <a:defRPr lang="en-US" sz="3000" b="1" dirty="0" smtClean="0">
                <a:solidFill>
                  <a:schemeClr val="tx1"/>
                </a:solidFill>
              </a:defRPr>
            </a:lvl1pPr>
          </a:lstStyle>
          <a:p>
            <a:pPr marL="0" lvl="0" indent="0">
              <a:lnSpc>
                <a:spcPts val="2900"/>
              </a:lnSpc>
            </a:pPr>
            <a:r>
              <a:rPr lang="en-US"/>
              <a:t>Click to edit Master text styles</a:t>
            </a:r>
          </a:p>
        </p:txBody>
      </p:sp>
      <p:sp>
        <p:nvSpPr>
          <p:cNvPr id="6" name="Text Placeholder 2"/>
          <p:cNvSpPr>
            <a:spLocks noGrp="1"/>
          </p:cNvSpPr>
          <p:nvPr>
            <p:ph type="body" sz="quarter" idx="15"/>
          </p:nvPr>
        </p:nvSpPr>
        <p:spPr>
          <a:xfrm>
            <a:off x="387677" y="1063624"/>
            <a:ext cx="8345488" cy="467001"/>
          </a:xfrm>
          <a:prstGeom prst="rect">
            <a:avLst/>
          </a:prstGeom>
        </p:spPr>
        <p:txBody>
          <a:bodyPr lIns="0" tIns="0" bIns="108000" anchor="ctr"/>
          <a:lstStyle>
            <a:lvl1pPr marL="342900" indent="-342900">
              <a:buNone/>
              <a:defRPr lang="en-US" sz="2400" b="1" kern="0" smtClean="0">
                <a:solidFill>
                  <a:schemeClr val="accent2"/>
                </a:solidFill>
              </a:defRPr>
            </a:lvl1pPr>
            <a:lvl2pPr>
              <a:defRPr lang="en-US" kern="1200" smtClean="0">
                <a:ea typeface="+mn-ea"/>
                <a:cs typeface="+mn-cs"/>
              </a:defRPr>
            </a:lvl2pPr>
            <a:lvl3pPr>
              <a:defRPr lang="en-US" kern="1200" smtClean="0">
                <a:ea typeface="+mn-ea"/>
                <a:cs typeface="+mn-cs"/>
              </a:defRPr>
            </a:lvl3pPr>
            <a:lvl4pPr>
              <a:defRPr lang="en-US" kern="1200" smtClean="0">
                <a:ea typeface="+mn-ea"/>
                <a:cs typeface="+mn-cs"/>
              </a:defRPr>
            </a:lvl4pPr>
            <a:lvl5pPr>
              <a:defRPr lang="en-US" kern="1200">
                <a:ea typeface="+mn-ea"/>
                <a:cs typeface="+mn-cs"/>
              </a:defRPr>
            </a:lvl5pPr>
          </a:lstStyle>
          <a:p>
            <a:pPr marL="0" lvl="0" indent="0">
              <a:lnSpc>
                <a:spcPts val="2900"/>
              </a:lnSpc>
            </a:pPr>
            <a:r>
              <a:rPr lang="en-US"/>
              <a:t>Click to edit Master text styles</a:t>
            </a:r>
          </a:p>
        </p:txBody>
      </p:sp>
      <p:sp>
        <p:nvSpPr>
          <p:cNvPr id="12" name="Text Box 15"/>
          <p:cNvSpPr txBox="1">
            <a:spLocks noChangeArrowheads="1"/>
          </p:cNvSpPr>
          <p:nvPr userDrawn="1"/>
        </p:nvSpPr>
        <p:spPr bwMode="auto">
          <a:xfrm>
            <a:off x="8127800"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endParaRPr lang="en-US" altLang="en-US" sz="1200" b="1">
              <a:solidFill>
                <a:srgbClr val="62BD19"/>
              </a:solidFill>
              <a:latin typeface="Calibri"/>
            </a:endParaRPr>
          </a:p>
        </p:txBody>
      </p:sp>
      <p:sp>
        <p:nvSpPr>
          <p:cNvPr id="13" name="Text Box 15"/>
          <p:cNvSpPr txBox="1">
            <a:spLocks noChangeArrowheads="1"/>
          </p:cNvSpPr>
          <p:nvPr userDrawn="1"/>
        </p:nvSpPr>
        <p:spPr bwMode="auto">
          <a:xfrm>
            <a:off x="8119578"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fld id="{F521C780-B6B3-499A-81A9-15832D0C3E22}" type="slidenum">
              <a:rPr lang="en-US" altLang="en-US" sz="1200" b="1" smtClean="0">
                <a:solidFill>
                  <a:srgbClr val="00CCFF"/>
                </a:solidFill>
                <a:latin typeface="Calibri"/>
              </a:rPr>
              <a:pPr algn="r">
                <a:defRPr/>
              </a:pPr>
              <a:t>‹#›</a:t>
            </a:fld>
            <a:endParaRPr lang="en-US" altLang="en-US" sz="1200" b="1">
              <a:solidFill>
                <a:srgbClr val="00CCFF"/>
              </a:solidFill>
              <a:latin typeface="Calibri"/>
            </a:endParaRPr>
          </a:p>
        </p:txBody>
      </p:sp>
    </p:spTree>
    <p:extLst>
      <p:ext uri="{BB962C8B-B14F-4D97-AF65-F5344CB8AC3E}">
        <p14:creationId xmlns:p14="http://schemas.microsoft.com/office/powerpoint/2010/main" val="33885595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upply Assurance white background">
    <p:spTree>
      <p:nvGrpSpPr>
        <p:cNvPr id="1" name=""/>
        <p:cNvGrpSpPr/>
        <p:nvPr/>
      </p:nvGrpSpPr>
      <p:grpSpPr>
        <a:xfrm>
          <a:off x="0" y="0"/>
          <a:ext cx="0" cy="0"/>
          <a:chOff x="0" y="0"/>
          <a:chExt cx="0" cy="0"/>
        </a:xfrm>
      </p:grpSpPr>
      <p:sp>
        <p:nvSpPr>
          <p:cNvPr id="2" name="Rectangle 1"/>
          <p:cNvSpPr/>
          <p:nvPr userDrawn="1"/>
        </p:nvSpPr>
        <p:spPr bwMode="white">
          <a:xfrm>
            <a:off x="352425" y="1439383"/>
            <a:ext cx="8389563" cy="449799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GB">
              <a:solidFill>
                <a:srgbClr val="B2015C"/>
              </a:solidFill>
            </a:endParaRPr>
          </a:p>
        </p:txBody>
      </p:sp>
      <p:sp>
        <p:nvSpPr>
          <p:cNvPr id="8" name="Rectangle 5"/>
          <p:cNvSpPr/>
          <p:nvPr userDrawn="1"/>
        </p:nvSpPr>
        <p:spPr bwMode="invGray">
          <a:xfrm>
            <a:off x="0" y="0"/>
            <a:ext cx="8032193" cy="513254"/>
          </a:xfrm>
          <a:custGeom>
            <a:avLst/>
            <a:gdLst/>
            <a:ahLst/>
            <a:cxnLst/>
            <a:rect l="l" t="t" r="r" b="b"/>
            <a:pathLst>
              <a:path w="8032193" h="513254">
                <a:moveTo>
                  <a:pt x="0" y="0"/>
                </a:moveTo>
                <a:lnTo>
                  <a:pt x="403225" y="0"/>
                </a:lnTo>
                <a:lnTo>
                  <a:pt x="7628968" y="0"/>
                </a:lnTo>
                <a:lnTo>
                  <a:pt x="8032193" y="0"/>
                </a:lnTo>
                <a:lnTo>
                  <a:pt x="7736584" y="513254"/>
                </a:lnTo>
                <a:lnTo>
                  <a:pt x="7333359" y="513254"/>
                </a:lnTo>
                <a:lnTo>
                  <a:pt x="403225" y="513254"/>
                </a:lnTo>
                <a:lnTo>
                  <a:pt x="0" y="513254"/>
                </a:lnTo>
                <a:lnTo>
                  <a:pt x="0" y="489060"/>
                </a:lnTo>
                <a:close/>
              </a:path>
            </a:pathLst>
          </a:cu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B2015C"/>
              </a:solidFill>
            </a:endParaRPr>
          </a:p>
        </p:txBody>
      </p:sp>
      <p:sp>
        <p:nvSpPr>
          <p:cNvPr id="9" name="Content Placeholder 8"/>
          <p:cNvSpPr>
            <a:spLocks noGrp="1"/>
          </p:cNvSpPr>
          <p:nvPr>
            <p:ph sz="quarter" idx="14"/>
          </p:nvPr>
        </p:nvSpPr>
        <p:spPr>
          <a:xfrm>
            <a:off x="387677" y="519063"/>
            <a:ext cx="7344000" cy="540000"/>
          </a:xfrm>
          <a:prstGeom prst="rect">
            <a:avLst/>
          </a:prstGeom>
        </p:spPr>
        <p:txBody>
          <a:bodyPr lIns="0" tIns="72000" bIns="0" anchor="ctr"/>
          <a:lstStyle>
            <a:lvl1pPr marL="342900" indent="-342900">
              <a:buNone/>
              <a:defRPr lang="en-US" sz="3000" b="1" dirty="0" smtClean="0">
                <a:solidFill>
                  <a:schemeClr val="tx1"/>
                </a:solidFill>
              </a:defRPr>
            </a:lvl1pPr>
          </a:lstStyle>
          <a:p>
            <a:pPr marL="0" lvl="0" indent="0">
              <a:lnSpc>
                <a:spcPts val="2900"/>
              </a:lnSpc>
            </a:pPr>
            <a:r>
              <a:rPr lang="en-US"/>
              <a:t>Click to edit Master text styles</a:t>
            </a:r>
          </a:p>
        </p:txBody>
      </p:sp>
      <p:sp>
        <p:nvSpPr>
          <p:cNvPr id="6" name="Text Placeholder 2"/>
          <p:cNvSpPr>
            <a:spLocks noGrp="1"/>
          </p:cNvSpPr>
          <p:nvPr>
            <p:ph type="body" sz="quarter" idx="15"/>
          </p:nvPr>
        </p:nvSpPr>
        <p:spPr>
          <a:xfrm>
            <a:off x="387677" y="1063624"/>
            <a:ext cx="8345488" cy="467001"/>
          </a:xfrm>
          <a:prstGeom prst="rect">
            <a:avLst/>
          </a:prstGeom>
        </p:spPr>
        <p:txBody>
          <a:bodyPr lIns="0" tIns="0" bIns="108000" anchor="ctr"/>
          <a:lstStyle>
            <a:lvl1pPr marL="342900" indent="-342900">
              <a:buNone/>
              <a:defRPr lang="en-US" sz="2400" b="1" kern="0" smtClean="0">
                <a:solidFill>
                  <a:schemeClr val="accent2"/>
                </a:solidFill>
              </a:defRPr>
            </a:lvl1pPr>
            <a:lvl2pPr>
              <a:defRPr lang="en-US" kern="1200" smtClean="0">
                <a:ea typeface="+mn-ea"/>
                <a:cs typeface="+mn-cs"/>
              </a:defRPr>
            </a:lvl2pPr>
            <a:lvl3pPr>
              <a:defRPr lang="en-US" kern="1200" smtClean="0">
                <a:ea typeface="+mn-ea"/>
                <a:cs typeface="+mn-cs"/>
              </a:defRPr>
            </a:lvl3pPr>
            <a:lvl4pPr>
              <a:defRPr lang="en-US" kern="1200" smtClean="0">
                <a:ea typeface="+mn-ea"/>
                <a:cs typeface="+mn-cs"/>
              </a:defRPr>
            </a:lvl4pPr>
            <a:lvl5pPr>
              <a:defRPr lang="en-US" kern="1200">
                <a:ea typeface="+mn-ea"/>
                <a:cs typeface="+mn-cs"/>
              </a:defRPr>
            </a:lvl5pPr>
          </a:lstStyle>
          <a:p>
            <a:pPr marL="0" lvl="0" indent="0">
              <a:lnSpc>
                <a:spcPts val="2900"/>
              </a:lnSpc>
            </a:pPr>
            <a:r>
              <a:rPr lang="en-US"/>
              <a:t>Click to edit Master text styles</a:t>
            </a:r>
          </a:p>
        </p:txBody>
      </p:sp>
      <p:sp>
        <p:nvSpPr>
          <p:cNvPr id="12" name="Text Box 15"/>
          <p:cNvSpPr txBox="1">
            <a:spLocks noChangeArrowheads="1"/>
          </p:cNvSpPr>
          <p:nvPr userDrawn="1"/>
        </p:nvSpPr>
        <p:spPr bwMode="auto">
          <a:xfrm>
            <a:off x="8127800"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endParaRPr lang="en-US" altLang="en-US" sz="1200" b="1">
              <a:solidFill>
                <a:srgbClr val="62BD19"/>
              </a:solidFill>
              <a:latin typeface="Calibri"/>
            </a:endParaRPr>
          </a:p>
        </p:txBody>
      </p:sp>
      <p:sp>
        <p:nvSpPr>
          <p:cNvPr id="13" name="Text Box 15"/>
          <p:cNvSpPr txBox="1">
            <a:spLocks noChangeArrowheads="1"/>
          </p:cNvSpPr>
          <p:nvPr userDrawn="1"/>
        </p:nvSpPr>
        <p:spPr bwMode="auto">
          <a:xfrm>
            <a:off x="8119578" y="5907691"/>
            <a:ext cx="617648"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square" lIns="0" tIns="0" rIns="0" bIns="0" anchor="ctr">
            <a:no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defRPr/>
            </a:pPr>
            <a:fld id="{F521C780-B6B3-499A-81A9-15832D0C3E22}" type="slidenum">
              <a:rPr lang="en-US" altLang="en-US" sz="1200" b="1" smtClean="0">
                <a:solidFill>
                  <a:srgbClr val="00CCFF"/>
                </a:solidFill>
                <a:latin typeface="Calibri"/>
              </a:rPr>
              <a:pPr algn="r">
                <a:defRPr/>
              </a:pPr>
              <a:t>‹#›</a:t>
            </a:fld>
            <a:endParaRPr lang="en-US" altLang="en-US" sz="1200" b="1">
              <a:solidFill>
                <a:srgbClr val="00CCFF"/>
              </a:solidFill>
              <a:latin typeface="Calibri"/>
            </a:endParaRPr>
          </a:p>
        </p:txBody>
      </p:sp>
    </p:spTree>
    <p:extLst>
      <p:ext uri="{BB962C8B-B14F-4D97-AF65-F5344CB8AC3E}">
        <p14:creationId xmlns:p14="http://schemas.microsoft.com/office/powerpoint/2010/main" val="44168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fld id="{0A91BAC0-5D7A-4A47-8BA7-A6478F399366}" type="datetime1">
              <a:rPr lang="en-GB"/>
              <a:pPr>
                <a:defRPr/>
              </a:pPr>
              <a:t>03/09/2024</a:t>
            </a:fld>
            <a:endParaRPr lang="en-GB"/>
          </a:p>
        </p:txBody>
      </p:sp>
      <p:sp>
        <p:nvSpPr>
          <p:cNvPr id="6" name="Rectangle 5"/>
          <p:cNvSpPr>
            <a:spLocks noGrp="1" noChangeArrowheads="1"/>
          </p:cNvSpPr>
          <p:nvPr>
            <p:ph type="sldNum" idx="12"/>
          </p:nvPr>
        </p:nvSpPr>
        <p:spPr>
          <a:ln/>
        </p:spPr>
        <p:txBody>
          <a:bodyPr/>
          <a:lstStyle>
            <a:lvl1pPr>
              <a:defRPr/>
            </a:lvl1pPr>
          </a:lstStyle>
          <a:p>
            <a:pPr>
              <a:defRPr/>
            </a:pPr>
            <a:fld id="{D3DAC65D-FDBA-4298-B730-4F0B3E63E1F6}"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fld id="{FD77397A-7BB2-465E-87A9-28A2AF964639}" type="datetime1">
              <a:rPr lang="en-GB"/>
              <a:pPr>
                <a:defRPr/>
              </a:pPr>
              <a:t>03/09/2024</a:t>
            </a:fld>
            <a:endParaRPr lang="en-GB"/>
          </a:p>
        </p:txBody>
      </p:sp>
      <p:sp>
        <p:nvSpPr>
          <p:cNvPr id="7" name="Rectangle 5"/>
          <p:cNvSpPr>
            <a:spLocks noGrp="1" noChangeArrowheads="1"/>
          </p:cNvSpPr>
          <p:nvPr>
            <p:ph type="sldNum" idx="12"/>
          </p:nvPr>
        </p:nvSpPr>
        <p:spPr>
          <a:ln/>
        </p:spPr>
        <p:txBody>
          <a:bodyPr/>
          <a:lstStyle>
            <a:lvl1pPr>
              <a:defRPr/>
            </a:lvl1pPr>
          </a:lstStyle>
          <a:p>
            <a:pPr>
              <a:defRPr/>
            </a:pPr>
            <a:fld id="{675C24D8-9713-45E7-AC56-64E404BAEC62}" type="slidenum">
              <a:rPr lang="en-GB"/>
              <a:pPr>
                <a:defRPr/>
              </a:pPr>
              <a:t>‹#›</a:t>
            </a:fld>
            <a:endParaRPr lang="en-GB"/>
          </a:p>
        </p:txBody>
      </p:sp>
      <p:sp>
        <p:nvSpPr>
          <p:cNvPr id="8" name="Title 1"/>
          <p:cNvSpPr txBox="1">
            <a:spLocks/>
          </p:cNvSpPr>
          <p:nvPr userDrawn="1"/>
        </p:nvSpPr>
        <p:spPr bwMode="auto">
          <a:xfrm>
            <a:off x="320723" y="0"/>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lvl1pPr algn="l"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mj-lt"/>
                <a:ea typeface="ＭＳ Ｐゴシック" charset="0"/>
                <a:cs typeface="+mj-cs"/>
              </a:defRPr>
            </a:lvl1pPr>
            <a:lvl2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2pPr>
            <a:lvl3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3pPr>
            <a:lvl4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4pPr>
            <a:lvl5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5pPr>
            <a:lvl6pPr marL="4572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6pPr>
            <a:lvl7pPr marL="9144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7pPr>
            <a:lvl8pPr marL="13716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8pPr>
            <a:lvl9pPr marL="18288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9pPr>
          </a:lstStyle>
          <a:p>
            <a:endParaRPr lang="en-GB" sz="3600" b="1" kern="0">
              <a:solidFill>
                <a:schemeClr val="bg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3"/>
          <p:cNvSpPr>
            <a:spLocks noGrp="1" noChangeArrowheads="1"/>
          </p:cNvSpPr>
          <p:nvPr>
            <p:ph type="dt" idx="10"/>
          </p:nvPr>
        </p:nvSpPr>
        <p:spPr>
          <a:ln/>
        </p:spPr>
        <p:txBody>
          <a:bodyPr/>
          <a:lstStyle>
            <a:lvl1pPr>
              <a:defRPr/>
            </a:lvl1pPr>
          </a:lstStyle>
          <a:p>
            <a:pPr>
              <a:defRPr/>
            </a:pPr>
            <a:fld id="{B024D9D7-784D-4379-8416-D14A45A27C76}" type="datetime1">
              <a:rPr lang="en-GB"/>
              <a:pPr>
                <a:defRPr/>
              </a:pPr>
              <a:t>03/09/2024</a:t>
            </a:fld>
            <a:endParaRPr lang="en-GB"/>
          </a:p>
        </p:txBody>
      </p:sp>
      <p:sp>
        <p:nvSpPr>
          <p:cNvPr id="8" name="Rectangle 4"/>
          <p:cNvSpPr>
            <a:spLocks noGrp="1" noChangeArrowheads="1"/>
          </p:cNvSpPr>
          <p:nvPr>
            <p:ph type="ftr" idx="11"/>
          </p:nvPr>
        </p:nvSpPr>
        <p:spPr>
          <a:ln/>
        </p:spPr>
        <p:txBody>
          <a:bodyPr/>
          <a:lstStyle>
            <a:lvl1pPr>
              <a:defRPr/>
            </a:lvl1pPr>
          </a:lstStyle>
          <a:p>
            <a:pPr>
              <a:defRPr/>
            </a:pPr>
            <a:r>
              <a:rPr lang="en-GB"/>
              <a:t>Oscar Plummer</a:t>
            </a:r>
          </a:p>
        </p:txBody>
      </p:sp>
      <p:sp>
        <p:nvSpPr>
          <p:cNvPr id="9" name="Rectangle 5"/>
          <p:cNvSpPr>
            <a:spLocks noGrp="1" noChangeArrowheads="1"/>
          </p:cNvSpPr>
          <p:nvPr>
            <p:ph type="sldNum" idx="12"/>
          </p:nvPr>
        </p:nvSpPr>
        <p:spPr>
          <a:ln/>
        </p:spPr>
        <p:txBody>
          <a:bodyPr/>
          <a:lstStyle>
            <a:lvl1pPr>
              <a:defRPr/>
            </a:lvl1pPr>
          </a:lstStyle>
          <a:p>
            <a:pPr>
              <a:defRPr/>
            </a:pPr>
            <a:fld id="{94A1910A-6ADE-48DB-B03C-BDCC3E312E74}" type="slidenum">
              <a:rPr lang="en-GB"/>
              <a:pPr>
                <a:defRPr/>
              </a:pPr>
              <a:t>‹#›</a:t>
            </a:fld>
            <a:endParaRPr lang="en-GB"/>
          </a:p>
        </p:txBody>
      </p:sp>
      <p:sp>
        <p:nvSpPr>
          <p:cNvPr id="10" name="Title 1"/>
          <p:cNvSpPr txBox="1">
            <a:spLocks/>
          </p:cNvSpPr>
          <p:nvPr userDrawn="1"/>
        </p:nvSpPr>
        <p:spPr bwMode="auto">
          <a:xfrm>
            <a:off x="320723" y="0"/>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lvl1pPr algn="l"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mj-lt"/>
                <a:ea typeface="ＭＳ Ｐゴシック" charset="0"/>
                <a:cs typeface="+mj-cs"/>
              </a:defRPr>
            </a:lvl1pPr>
            <a:lvl2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2pPr>
            <a:lvl3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3pPr>
            <a:lvl4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4pPr>
            <a:lvl5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5pPr>
            <a:lvl6pPr marL="4572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6pPr>
            <a:lvl7pPr marL="9144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7pPr>
            <a:lvl8pPr marL="13716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8pPr>
            <a:lvl9pPr marL="18288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9pPr>
          </a:lstStyle>
          <a:p>
            <a:endParaRPr lang="en-GB" sz="3600" b="1" kern="0">
              <a:solidFill>
                <a:schemeClr val="bg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3"/>
          <p:cNvSpPr>
            <a:spLocks noGrp="1" noChangeArrowheads="1"/>
          </p:cNvSpPr>
          <p:nvPr>
            <p:ph type="dt" idx="10"/>
          </p:nvPr>
        </p:nvSpPr>
        <p:spPr>
          <a:ln/>
        </p:spPr>
        <p:txBody>
          <a:bodyPr/>
          <a:lstStyle>
            <a:lvl1pPr>
              <a:defRPr/>
            </a:lvl1pPr>
          </a:lstStyle>
          <a:p>
            <a:pPr>
              <a:defRPr/>
            </a:pPr>
            <a:fld id="{6C95BA70-3451-41E4-B8B4-9CF77C0183DA}" type="datetime1">
              <a:rPr lang="en-GB"/>
              <a:pPr>
                <a:defRPr/>
              </a:pPr>
              <a:t>03/09/2024</a:t>
            </a:fld>
            <a:endParaRPr lang="en-GB"/>
          </a:p>
        </p:txBody>
      </p:sp>
      <p:sp>
        <p:nvSpPr>
          <p:cNvPr id="5" name="Rectangle 5"/>
          <p:cNvSpPr>
            <a:spLocks noGrp="1" noChangeArrowheads="1"/>
          </p:cNvSpPr>
          <p:nvPr>
            <p:ph type="sldNum" idx="12"/>
          </p:nvPr>
        </p:nvSpPr>
        <p:spPr>
          <a:ln/>
        </p:spPr>
        <p:txBody>
          <a:bodyPr/>
          <a:lstStyle>
            <a:lvl1pPr>
              <a:defRPr/>
            </a:lvl1pPr>
          </a:lstStyle>
          <a:p>
            <a:pPr>
              <a:defRPr/>
            </a:pPr>
            <a:fld id="{340BE6AA-D095-40F3-940A-543C4D5E2ECA}" type="slidenum">
              <a:rPr lang="en-GB"/>
              <a:pPr>
                <a:defRPr/>
              </a:pPr>
              <a:t>‹#›</a:t>
            </a:fld>
            <a:endParaRPr lang="en-GB"/>
          </a:p>
        </p:txBody>
      </p:sp>
      <p:sp>
        <p:nvSpPr>
          <p:cNvPr id="6" name="Title 1"/>
          <p:cNvSpPr txBox="1">
            <a:spLocks/>
          </p:cNvSpPr>
          <p:nvPr userDrawn="1"/>
        </p:nvSpPr>
        <p:spPr bwMode="auto">
          <a:xfrm>
            <a:off x="320723" y="0"/>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lvl1pPr algn="l"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mj-lt"/>
                <a:ea typeface="ＭＳ Ｐゴシック" charset="0"/>
                <a:cs typeface="+mj-cs"/>
              </a:defRPr>
            </a:lvl1pPr>
            <a:lvl2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2pPr>
            <a:lvl3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3pPr>
            <a:lvl4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4pPr>
            <a:lvl5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5pPr>
            <a:lvl6pPr marL="4572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6pPr>
            <a:lvl7pPr marL="9144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7pPr>
            <a:lvl8pPr marL="13716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8pPr>
            <a:lvl9pPr marL="18288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9pPr>
          </a:lstStyle>
          <a:p>
            <a:endParaRPr lang="en-GB" sz="3600" b="1" kern="0">
              <a:solidFill>
                <a:schemeClr val="bg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fld id="{8954AEDA-52ED-442A-8143-276E7440E3F1}" type="datetime1">
              <a:rPr lang="en-GB"/>
              <a:pPr>
                <a:defRPr/>
              </a:pPr>
              <a:t>03/09/2024</a:t>
            </a:fld>
            <a:endParaRPr lang="en-GB"/>
          </a:p>
        </p:txBody>
      </p:sp>
      <p:sp>
        <p:nvSpPr>
          <p:cNvPr id="4" name="Rectangle 5"/>
          <p:cNvSpPr>
            <a:spLocks noGrp="1" noChangeArrowheads="1"/>
          </p:cNvSpPr>
          <p:nvPr>
            <p:ph type="sldNum" idx="12"/>
          </p:nvPr>
        </p:nvSpPr>
        <p:spPr>
          <a:ln/>
        </p:spPr>
        <p:txBody>
          <a:bodyPr/>
          <a:lstStyle>
            <a:lvl1pPr>
              <a:defRPr/>
            </a:lvl1pPr>
          </a:lstStyle>
          <a:p>
            <a:pPr>
              <a:defRPr/>
            </a:pPr>
            <a:fld id="{BF81108B-1999-4211-8F07-56D12713374B}"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fld id="{FD35FEEF-4A40-4C0B-8748-D0813206EB32}" type="datetime1">
              <a:rPr lang="en-GB"/>
              <a:pPr>
                <a:defRPr/>
              </a:pPr>
              <a:t>03/09/2024</a:t>
            </a:fld>
            <a:endParaRPr lang="en-GB"/>
          </a:p>
        </p:txBody>
      </p:sp>
      <p:sp>
        <p:nvSpPr>
          <p:cNvPr id="7" name="Rectangle 5"/>
          <p:cNvSpPr>
            <a:spLocks noGrp="1" noChangeArrowheads="1"/>
          </p:cNvSpPr>
          <p:nvPr>
            <p:ph type="sldNum" idx="12"/>
          </p:nvPr>
        </p:nvSpPr>
        <p:spPr>
          <a:ln/>
        </p:spPr>
        <p:txBody>
          <a:bodyPr/>
          <a:lstStyle>
            <a:lvl1pPr>
              <a:defRPr/>
            </a:lvl1pPr>
          </a:lstStyle>
          <a:p>
            <a:pPr>
              <a:defRPr/>
            </a:pPr>
            <a:fld id="{7A396B34-647C-4C73-8D9E-36868B2CF517}"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fld id="{D7FAC186-734B-43C2-B3B6-C2056D8400F8}" type="datetime1">
              <a:rPr lang="en-GB"/>
              <a:pPr>
                <a:defRPr/>
              </a:pPr>
              <a:t>03/09/2024</a:t>
            </a:fld>
            <a:endParaRPr lang="en-GB"/>
          </a:p>
        </p:txBody>
      </p:sp>
      <p:sp>
        <p:nvSpPr>
          <p:cNvPr id="7" name="Rectangle 5"/>
          <p:cNvSpPr>
            <a:spLocks noGrp="1" noChangeArrowheads="1"/>
          </p:cNvSpPr>
          <p:nvPr>
            <p:ph type="sldNum" idx="12"/>
          </p:nvPr>
        </p:nvSpPr>
        <p:spPr>
          <a:ln/>
        </p:spPr>
        <p:txBody>
          <a:bodyPr/>
          <a:lstStyle>
            <a:lvl1pPr>
              <a:defRPr/>
            </a:lvl1pPr>
          </a:lstStyle>
          <a:p>
            <a:pPr>
              <a:defRPr/>
            </a:pPr>
            <a:fld id="{24CF09E8-404E-435F-9C74-EA01C7BD600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20.xml"/><Relationship Id="rId7" Type="http://schemas.openxmlformats.org/officeDocument/2006/relationships/theme" Target="../theme/theme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1"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4048125"/>
            <a:ext cx="3848100" cy="2809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6" name="Rectangle 1"/>
          <p:cNvSpPr>
            <a:spLocks noGrp="1" noChangeArrowheads="1"/>
          </p:cNvSpPr>
          <p:nvPr>
            <p:ph type="title"/>
          </p:nvPr>
        </p:nvSpPr>
        <p:spPr bwMode="auto">
          <a:xfrm>
            <a:off x="457200" y="274638"/>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t>Click to edit the title text format</a:t>
            </a:r>
          </a:p>
        </p:txBody>
      </p:sp>
      <p:sp>
        <p:nvSpPr>
          <p:cNvPr id="1027"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2" name="Rectangle 3"/>
          <p:cNvSpPr>
            <a:spLocks noGrp="1" noChangeArrowheads="1"/>
          </p:cNvSpPr>
          <p:nvPr>
            <p:ph type="dt"/>
          </p:nvPr>
        </p:nvSpPr>
        <p:spPr bwMode="auto">
          <a:xfrm>
            <a:off x="457200" y="6356350"/>
            <a:ext cx="2132013" cy="3635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nSpc>
                <a:spcPct val="100000"/>
              </a:lnSpc>
              <a:buClr>
                <a:srgbClr val="898989"/>
              </a:buClr>
              <a:buSzPct val="100000"/>
              <a:buFont typeface="Calibri" pitchFamily="-84" charset="0"/>
              <a:buNone/>
              <a:defRPr sz="1200">
                <a:solidFill>
                  <a:srgbClr val="898989"/>
                </a:solidFill>
                <a:latin typeface="Calibri" pitchFamily="-84" charset="0"/>
                <a:ea typeface="ＭＳ Ｐゴシック" pitchFamily="-84" charset="-128"/>
                <a:cs typeface="+mn-cs"/>
              </a:defRPr>
            </a:lvl1pPr>
          </a:lstStyle>
          <a:p>
            <a:pPr>
              <a:defRPr/>
            </a:pPr>
            <a:fld id="{1E7AABF5-97CB-4532-BC37-0D3E6F1A0AD6}" type="datetime1">
              <a:rPr lang="en-GB"/>
              <a:pPr>
                <a:defRPr/>
              </a:pPr>
              <a:t>03/09/2024</a:t>
            </a:fld>
            <a:endParaRPr lang="en-GB"/>
          </a:p>
        </p:txBody>
      </p:sp>
      <p:sp>
        <p:nvSpPr>
          <p:cNvPr id="1028" name="Rectangle 4"/>
          <p:cNvSpPr>
            <a:spLocks noGrp="1" noChangeArrowheads="1"/>
          </p:cNvSpPr>
          <p:nvPr>
            <p:ph type="ftr"/>
          </p:nvPr>
        </p:nvSpPr>
        <p:spPr bwMode="auto">
          <a:xfrm>
            <a:off x="3124200" y="6356350"/>
            <a:ext cx="2894013" cy="3635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ctr">
              <a:lnSpc>
                <a:spcPct val="100000"/>
              </a:lnSpc>
              <a:buClr>
                <a:srgbClr val="898989"/>
              </a:buClr>
              <a:buSzPct val="100000"/>
              <a:buFont typeface="Calibri"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98989"/>
                </a:solidFill>
                <a:latin typeface="Calibri" pitchFamily="32" charset="0"/>
                <a:ea typeface="+mn-ea"/>
                <a:cs typeface="Lucida Sans Unicode" charset="0"/>
              </a:defRPr>
            </a:lvl1pPr>
          </a:lstStyle>
          <a:p>
            <a:pPr>
              <a:defRPr/>
            </a:pPr>
            <a:r>
              <a:rPr lang="en-GB"/>
              <a:t>Oscar Plummer</a:t>
            </a:r>
          </a:p>
        </p:txBody>
      </p:sp>
      <p:sp>
        <p:nvSpPr>
          <p:cNvPr id="1029" name="Rectangle 5"/>
          <p:cNvSpPr>
            <a:spLocks noGrp="1" noChangeArrowheads="1"/>
          </p:cNvSpPr>
          <p:nvPr>
            <p:ph type="sldNum"/>
          </p:nvPr>
        </p:nvSpPr>
        <p:spPr bwMode="auto">
          <a:xfrm>
            <a:off x="6553200" y="6356350"/>
            <a:ext cx="2132013" cy="3635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r">
              <a:lnSpc>
                <a:spcPct val="100000"/>
              </a:lnSpc>
              <a:buClr>
                <a:srgbClr val="898989"/>
              </a:buClr>
              <a:buSzPct val="100000"/>
              <a:buFont typeface="Calibri" pitchFamily="-84" charset="0"/>
              <a:buNone/>
              <a:defRPr sz="1200">
                <a:solidFill>
                  <a:srgbClr val="898989"/>
                </a:solidFill>
                <a:latin typeface="Calibri" pitchFamily="-84" charset="0"/>
                <a:ea typeface="ＭＳ Ｐゴシック" pitchFamily="-84" charset="-128"/>
                <a:cs typeface="+mn-cs"/>
              </a:defRPr>
            </a:lvl1pPr>
          </a:lstStyle>
          <a:p>
            <a:pPr>
              <a:defRPr/>
            </a:pPr>
            <a:fld id="{0BC42BBD-8311-4976-9969-DD5CB9CC7A1D}" type="slidenum">
              <a:rPr lang="en-GB"/>
              <a:pPr>
                <a:defRPr/>
              </a:pPr>
              <a:t>‹#›</a:t>
            </a:fld>
            <a:endParaRPr lang="en-GB"/>
          </a:p>
        </p:txBody>
      </p:sp>
      <p:pic>
        <p:nvPicPr>
          <p:cNvPr id="2054" name="Picture 6"/>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9144001"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p:txStyles>
    <p:titleStyle>
      <a:lvl1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mj-lt"/>
          <a:ea typeface="ＭＳ Ｐゴシック" charset="0"/>
          <a:cs typeface="+mj-cs"/>
        </a:defRPr>
      </a:lvl1pPr>
      <a:lvl2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2pPr>
      <a:lvl3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3pPr>
      <a:lvl4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4pPr>
      <a:lvl5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5pPr>
      <a:lvl6pPr marL="4572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6pPr>
      <a:lvl7pPr marL="9144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7pPr>
      <a:lvl8pPr marL="13716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8pPr>
      <a:lvl9pPr marL="18288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9pPr>
    </p:titleStyle>
    <p:body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403225" y="374398"/>
            <a:ext cx="8326439" cy="6604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Click to edit Master title style</a:t>
            </a:r>
            <a:endParaRPr lang="en-GB"/>
          </a:p>
        </p:txBody>
      </p:sp>
      <p:sp>
        <p:nvSpPr>
          <p:cNvPr id="7" name="Line 7"/>
          <p:cNvSpPr>
            <a:spLocks noChangeShapeType="1"/>
          </p:cNvSpPr>
          <p:nvPr/>
        </p:nvSpPr>
        <p:spPr bwMode="auto">
          <a:xfrm>
            <a:off x="403225" y="6116400"/>
            <a:ext cx="8326439" cy="0"/>
          </a:xfrm>
          <a:prstGeom prst="line">
            <a:avLst/>
          </a:prstGeom>
          <a:noFill/>
          <a:ln w="12700" algn="ctr">
            <a:solidFill>
              <a:schemeClr val="accent1"/>
            </a:solidFill>
            <a:round/>
            <a:headEnd/>
            <a:tailEnd/>
          </a:ln>
        </p:spPr>
        <p:txBody>
          <a:bodyPr/>
          <a:lstStyle/>
          <a:p>
            <a:endParaRPr lang="en-US"/>
          </a:p>
        </p:txBody>
      </p:sp>
      <p:pic>
        <p:nvPicPr>
          <p:cNvPr id="11" name="Picture 10" descr="CIPS2_RGB_300dpi.jpg"/>
          <p:cNvPicPr>
            <a:picLocks noChangeAspect="1"/>
          </p:cNvPicPr>
          <p:nvPr/>
        </p:nvPicPr>
        <p:blipFill>
          <a:blip r:embed="rId6" cstate="print"/>
          <a:stretch>
            <a:fillRect/>
          </a:stretch>
        </p:blipFill>
        <p:spPr>
          <a:xfrm>
            <a:off x="403225" y="6285600"/>
            <a:ext cx="1079906" cy="406908"/>
          </a:xfrm>
          <a:prstGeom prst="rect">
            <a:avLst/>
          </a:prstGeom>
        </p:spPr>
      </p:pic>
      <p:sp>
        <p:nvSpPr>
          <p:cNvPr id="12" name="Text Box 11"/>
          <p:cNvSpPr txBox="1">
            <a:spLocks noChangeArrowheads="1"/>
          </p:cNvSpPr>
          <p:nvPr/>
        </p:nvSpPr>
        <p:spPr bwMode="gray">
          <a:xfrm>
            <a:off x="3219477" y="6381669"/>
            <a:ext cx="5594350" cy="323850"/>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a:spAutoFit/>
          </a:bodyPr>
          <a:lstStyle/>
          <a:p>
            <a:pPr algn="r">
              <a:spcBef>
                <a:spcPct val="50000"/>
              </a:spcBef>
              <a:defRPr/>
            </a:pPr>
            <a:r>
              <a:rPr lang="en-GB" sz="1500" b="1"/>
              <a:t>Leading global excellence in procurement and supply</a:t>
            </a:r>
          </a:p>
        </p:txBody>
      </p:sp>
    </p:spTree>
    <p:extLst>
      <p:ext uri="{BB962C8B-B14F-4D97-AF65-F5344CB8AC3E}">
        <p14:creationId xmlns:p14="http://schemas.microsoft.com/office/powerpoint/2010/main" val="921667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rtl="0" eaLnBrk="1" fontAlgn="base" hangingPunct="1">
        <a:lnSpc>
          <a:spcPct val="100000"/>
        </a:lnSpc>
        <a:spcBef>
          <a:spcPct val="0"/>
        </a:spcBef>
        <a:spcAft>
          <a:spcPct val="0"/>
        </a:spcAft>
        <a:defRPr sz="3600" b="1" spc="0">
          <a:solidFill>
            <a:schemeClr val="tx1"/>
          </a:solidFill>
          <a:latin typeface="+mj-lt"/>
          <a:ea typeface="+mj-ea"/>
          <a:cs typeface="+mj-cs"/>
        </a:defRPr>
      </a:lvl1pPr>
      <a:lvl2pPr algn="l" rtl="0" eaLnBrk="1" fontAlgn="base" hangingPunct="1">
        <a:lnSpc>
          <a:spcPts val="4500"/>
        </a:lnSpc>
        <a:spcBef>
          <a:spcPct val="0"/>
        </a:spcBef>
        <a:spcAft>
          <a:spcPct val="0"/>
        </a:spcAft>
        <a:defRPr sz="4500" b="1">
          <a:solidFill>
            <a:schemeClr val="accent2"/>
          </a:solidFill>
          <a:latin typeface="Calibri" pitchFamily="34" charset="0"/>
        </a:defRPr>
      </a:lvl2pPr>
      <a:lvl3pPr algn="l" rtl="0" eaLnBrk="1" fontAlgn="base" hangingPunct="1">
        <a:lnSpc>
          <a:spcPts val="4500"/>
        </a:lnSpc>
        <a:spcBef>
          <a:spcPct val="0"/>
        </a:spcBef>
        <a:spcAft>
          <a:spcPct val="0"/>
        </a:spcAft>
        <a:defRPr sz="4500" b="1">
          <a:solidFill>
            <a:schemeClr val="accent2"/>
          </a:solidFill>
          <a:latin typeface="Calibri" pitchFamily="34" charset="0"/>
        </a:defRPr>
      </a:lvl3pPr>
      <a:lvl4pPr algn="l" rtl="0" eaLnBrk="1" fontAlgn="base" hangingPunct="1">
        <a:lnSpc>
          <a:spcPts val="4500"/>
        </a:lnSpc>
        <a:spcBef>
          <a:spcPct val="0"/>
        </a:spcBef>
        <a:spcAft>
          <a:spcPct val="0"/>
        </a:spcAft>
        <a:defRPr sz="4500" b="1">
          <a:solidFill>
            <a:schemeClr val="accent2"/>
          </a:solidFill>
          <a:latin typeface="Calibri" pitchFamily="34" charset="0"/>
        </a:defRPr>
      </a:lvl4pPr>
      <a:lvl5pPr algn="l" rtl="0" eaLnBrk="1" fontAlgn="base" hangingPunct="1">
        <a:lnSpc>
          <a:spcPts val="4500"/>
        </a:lnSpc>
        <a:spcBef>
          <a:spcPct val="0"/>
        </a:spcBef>
        <a:spcAft>
          <a:spcPct val="0"/>
        </a:spcAft>
        <a:defRPr sz="4500" b="1">
          <a:solidFill>
            <a:schemeClr val="accent2"/>
          </a:solidFill>
          <a:latin typeface="Calibri" pitchFamily="34" charset="0"/>
        </a:defRPr>
      </a:lvl5pPr>
      <a:lvl6pPr marL="457200" algn="l" rtl="0" eaLnBrk="1" fontAlgn="base" hangingPunct="1">
        <a:lnSpc>
          <a:spcPts val="4500"/>
        </a:lnSpc>
        <a:spcBef>
          <a:spcPct val="0"/>
        </a:spcBef>
        <a:spcAft>
          <a:spcPct val="0"/>
        </a:spcAft>
        <a:defRPr sz="4500" b="1">
          <a:solidFill>
            <a:schemeClr val="accent2"/>
          </a:solidFill>
          <a:latin typeface="Calibri" pitchFamily="34" charset="0"/>
        </a:defRPr>
      </a:lvl6pPr>
      <a:lvl7pPr marL="914400" algn="l" rtl="0" eaLnBrk="1" fontAlgn="base" hangingPunct="1">
        <a:lnSpc>
          <a:spcPts val="4500"/>
        </a:lnSpc>
        <a:spcBef>
          <a:spcPct val="0"/>
        </a:spcBef>
        <a:spcAft>
          <a:spcPct val="0"/>
        </a:spcAft>
        <a:defRPr sz="4500" b="1">
          <a:solidFill>
            <a:schemeClr val="accent2"/>
          </a:solidFill>
          <a:latin typeface="Calibri" pitchFamily="34" charset="0"/>
        </a:defRPr>
      </a:lvl7pPr>
      <a:lvl8pPr marL="1371600" algn="l" rtl="0" eaLnBrk="1" fontAlgn="base" hangingPunct="1">
        <a:lnSpc>
          <a:spcPts val="4500"/>
        </a:lnSpc>
        <a:spcBef>
          <a:spcPct val="0"/>
        </a:spcBef>
        <a:spcAft>
          <a:spcPct val="0"/>
        </a:spcAft>
        <a:defRPr sz="4500" b="1">
          <a:solidFill>
            <a:schemeClr val="accent2"/>
          </a:solidFill>
          <a:latin typeface="Calibri" pitchFamily="34" charset="0"/>
        </a:defRPr>
      </a:lvl8pPr>
      <a:lvl9pPr marL="1828800" algn="l" rtl="0" eaLnBrk="1" fontAlgn="base" hangingPunct="1">
        <a:lnSpc>
          <a:spcPts val="4500"/>
        </a:lnSpc>
        <a:spcBef>
          <a:spcPct val="0"/>
        </a:spcBef>
        <a:spcAft>
          <a:spcPct val="0"/>
        </a:spcAft>
        <a:defRPr sz="4500" b="1">
          <a:solidFill>
            <a:schemeClr val="accent2"/>
          </a:solidFill>
          <a:latin typeface="Calibri" pitchFamily="34" charset="0"/>
        </a:defRPr>
      </a:lvl9pPr>
    </p:titleStyle>
    <p:bodyStyle>
      <a:lvl1pPr marL="342900" indent="-342900" algn="l" rtl="0" eaLnBrk="1" fontAlgn="base" hangingPunct="1">
        <a:spcBef>
          <a:spcPts val="0"/>
        </a:spcBef>
        <a:spcAft>
          <a:spcPct val="0"/>
        </a:spcAft>
        <a:buChar char="•"/>
        <a:defRPr sz="2800">
          <a:solidFill>
            <a:schemeClr val="tx1"/>
          </a:solidFill>
          <a:latin typeface="+mn-lt"/>
          <a:ea typeface="+mn-ea"/>
          <a:cs typeface="+mn-cs"/>
        </a:defRPr>
      </a:lvl1pPr>
      <a:lvl2pPr marL="742950" indent="-285750" algn="l" rtl="0" eaLnBrk="1" fontAlgn="base" hangingPunct="1">
        <a:spcBef>
          <a:spcPts val="0"/>
        </a:spcBef>
        <a:spcAft>
          <a:spcPct val="0"/>
        </a:spcAft>
        <a:buChar char="–"/>
        <a:defRPr sz="1800">
          <a:solidFill>
            <a:schemeClr val="tx1"/>
          </a:solidFill>
          <a:latin typeface="+mn-lt"/>
        </a:defRPr>
      </a:lvl2pPr>
      <a:lvl3pPr marL="1143000" indent="-228600" algn="l" rtl="0" eaLnBrk="1" fontAlgn="base" hangingPunct="1">
        <a:spcBef>
          <a:spcPts val="0"/>
        </a:spcBef>
        <a:spcAft>
          <a:spcPct val="0"/>
        </a:spcAft>
        <a:buChar char="•"/>
        <a:defRPr sz="1800">
          <a:solidFill>
            <a:schemeClr val="tx1"/>
          </a:solidFill>
          <a:latin typeface="+mn-lt"/>
        </a:defRPr>
      </a:lvl3pPr>
      <a:lvl4pPr marL="1600200" indent="-228600" algn="l" rtl="0" eaLnBrk="1" fontAlgn="base" hangingPunct="1">
        <a:spcBef>
          <a:spcPts val="0"/>
        </a:spcBef>
        <a:spcAft>
          <a:spcPct val="0"/>
        </a:spcAft>
        <a:buChar char="–"/>
        <a:defRPr sz="1800">
          <a:solidFill>
            <a:schemeClr val="tx1"/>
          </a:solidFill>
          <a:latin typeface="+mn-lt"/>
        </a:defRPr>
      </a:lvl4pPr>
      <a:lvl5pPr marL="2057400" indent="-228600" algn="l" rtl="0" eaLnBrk="1" fontAlgn="base" hangingPunct="1">
        <a:spcBef>
          <a:spcPts val="0"/>
        </a:spcBef>
        <a:spcAft>
          <a:spcPct val="0"/>
        </a:spcAft>
        <a:buChar char="»"/>
        <a:defRPr sz="1800">
          <a:solidFill>
            <a:schemeClr val="tx1"/>
          </a:solidFill>
          <a:latin typeface="+mn-lt"/>
        </a:defRPr>
      </a:lvl5pPr>
      <a:lvl6pPr marL="2514600" indent="-228600" algn="l" rtl="0" eaLnBrk="1" fontAlgn="base" hangingPunct="1">
        <a:spcBef>
          <a:spcPct val="20000"/>
        </a:spcBef>
        <a:spcAft>
          <a:spcPct val="0"/>
        </a:spcAft>
        <a:buChar char="»"/>
        <a:defRPr sz="1400">
          <a:solidFill>
            <a:schemeClr val="accent2"/>
          </a:solidFill>
          <a:latin typeface="+mn-lt"/>
        </a:defRPr>
      </a:lvl6pPr>
      <a:lvl7pPr marL="2971800" indent="-228600" algn="l" rtl="0" eaLnBrk="1" fontAlgn="base" hangingPunct="1">
        <a:spcBef>
          <a:spcPct val="20000"/>
        </a:spcBef>
        <a:spcAft>
          <a:spcPct val="0"/>
        </a:spcAft>
        <a:buChar char="»"/>
        <a:defRPr sz="1400">
          <a:solidFill>
            <a:schemeClr val="accent2"/>
          </a:solidFill>
          <a:latin typeface="+mn-lt"/>
        </a:defRPr>
      </a:lvl7pPr>
      <a:lvl8pPr marL="3429000" indent="-228600" algn="l" rtl="0" eaLnBrk="1" fontAlgn="base" hangingPunct="1">
        <a:spcBef>
          <a:spcPct val="20000"/>
        </a:spcBef>
        <a:spcAft>
          <a:spcPct val="0"/>
        </a:spcAft>
        <a:buChar char="»"/>
        <a:defRPr sz="1400">
          <a:solidFill>
            <a:schemeClr val="accent2"/>
          </a:solidFill>
          <a:latin typeface="+mn-lt"/>
        </a:defRPr>
      </a:lvl8pPr>
      <a:lvl9pPr marL="3886200" indent="-228600" algn="l" rtl="0" eaLnBrk="1" fontAlgn="base" hangingPunct="1">
        <a:spcBef>
          <a:spcPct val="20000"/>
        </a:spcBef>
        <a:spcAft>
          <a:spcPct val="0"/>
        </a:spcAft>
        <a:buChar char="»"/>
        <a:defRPr sz="14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403225" y="374398"/>
            <a:ext cx="8326439" cy="6604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Click to edit Master title style</a:t>
            </a:r>
            <a:endParaRPr lang="en-GB"/>
          </a:p>
        </p:txBody>
      </p:sp>
      <p:sp>
        <p:nvSpPr>
          <p:cNvPr id="7" name="Line 7"/>
          <p:cNvSpPr>
            <a:spLocks noChangeShapeType="1"/>
          </p:cNvSpPr>
          <p:nvPr/>
        </p:nvSpPr>
        <p:spPr bwMode="auto">
          <a:xfrm>
            <a:off x="403225" y="6116400"/>
            <a:ext cx="8326439" cy="0"/>
          </a:xfrm>
          <a:prstGeom prst="line">
            <a:avLst/>
          </a:prstGeom>
          <a:noFill/>
          <a:ln w="12700" algn="ctr">
            <a:solidFill>
              <a:schemeClr val="accent1"/>
            </a:solidFill>
            <a:round/>
            <a:headEnd/>
            <a:tailEnd/>
          </a:ln>
        </p:spPr>
        <p:txBody>
          <a:bodyPr/>
          <a:lstStyle/>
          <a:p>
            <a:endParaRPr lang="en-US"/>
          </a:p>
        </p:txBody>
      </p:sp>
      <p:pic>
        <p:nvPicPr>
          <p:cNvPr id="11" name="Picture 10" descr="CIPS2_RGB_300dpi.jpg"/>
          <p:cNvPicPr>
            <a:picLocks noChangeAspect="1"/>
          </p:cNvPicPr>
          <p:nvPr/>
        </p:nvPicPr>
        <p:blipFill>
          <a:blip r:embed="rId4" cstate="print"/>
          <a:stretch>
            <a:fillRect/>
          </a:stretch>
        </p:blipFill>
        <p:spPr>
          <a:xfrm>
            <a:off x="403225" y="6285600"/>
            <a:ext cx="1079906" cy="406908"/>
          </a:xfrm>
          <a:prstGeom prst="rect">
            <a:avLst/>
          </a:prstGeom>
        </p:spPr>
      </p:pic>
      <p:sp>
        <p:nvSpPr>
          <p:cNvPr id="12" name="Text Box 11"/>
          <p:cNvSpPr txBox="1">
            <a:spLocks noChangeArrowheads="1"/>
          </p:cNvSpPr>
          <p:nvPr/>
        </p:nvSpPr>
        <p:spPr bwMode="gray">
          <a:xfrm>
            <a:off x="3219477" y="6381669"/>
            <a:ext cx="5594350" cy="323850"/>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a:spAutoFit/>
          </a:bodyPr>
          <a:lstStyle/>
          <a:p>
            <a:pPr algn="r">
              <a:spcBef>
                <a:spcPct val="50000"/>
              </a:spcBef>
              <a:defRPr/>
            </a:pPr>
            <a:r>
              <a:rPr lang="en-GB" sz="1500" b="1"/>
              <a:t>Leading global excellence in procurement and supply</a:t>
            </a:r>
          </a:p>
        </p:txBody>
      </p:sp>
      <p:grpSp>
        <p:nvGrpSpPr>
          <p:cNvPr id="19" name="Group 18"/>
          <p:cNvGrpSpPr>
            <a:grpSpLocks noChangeAspect="1"/>
          </p:cNvGrpSpPr>
          <p:nvPr userDrawn="1"/>
        </p:nvGrpSpPr>
        <p:grpSpPr bwMode="gray">
          <a:xfrm>
            <a:off x="7986877" y="223019"/>
            <a:ext cx="758789" cy="720000"/>
            <a:chOff x="4506597" y="1352551"/>
            <a:chExt cx="1891836" cy="1795127"/>
          </a:xfrm>
        </p:grpSpPr>
        <p:grpSp>
          <p:nvGrpSpPr>
            <p:cNvPr id="20" name="Group 19"/>
            <p:cNvGrpSpPr/>
            <p:nvPr/>
          </p:nvGrpSpPr>
          <p:grpSpPr bwMode="gray">
            <a:xfrm>
              <a:off x="4506597" y="1352551"/>
              <a:ext cx="1891836" cy="1366192"/>
              <a:chOff x="4627002" y="1526381"/>
              <a:chExt cx="1624744" cy="1173311"/>
            </a:xfrm>
          </p:grpSpPr>
          <p:grpSp>
            <p:nvGrpSpPr>
              <p:cNvPr id="27" name="Group 26"/>
              <p:cNvGrpSpPr/>
              <p:nvPr/>
            </p:nvGrpSpPr>
            <p:grpSpPr bwMode="gray">
              <a:xfrm>
                <a:off x="4627002" y="1526381"/>
                <a:ext cx="679317" cy="1166083"/>
                <a:chOff x="2302097" y="2343083"/>
                <a:chExt cx="1484659" cy="2548496"/>
              </a:xfrm>
              <a:solidFill>
                <a:schemeClr val="tx1"/>
              </a:solidFill>
            </p:grpSpPr>
            <p:sp>
              <p:nvSpPr>
                <p:cNvPr id="49" name="Flowchart: Decision 9"/>
                <p:cNvSpPr>
                  <a:spLocks noChangeAspect="1"/>
                </p:cNvSpPr>
                <p:nvPr/>
              </p:nvSpPr>
              <p:spPr bwMode="gray">
                <a:xfrm rot="19479276">
                  <a:off x="3381410" y="2343083"/>
                  <a:ext cx="405346" cy="201536"/>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0" name="Flowchart: Decision 9"/>
                <p:cNvSpPr>
                  <a:spLocks noChangeAspect="1"/>
                </p:cNvSpPr>
                <p:nvPr/>
              </p:nvSpPr>
              <p:spPr bwMode="gray">
                <a:xfrm rot="16495923">
                  <a:off x="2950131" y="2451903"/>
                  <a:ext cx="401114" cy="199432"/>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1" name="Flowchart: Decision 9"/>
                <p:cNvSpPr>
                  <a:spLocks noChangeAspect="1"/>
                </p:cNvSpPr>
                <p:nvPr/>
              </p:nvSpPr>
              <p:spPr bwMode="gray">
                <a:xfrm rot="9591649" flipH="1">
                  <a:off x="3153999" y="2674618"/>
                  <a:ext cx="398234" cy="198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2" name="Flowchart: Decision 9"/>
                <p:cNvSpPr>
                  <a:spLocks noChangeAspect="1"/>
                </p:cNvSpPr>
                <p:nvPr/>
              </p:nvSpPr>
              <p:spPr bwMode="gray">
                <a:xfrm rot="15182275">
                  <a:off x="2675975" y="2712714"/>
                  <a:ext cx="434437" cy="216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3" name="Flowchart: Decision 9"/>
                <p:cNvSpPr>
                  <a:spLocks noChangeAspect="1"/>
                </p:cNvSpPr>
                <p:nvPr/>
              </p:nvSpPr>
              <p:spPr bwMode="gray">
                <a:xfrm rot="9570720" flipH="1">
                  <a:off x="2953348" y="2966037"/>
                  <a:ext cx="434437" cy="216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4" name="Flowchart: Decision 9"/>
                <p:cNvSpPr>
                  <a:spLocks noChangeAspect="1"/>
                </p:cNvSpPr>
                <p:nvPr/>
              </p:nvSpPr>
              <p:spPr bwMode="gray">
                <a:xfrm rot="13825236">
                  <a:off x="2441377" y="3076259"/>
                  <a:ext cx="506843" cy="252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5" name="Flowchart: Decision 9"/>
                <p:cNvSpPr>
                  <a:spLocks noChangeAspect="1"/>
                </p:cNvSpPr>
                <p:nvPr/>
              </p:nvSpPr>
              <p:spPr bwMode="gray">
                <a:xfrm rot="8309053" flipH="1">
                  <a:off x="2804827" y="3327357"/>
                  <a:ext cx="506843" cy="252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6" name="Flowchart: Decision 9"/>
                <p:cNvSpPr>
                  <a:spLocks noChangeAspect="1"/>
                </p:cNvSpPr>
                <p:nvPr/>
              </p:nvSpPr>
              <p:spPr bwMode="gray">
                <a:xfrm rot="13137419">
                  <a:off x="2302097" y="3537078"/>
                  <a:ext cx="577353" cy="287057"/>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7" name="Flowchart: Decision 9"/>
                <p:cNvSpPr>
                  <a:spLocks noChangeAspect="1"/>
                </p:cNvSpPr>
                <p:nvPr/>
              </p:nvSpPr>
              <p:spPr bwMode="gray">
                <a:xfrm rot="8482194" flipH="1">
                  <a:off x="2824994" y="3678313"/>
                  <a:ext cx="577353" cy="287057"/>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8" name="Flowchart: Decision 9"/>
                <p:cNvSpPr>
                  <a:spLocks noChangeAspect="1"/>
                </p:cNvSpPr>
                <p:nvPr/>
              </p:nvSpPr>
              <p:spPr bwMode="gray">
                <a:xfrm rot="12280969">
                  <a:off x="2344562" y="4054796"/>
                  <a:ext cx="651656" cy="324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59" name="Flowchart: Decision 9"/>
                <p:cNvSpPr>
                  <a:spLocks noChangeAspect="1"/>
                </p:cNvSpPr>
                <p:nvPr/>
              </p:nvSpPr>
              <p:spPr bwMode="gray">
                <a:xfrm rot="8158209" flipH="1">
                  <a:off x="2962736" y="4015040"/>
                  <a:ext cx="651656" cy="324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60" name="Flowchart: Decision 9"/>
                <p:cNvSpPr>
                  <a:spLocks noChangeAspect="1"/>
                </p:cNvSpPr>
                <p:nvPr/>
              </p:nvSpPr>
              <p:spPr bwMode="gray">
                <a:xfrm rot="10800000">
                  <a:off x="2507506" y="4531579"/>
                  <a:ext cx="724062" cy="360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61" name="Flowchart: Decision 9"/>
                <p:cNvSpPr>
                  <a:spLocks noChangeAspect="1"/>
                </p:cNvSpPr>
                <p:nvPr/>
              </p:nvSpPr>
              <p:spPr bwMode="gray">
                <a:xfrm rot="7931543" flipH="1">
                  <a:off x="3222053" y="4291944"/>
                  <a:ext cx="724062" cy="360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grpSp>
          <p:grpSp>
            <p:nvGrpSpPr>
              <p:cNvPr id="28" name="Group 27"/>
              <p:cNvGrpSpPr/>
              <p:nvPr/>
            </p:nvGrpSpPr>
            <p:grpSpPr bwMode="gray">
              <a:xfrm flipH="1">
                <a:off x="5572429" y="1533609"/>
                <a:ext cx="679317" cy="1166083"/>
                <a:chOff x="2302097" y="2343083"/>
                <a:chExt cx="1484659" cy="2548496"/>
              </a:xfrm>
              <a:solidFill>
                <a:schemeClr val="tx1"/>
              </a:solidFill>
            </p:grpSpPr>
            <p:sp>
              <p:nvSpPr>
                <p:cNvPr id="36" name="Flowchart: Decision 9"/>
                <p:cNvSpPr>
                  <a:spLocks noChangeAspect="1"/>
                </p:cNvSpPr>
                <p:nvPr/>
              </p:nvSpPr>
              <p:spPr bwMode="gray">
                <a:xfrm rot="19479276">
                  <a:off x="3381410" y="2343083"/>
                  <a:ext cx="405346" cy="201536"/>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37" name="Flowchart: Decision 9"/>
                <p:cNvSpPr>
                  <a:spLocks noChangeAspect="1"/>
                </p:cNvSpPr>
                <p:nvPr/>
              </p:nvSpPr>
              <p:spPr bwMode="gray">
                <a:xfrm rot="16495923">
                  <a:off x="2950131" y="2451903"/>
                  <a:ext cx="401114" cy="199432"/>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38" name="Flowchart: Decision 9"/>
                <p:cNvSpPr>
                  <a:spLocks noChangeAspect="1"/>
                </p:cNvSpPr>
                <p:nvPr/>
              </p:nvSpPr>
              <p:spPr bwMode="gray">
                <a:xfrm rot="9591649" flipH="1">
                  <a:off x="3153999" y="2674618"/>
                  <a:ext cx="398234" cy="198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39" name="Flowchart: Decision 9"/>
                <p:cNvSpPr>
                  <a:spLocks noChangeAspect="1"/>
                </p:cNvSpPr>
                <p:nvPr/>
              </p:nvSpPr>
              <p:spPr bwMode="gray">
                <a:xfrm rot="15182275">
                  <a:off x="2675975" y="2712714"/>
                  <a:ext cx="434437" cy="216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40" name="Flowchart: Decision 9"/>
                <p:cNvSpPr>
                  <a:spLocks noChangeAspect="1"/>
                </p:cNvSpPr>
                <p:nvPr/>
              </p:nvSpPr>
              <p:spPr bwMode="gray">
                <a:xfrm rot="9570720" flipH="1">
                  <a:off x="2953348" y="2966037"/>
                  <a:ext cx="434437" cy="216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41" name="Flowchart: Decision 9"/>
                <p:cNvSpPr>
                  <a:spLocks noChangeAspect="1"/>
                </p:cNvSpPr>
                <p:nvPr/>
              </p:nvSpPr>
              <p:spPr bwMode="gray">
                <a:xfrm rot="13825236">
                  <a:off x="2441377" y="3076259"/>
                  <a:ext cx="506843" cy="252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42" name="Flowchart: Decision 9"/>
                <p:cNvSpPr>
                  <a:spLocks noChangeAspect="1"/>
                </p:cNvSpPr>
                <p:nvPr/>
              </p:nvSpPr>
              <p:spPr bwMode="gray">
                <a:xfrm rot="8309053" flipH="1">
                  <a:off x="2804827" y="3327357"/>
                  <a:ext cx="506843" cy="252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43" name="Flowchart: Decision 9"/>
                <p:cNvSpPr>
                  <a:spLocks noChangeAspect="1"/>
                </p:cNvSpPr>
                <p:nvPr/>
              </p:nvSpPr>
              <p:spPr bwMode="gray">
                <a:xfrm rot="13137419">
                  <a:off x="2302097" y="3537078"/>
                  <a:ext cx="577353" cy="287057"/>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44" name="Flowchart: Decision 9"/>
                <p:cNvSpPr>
                  <a:spLocks noChangeAspect="1"/>
                </p:cNvSpPr>
                <p:nvPr/>
              </p:nvSpPr>
              <p:spPr bwMode="gray">
                <a:xfrm rot="8482194" flipH="1">
                  <a:off x="2824994" y="3678313"/>
                  <a:ext cx="577353" cy="287057"/>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45" name="Flowchart: Decision 9"/>
                <p:cNvSpPr>
                  <a:spLocks noChangeAspect="1"/>
                </p:cNvSpPr>
                <p:nvPr/>
              </p:nvSpPr>
              <p:spPr bwMode="gray">
                <a:xfrm rot="12280969">
                  <a:off x="2344562" y="4054796"/>
                  <a:ext cx="651656" cy="324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46" name="Flowchart: Decision 9"/>
                <p:cNvSpPr>
                  <a:spLocks noChangeAspect="1"/>
                </p:cNvSpPr>
                <p:nvPr/>
              </p:nvSpPr>
              <p:spPr bwMode="gray">
                <a:xfrm rot="8158209" flipH="1">
                  <a:off x="2962736" y="4015040"/>
                  <a:ext cx="651656" cy="324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47" name="Flowchart: Decision 9"/>
                <p:cNvSpPr>
                  <a:spLocks noChangeAspect="1"/>
                </p:cNvSpPr>
                <p:nvPr/>
              </p:nvSpPr>
              <p:spPr bwMode="gray">
                <a:xfrm rot="10800000">
                  <a:off x="2507506" y="4531579"/>
                  <a:ext cx="724062" cy="360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sp>
              <p:nvSpPr>
                <p:cNvPr id="48" name="Flowchart: Decision 9"/>
                <p:cNvSpPr>
                  <a:spLocks noChangeAspect="1"/>
                </p:cNvSpPr>
                <p:nvPr/>
              </p:nvSpPr>
              <p:spPr bwMode="gray">
                <a:xfrm rot="7931543" flipH="1">
                  <a:off x="3222053" y="4291944"/>
                  <a:ext cx="724062" cy="360000"/>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335"/>
                    <a:gd name="connsiteX1" fmla="*/ 5000 w 10000"/>
                    <a:gd name="connsiteY1" fmla="*/ 0 h 10335"/>
                    <a:gd name="connsiteX2" fmla="*/ 10000 w 10000"/>
                    <a:gd name="connsiteY2" fmla="*/ 5000 h 10335"/>
                    <a:gd name="connsiteX3" fmla="*/ 5000 w 10000"/>
                    <a:gd name="connsiteY3" fmla="*/ 10000 h 10335"/>
                    <a:gd name="connsiteX4" fmla="*/ 0 w 10000"/>
                    <a:gd name="connsiteY4" fmla="*/ 5000 h 10335"/>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4907 h 9907"/>
                    <a:gd name="connsiteX1" fmla="*/ 4674 w 10000"/>
                    <a:gd name="connsiteY1" fmla="*/ 0 h 9907"/>
                    <a:gd name="connsiteX2" fmla="*/ 10000 w 10000"/>
                    <a:gd name="connsiteY2" fmla="*/ 4907 h 9907"/>
                    <a:gd name="connsiteX3" fmla="*/ 5000 w 10000"/>
                    <a:gd name="connsiteY3" fmla="*/ 9907 h 9907"/>
                    <a:gd name="connsiteX4" fmla="*/ 0 w 10000"/>
                    <a:gd name="connsiteY4" fmla="*/ 4907 h 9907"/>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3 h 10000"/>
                    <a:gd name="connsiteX1" fmla="*/ 4674 w 10000"/>
                    <a:gd name="connsiteY1" fmla="*/ 0 h 10000"/>
                    <a:gd name="connsiteX2" fmla="*/ 10000 w 10000"/>
                    <a:gd name="connsiteY2" fmla="*/ 4953 h 10000"/>
                    <a:gd name="connsiteX3" fmla="*/ 5000 w 10000"/>
                    <a:gd name="connsiteY3" fmla="*/ 10000 h 10000"/>
                    <a:gd name="connsiteX4" fmla="*/ 0 w 10000"/>
                    <a:gd name="connsiteY4" fmla="*/ 4953 h 10000"/>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5000 w 10000"/>
                    <a:gd name="connsiteY3" fmla="*/ 10002 h 10002"/>
                    <a:gd name="connsiteX4" fmla="*/ 0 w 10000"/>
                    <a:gd name="connsiteY4" fmla="*/ 4955 h 10002"/>
                    <a:gd name="connsiteX0" fmla="*/ 0 w 10000"/>
                    <a:gd name="connsiteY0" fmla="*/ 4955 h 10002"/>
                    <a:gd name="connsiteX1" fmla="*/ 4674 w 10000"/>
                    <a:gd name="connsiteY1" fmla="*/ 2 h 10002"/>
                    <a:gd name="connsiteX2" fmla="*/ 10000 w 10000"/>
                    <a:gd name="connsiteY2" fmla="*/ 4955 h 10002"/>
                    <a:gd name="connsiteX3" fmla="*/ 4674 w 10000"/>
                    <a:gd name="connsiteY3" fmla="*/ 10002 h 10002"/>
                    <a:gd name="connsiteX4" fmla="*/ 0 w 10000"/>
                    <a:gd name="connsiteY4" fmla="*/ 4955 h 10002"/>
                    <a:gd name="connsiteX0" fmla="*/ 0 w 10000"/>
                    <a:gd name="connsiteY0" fmla="*/ 4956 h 10003"/>
                    <a:gd name="connsiteX1" fmla="*/ 4674 w 10000"/>
                    <a:gd name="connsiteY1" fmla="*/ 3 h 10003"/>
                    <a:gd name="connsiteX2" fmla="*/ 10000 w 10000"/>
                    <a:gd name="connsiteY2" fmla="*/ 4956 h 10003"/>
                    <a:gd name="connsiteX3" fmla="*/ 4674 w 10000"/>
                    <a:gd name="connsiteY3" fmla="*/ 10003 h 10003"/>
                    <a:gd name="connsiteX4" fmla="*/ 0 w 10000"/>
                    <a:gd name="connsiteY4" fmla="*/ 4956 h 100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3">
                      <a:moveTo>
                        <a:pt x="0" y="4956"/>
                      </a:moveTo>
                      <a:cubicBezTo>
                        <a:pt x="47" y="1882"/>
                        <a:pt x="2587" y="-91"/>
                        <a:pt x="4674" y="3"/>
                      </a:cubicBezTo>
                      <a:cubicBezTo>
                        <a:pt x="6761" y="97"/>
                        <a:pt x="8788" y="2335"/>
                        <a:pt x="10000" y="4956"/>
                      </a:cubicBezTo>
                      <a:cubicBezTo>
                        <a:pt x="8893" y="7014"/>
                        <a:pt x="6939" y="9997"/>
                        <a:pt x="4674" y="10003"/>
                      </a:cubicBezTo>
                      <a:cubicBezTo>
                        <a:pt x="2409" y="10009"/>
                        <a:pt x="-47" y="8030"/>
                        <a:pt x="0" y="4956"/>
                      </a:cubicBezTo>
                      <a:close/>
                    </a:path>
                  </a:pathLst>
                </a:cu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solidFill>
                      <a:schemeClr val="accent2"/>
                    </a:solidFill>
                    <a:effectLst/>
                    <a:latin typeface="Calibri" pitchFamily="34" charset="0"/>
                  </a:endParaRPr>
                </a:p>
              </p:txBody>
            </p:sp>
          </p:grpSp>
        </p:grpSp>
        <p:sp>
          <p:nvSpPr>
            <p:cNvPr id="21" name="Freeform 234"/>
            <p:cNvSpPr>
              <a:spLocks/>
            </p:cNvSpPr>
            <p:nvPr/>
          </p:nvSpPr>
          <p:spPr bwMode="gray">
            <a:xfrm rot="21064060">
              <a:off x="4873824" y="2694069"/>
              <a:ext cx="1215743" cy="453609"/>
            </a:xfrm>
            <a:custGeom>
              <a:avLst/>
              <a:gdLst>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80278 w 1721798"/>
                <a:gd name="connsiteY37" fmla="*/ 160514 h 622300"/>
                <a:gd name="connsiteX38" fmla="*/ 798571 w 1721798"/>
                <a:gd name="connsiteY38" fmla="*/ 154945 h 622300"/>
                <a:gd name="connsiteX39" fmla="*/ 811297 w 1721798"/>
                <a:gd name="connsiteY39" fmla="*/ 151763 h 622300"/>
                <a:gd name="connsiteX40" fmla="*/ 827204 w 1721798"/>
                <a:gd name="connsiteY40" fmla="*/ 146990 h 622300"/>
                <a:gd name="connsiteX41" fmla="*/ 842316 w 1721798"/>
                <a:gd name="connsiteY41" fmla="*/ 142217 h 622300"/>
                <a:gd name="connsiteX42" fmla="*/ 859814 w 1721798"/>
                <a:gd name="connsiteY42" fmla="*/ 136649 h 622300"/>
                <a:gd name="connsiteX43" fmla="*/ 877312 w 1721798"/>
                <a:gd name="connsiteY43" fmla="*/ 131876 h 622300"/>
                <a:gd name="connsiteX44" fmla="*/ 894810 w 1721798"/>
                <a:gd name="connsiteY44" fmla="*/ 126307 h 622300"/>
                <a:gd name="connsiteX45" fmla="*/ 913103 w 1721798"/>
                <a:gd name="connsiteY45" fmla="*/ 122330 h 622300"/>
                <a:gd name="connsiteX46" fmla="*/ 929806 w 1721798"/>
                <a:gd name="connsiteY46" fmla="*/ 116761 h 622300"/>
                <a:gd name="connsiteX47" fmla="*/ 945713 w 1721798"/>
                <a:gd name="connsiteY47" fmla="*/ 111988 h 622300"/>
                <a:gd name="connsiteX48" fmla="*/ 960825 w 1721798"/>
                <a:gd name="connsiteY48" fmla="*/ 108010 h 622300"/>
                <a:gd name="connsiteX49" fmla="*/ 973551 w 1721798"/>
                <a:gd name="connsiteY49" fmla="*/ 104828 h 622300"/>
                <a:gd name="connsiteX50" fmla="*/ 983890 w 1721798"/>
                <a:gd name="connsiteY50" fmla="*/ 101646 h 622300"/>
                <a:gd name="connsiteX51" fmla="*/ 990253 w 1721798"/>
                <a:gd name="connsiteY51" fmla="*/ 100055 h 622300"/>
                <a:gd name="connsiteX52" fmla="*/ 997412 w 1721798"/>
                <a:gd name="connsiteY52" fmla="*/ 99260 h 622300"/>
                <a:gd name="connsiteX53" fmla="*/ 1005365 w 1721798"/>
                <a:gd name="connsiteY53" fmla="*/ 97669 h 622300"/>
                <a:gd name="connsiteX54" fmla="*/ 1014909 w 1721798"/>
                <a:gd name="connsiteY54" fmla="*/ 96078 h 622300"/>
                <a:gd name="connsiteX55" fmla="*/ 1025249 w 1721798"/>
                <a:gd name="connsiteY55" fmla="*/ 94487 h 622300"/>
                <a:gd name="connsiteX56" fmla="*/ 1035589 w 1721798"/>
                <a:gd name="connsiteY56" fmla="*/ 93691 h 622300"/>
                <a:gd name="connsiteX57" fmla="*/ 1047519 w 1721798"/>
                <a:gd name="connsiteY57" fmla="*/ 92100 h 622300"/>
                <a:gd name="connsiteX58" fmla="*/ 1059450 w 1721798"/>
                <a:gd name="connsiteY58" fmla="*/ 91305 h 622300"/>
                <a:gd name="connsiteX59" fmla="*/ 1072175 w 1721798"/>
                <a:gd name="connsiteY59" fmla="*/ 88918 h 622300"/>
                <a:gd name="connsiteX60" fmla="*/ 1085697 w 1721798"/>
                <a:gd name="connsiteY60" fmla="*/ 88123 h 622300"/>
                <a:gd name="connsiteX61" fmla="*/ 1098422 w 1721798"/>
                <a:gd name="connsiteY61" fmla="*/ 86532 h 622300"/>
                <a:gd name="connsiteX62" fmla="*/ 1111148 w 1721798"/>
                <a:gd name="connsiteY62" fmla="*/ 85736 h 622300"/>
                <a:gd name="connsiteX63" fmla="*/ 1123874 w 1721798"/>
                <a:gd name="connsiteY63" fmla="*/ 84145 h 622300"/>
                <a:gd name="connsiteX64" fmla="*/ 1137395 w 1721798"/>
                <a:gd name="connsiteY64" fmla="*/ 82554 h 622300"/>
                <a:gd name="connsiteX65" fmla="*/ 1149325 w 1721798"/>
                <a:gd name="connsiteY65" fmla="*/ 81759 h 622300"/>
                <a:gd name="connsiteX66" fmla="*/ 1162051 w 1721798"/>
                <a:gd name="connsiteY66" fmla="*/ 80963 h 622300"/>
                <a:gd name="connsiteX67" fmla="*/ 1161685 w 1721798"/>
                <a:gd name="connsiteY67" fmla="*/ 82474 h 622300"/>
                <a:gd name="connsiteX68" fmla="*/ 1225712 w 1721798"/>
                <a:gd name="connsiteY68" fmla="*/ 80300 h 622300"/>
                <a:gd name="connsiteX69" fmla="*/ 1230440 w 1721798"/>
                <a:gd name="connsiteY69" fmla="*/ 81105 h 622300"/>
                <a:gd name="connsiteX70" fmla="*/ 1237622 w 1721798"/>
                <a:gd name="connsiteY70" fmla="*/ 81910 h 622300"/>
                <a:gd name="connsiteX71" fmla="*/ 1247138 w 1721798"/>
                <a:gd name="connsiteY71" fmla="*/ 84276 h 622300"/>
                <a:gd name="connsiteX72" fmla="*/ 1258269 w 1721798"/>
                <a:gd name="connsiteY72" fmla="*/ 85836 h 622300"/>
                <a:gd name="connsiteX73" fmla="*/ 1271735 w 1721798"/>
                <a:gd name="connsiteY73" fmla="*/ 88251 h 622300"/>
                <a:gd name="connsiteX74" fmla="*/ 1285261 w 1721798"/>
                <a:gd name="connsiteY74" fmla="*/ 91422 h 622300"/>
                <a:gd name="connsiteX75" fmla="*/ 1301121 w 1721798"/>
                <a:gd name="connsiteY75" fmla="*/ 93787 h 622300"/>
                <a:gd name="connsiteX76" fmla="*/ 1317759 w 1721798"/>
                <a:gd name="connsiteY76" fmla="*/ 96957 h 622300"/>
                <a:gd name="connsiteX77" fmla="*/ 1332841 w 1721798"/>
                <a:gd name="connsiteY77" fmla="*/ 99373 h 622300"/>
                <a:gd name="connsiteX78" fmla="*/ 1349539 w 1721798"/>
                <a:gd name="connsiteY78" fmla="*/ 103298 h 622300"/>
                <a:gd name="connsiteX79" fmla="*/ 1365399 w 1721798"/>
                <a:gd name="connsiteY79" fmla="*/ 106519 h 622300"/>
                <a:gd name="connsiteX80" fmla="*/ 1380481 w 1721798"/>
                <a:gd name="connsiteY80" fmla="*/ 109689 h 622300"/>
                <a:gd name="connsiteX81" fmla="*/ 1394006 w 1721798"/>
                <a:gd name="connsiteY81" fmla="*/ 112860 h 622300"/>
                <a:gd name="connsiteX82" fmla="*/ 1407472 w 1721798"/>
                <a:gd name="connsiteY82" fmla="*/ 116835 h 622300"/>
                <a:gd name="connsiteX83" fmla="*/ 1417766 w 1721798"/>
                <a:gd name="connsiteY83" fmla="*/ 119200 h 622300"/>
                <a:gd name="connsiteX84" fmla="*/ 1436020 w 1721798"/>
                <a:gd name="connsiteY84" fmla="*/ 126346 h 622300"/>
                <a:gd name="connsiteX85" fmla="*/ 1451940 w 1721798"/>
                <a:gd name="connsiteY85" fmla="*/ 133492 h 622300"/>
                <a:gd name="connsiteX86" fmla="*/ 1465406 w 1721798"/>
                <a:gd name="connsiteY86" fmla="*/ 141443 h 622300"/>
                <a:gd name="connsiteX87" fmla="*/ 1476538 w 1721798"/>
                <a:gd name="connsiteY87" fmla="*/ 148539 h 622300"/>
                <a:gd name="connsiteX88" fmla="*/ 1486054 w 1721798"/>
                <a:gd name="connsiteY88" fmla="*/ 157295 h 622300"/>
                <a:gd name="connsiteX89" fmla="*/ 1494014 w 1721798"/>
                <a:gd name="connsiteY89" fmla="*/ 165247 h 622300"/>
                <a:gd name="connsiteX90" fmla="*/ 1500358 w 1721798"/>
                <a:gd name="connsiteY90" fmla="*/ 172393 h 622300"/>
                <a:gd name="connsiteX91" fmla="*/ 1506702 w 1721798"/>
                <a:gd name="connsiteY91" fmla="*/ 178733 h 622300"/>
                <a:gd name="connsiteX92" fmla="*/ 1516996 w 1721798"/>
                <a:gd name="connsiteY92" fmla="*/ 193831 h 622300"/>
                <a:gd name="connsiteX93" fmla="*/ 1523340 w 1721798"/>
                <a:gd name="connsiteY93" fmla="*/ 208877 h 622300"/>
                <a:gd name="connsiteX94" fmla="*/ 1524178 w 1721798"/>
                <a:gd name="connsiteY94" fmla="*/ 227145 h 622300"/>
                <a:gd name="connsiteX95" fmla="*/ 1516996 w 1721798"/>
                <a:gd name="connsiteY95" fmla="*/ 247778 h 622300"/>
                <a:gd name="connsiteX96" fmla="*/ 1510652 w 1721798"/>
                <a:gd name="connsiteY96" fmla="*/ 258094 h 622300"/>
                <a:gd name="connsiteX97" fmla="*/ 1503530 w 1721798"/>
                <a:gd name="connsiteY97" fmla="*/ 269216 h 622300"/>
                <a:gd name="connsiteX98" fmla="*/ 1497186 w 1721798"/>
                <a:gd name="connsiteY98" fmla="*/ 280337 h 622300"/>
                <a:gd name="connsiteX99" fmla="*/ 1489226 w 1721798"/>
                <a:gd name="connsiteY99" fmla="*/ 291459 h 622300"/>
                <a:gd name="connsiteX100" fmla="*/ 1482882 w 1721798"/>
                <a:gd name="connsiteY100" fmla="*/ 300165 h 622300"/>
                <a:gd name="connsiteX101" fmla="*/ 1478932 w 1721798"/>
                <a:gd name="connsiteY101" fmla="*/ 308116 h 622300"/>
                <a:gd name="connsiteX102" fmla="*/ 1474922 w 1721798"/>
                <a:gd name="connsiteY102" fmla="*/ 312091 h 622300"/>
                <a:gd name="connsiteX103" fmla="*/ 1474144 w 1721798"/>
                <a:gd name="connsiteY103" fmla="*/ 314457 h 622300"/>
                <a:gd name="connsiteX104" fmla="*/ 1475760 w 1721798"/>
                <a:gd name="connsiteY104" fmla="*/ 314457 h 622300"/>
                <a:gd name="connsiteX105" fmla="*/ 1481266 w 1721798"/>
                <a:gd name="connsiteY105" fmla="*/ 312091 h 622300"/>
                <a:gd name="connsiteX106" fmla="*/ 1489226 w 1721798"/>
                <a:gd name="connsiteY106" fmla="*/ 311286 h 622300"/>
                <a:gd name="connsiteX107" fmla="*/ 1499520 w 1721798"/>
                <a:gd name="connsiteY107" fmla="*/ 309676 h 622300"/>
                <a:gd name="connsiteX108" fmla="*/ 1511430 w 1721798"/>
                <a:gd name="connsiteY108" fmla="*/ 308921 h 622300"/>
                <a:gd name="connsiteX109" fmla="*/ 1524178 w 1721798"/>
                <a:gd name="connsiteY109" fmla="*/ 307311 h 622300"/>
                <a:gd name="connsiteX110" fmla="*/ 1536865 w 1721798"/>
                <a:gd name="connsiteY110" fmla="*/ 307311 h 622300"/>
                <a:gd name="connsiteX111" fmla="*/ 1551169 w 1721798"/>
                <a:gd name="connsiteY111" fmla="*/ 307311 h 622300"/>
                <a:gd name="connsiteX112" fmla="*/ 1560685 w 1721798"/>
                <a:gd name="connsiteY112" fmla="*/ 308116 h 622300"/>
                <a:gd name="connsiteX113" fmla="*/ 1572595 w 1721798"/>
                <a:gd name="connsiteY113" fmla="*/ 309676 h 622300"/>
                <a:gd name="connsiteX114" fmla="*/ 1585283 w 1721798"/>
                <a:gd name="connsiteY114" fmla="*/ 311286 h 622300"/>
                <a:gd name="connsiteX115" fmla="*/ 1599587 w 1721798"/>
                <a:gd name="connsiteY115" fmla="*/ 315262 h 622300"/>
                <a:gd name="connsiteX116" fmla="*/ 1613053 w 1721798"/>
                <a:gd name="connsiteY116" fmla="*/ 318432 h 622300"/>
                <a:gd name="connsiteX117" fmla="*/ 1627357 w 1721798"/>
                <a:gd name="connsiteY117" fmla="*/ 322408 h 622300"/>
                <a:gd name="connsiteX118" fmla="*/ 1641601 w 1721798"/>
                <a:gd name="connsiteY118" fmla="*/ 327138 h 622300"/>
                <a:gd name="connsiteX119" fmla="*/ 1655905 w 1721798"/>
                <a:gd name="connsiteY119" fmla="*/ 330309 h 622300"/>
                <a:gd name="connsiteX120" fmla="*/ 1668593 w 1721798"/>
                <a:gd name="connsiteY120" fmla="*/ 335089 h 622300"/>
                <a:gd name="connsiteX121" fmla="*/ 1681340 w 1721798"/>
                <a:gd name="connsiteY121" fmla="*/ 339065 h 622300"/>
                <a:gd name="connsiteX122" fmla="*/ 1692412 w 1721798"/>
                <a:gd name="connsiteY122" fmla="*/ 343846 h 622300"/>
                <a:gd name="connsiteX123" fmla="*/ 1702766 w 1721798"/>
                <a:gd name="connsiteY123" fmla="*/ 346211 h 622300"/>
                <a:gd name="connsiteX124" fmla="*/ 1710666 w 1721798"/>
                <a:gd name="connsiteY124" fmla="*/ 348576 h 622300"/>
                <a:gd name="connsiteX125" fmla="*/ 1716232 w 1721798"/>
                <a:gd name="connsiteY125" fmla="*/ 351747 h 622300"/>
                <a:gd name="connsiteX126" fmla="*/ 1721020 w 1721798"/>
                <a:gd name="connsiteY126" fmla="*/ 352552 h 622300"/>
                <a:gd name="connsiteX127" fmla="*/ 1721798 w 1721798"/>
                <a:gd name="connsiteY127" fmla="*/ 353357 h 622300"/>
                <a:gd name="connsiteX128" fmla="*/ 1596415 w 1721798"/>
                <a:gd name="connsiteY128" fmla="*/ 408914 h 622300"/>
                <a:gd name="connsiteX129" fmla="*/ 1697200 w 1721798"/>
                <a:gd name="connsiteY129" fmla="*/ 506543 h 622300"/>
                <a:gd name="connsiteX130" fmla="*/ 1695584 w 1721798"/>
                <a:gd name="connsiteY130" fmla="*/ 506543 h 622300"/>
                <a:gd name="connsiteX131" fmla="*/ 1690018 w 1721798"/>
                <a:gd name="connsiteY131" fmla="*/ 504932 h 622300"/>
                <a:gd name="connsiteX132" fmla="*/ 1682118 w 1721798"/>
                <a:gd name="connsiteY132" fmla="*/ 503372 h 622300"/>
                <a:gd name="connsiteX133" fmla="*/ 1671765 w 1721798"/>
                <a:gd name="connsiteY133" fmla="*/ 501762 h 622300"/>
                <a:gd name="connsiteX134" fmla="*/ 1659915 w 1721798"/>
                <a:gd name="connsiteY134" fmla="*/ 498592 h 622300"/>
                <a:gd name="connsiteX135" fmla="*/ 1644833 w 1721798"/>
                <a:gd name="connsiteY135" fmla="*/ 496226 h 622300"/>
                <a:gd name="connsiteX136" fmla="*/ 1630529 w 1721798"/>
                <a:gd name="connsiteY136" fmla="*/ 493056 h 622300"/>
                <a:gd name="connsiteX137" fmla="*/ 1614669 w 1721798"/>
                <a:gd name="connsiteY137" fmla="*/ 490691 h 622300"/>
                <a:gd name="connsiteX138" fmla="*/ 1599587 w 1721798"/>
                <a:gd name="connsiteY138" fmla="*/ 488275 h 622300"/>
                <a:gd name="connsiteX139" fmla="*/ 1583667 w 1721798"/>
                <a:gd name="connsiteY139" fmla="*/ 485105 h 622300"/>
                <a:gd name="connsiteX140" fmla="*/ 1569423 w 1721798"/>
                <a:gd name="connsiteY140" fmla="*/ 482740 h 622300"/>
                <a:gd name="connsiteX141" fmla="*/ 1555119 w 1721798"/>
                <a:gd name="connsiteY141" fmla="*/ 480374 h 622300"/>
                <a:gd name="connsiteX142" fmla="*/ 1543209 w 1721798"/>
                <a:gd name="connsiteY142" fmla="*/ 478764 h 622300"/>
                <a:gd name="connsiteX143" fmla="*/ 1533693 w 1721798"/>
                <a:gd name="connsiteY143" fmla="*/ 477959 h 622300"/>
                <a:gd name="connsiteX144" fmla="*/ 1525734 w 1721798"/>
                <a:gd name="connsiteY144" fmla="*/ 477154 h 622300"/>
                <a:gd name="connsiteX145" fmla="*/ 1521784 w 1721798"/>
                <a:gd name="connsiteY145" fmla="*/ 477154 h 622300"/>
                <a:gd name="connsiteX146" fmla="*/ 1512268 w 1721798"/>
                <a:gd name="connsiteY146" fmla="*/ 477959 h 622300"/>
                <a:gd name="connsiteX147" fmla="*/ 1497964 w 1721798"/>
                <a:gd name="connsiteY147" fmla="*/ 479569 h 622300"/>
                <a:gd name="connsiteX148" fmla="*/ 1479710 w 1721798"/>
                <a:gd name="connsiteY148" fmla="*/ 481129 h 622300"/>
                <a:gd name="connsiteX149" fmla="*/ 1459062 w 1721798"/>
                <a:gd name="connsiteY149" fmla="*/ 484300 h 622300"/>
                <a:gd name="connsiteX150" fmla="*/ 1437636 w 1721798"/>
                <a:gd name="connsiteY150" fmla="*/ 488275 h 622300"/>
                <a:gd name="connsiteX151" fmla="*/ 1416210 w 1721798"/>
                <a:gd name="connsiteY151" fmla="*/ 493056 h 622300"/>
                <a:gd name="connsiteX152" fmla="*/ 1397956 w 1721798"/>
                <a:gd name="connsiteY152" fmla="*/ 498592 h 622300"/>
                <a:gd name="connsiteX153" fmla="*/ 1383653 w 1721798"/>
                <a:gd name="connsiteY153" fmla="*/ 506543 h 622300"/>
                <a:gd name="connsiteX154" fmla="*/ 1370965 w 1721798"/>
                <a:gd name="connsiteY154" fmla="*/ 514494 h 622300"/>
                <a:gd name="connsiteX155" fmla="*/ 1357439 w 1721798"/>
                <a:gd name="connsiteY155" fmla="*/ 521640 h 622300"/>
                <a:gd name="connsiteX156" fmla="*/ 1344751 w 1721798"/>
                <a:gd name="connsiteY156" fmla="*/ 529541 h 622300"/>
                <a:gd name="connsiteX157" fmla="*/ 1332063 w 1721798"/>
                <a:gd name="connsiteY157" fmla="*/ 537492 h 622300"/>
                <a:gd name="connsiteX158" fmla="*/ 1318597 w 1721798"/>
                <a:gd name="connsiteY158" fmla="*/ 544638 h 622300"/>
                <a:gd name="connsiteX159" fmla="*/ 1305071 w 1721798"/>
                <a:gd name="connsiteY159" fmla="*/ 551784 h 622300"/>
                <a:gd name="connsiteX160" fmla="*/ 1290767 w 1721798"/>
                <a:gd name="connsiteY160" fmla="*/ 559735 h 622300"/>
                <a:gd name="connsiteX161" fmla="*/ 1277301 w 1721798"/>
                <a:gd name="connsiteY161" fmla="*/ 567686 h 622300"/>
                <a:gd name="connsiteX162" fmla="*/ 1267785 w 1721798"/>
                <a:gd name="connsiteY162" fmla="*/ 571611 h 622300"/>
                <a:gd name="connsiteX163" fmla="*/ 1256653 w 1721798"/>
                <a:gd name="connsiteY163" fmla="*/ 575587 h 622300"/>
                <a:gd name="connsiteX164" fmla="*/ 1242350 w 1721798"/>
                <a:gd name="connsiteY164" fmla="*/ 579563 h 622300"/>
                <a:gd name="connsiteX165" fmla="*/ 1227268 w 1721798"/>
                <a:gd name="connsiteY165" fmla="*/ 581928 h 622300"/>
                <a:gd name="connsiteX166" fmla="*/ 1209852 w 1721798"/>
                <a:gd name="connsiteY166" fmla="*/ 583538 h 622300"/>
                <a:gd name="connsiteX167" fmla="*/ 1191598 w 1721798"/>
                <a:gd name="connsiteY167" fmla="*/ 583538 h 622300"/>
                <a:gd name="connsiteX168" fmla="*/ 1170950 w 1721798"/>
                <a:gd name="connsiteY168" fmla="*/ 581928 h 622300"/>
                <a:gd name="connsiteX169" fmla="*/ 1151080 w 1721798"/>
                <a:gd name="connsiteY169" fmla="*/ 578003 h 622300"/>
                <a:gd name="connsiteX170" fmla="*/ 1143958 w 1721798"/>
                <a:gd name="connsiteY170" fmla="*/ 574782 h 622300"/>
                <a:gd name="connsiteX171" fmla="*/ 1138392 w 1721798"/>
                <a:gd name="connsiteY171" fmla="*/ 568441 h 622300"/>
                <a:gd name="connsiteX172" fmla="*/ 1132826 w 1721798"/>
                <a:gd name="connsiteY172" fmla="*/ 559735 h 622300"/>
                <a:gd name="connsiteX173" fmla="*/ 1128876 w 1721798"/>
                <a:gd name="connsiteY173" fmla="*/ 550224 h 622300"/>
                <a:gd name="connsiteX174" fmla="*/ 1126482 w 1721798"/>
                <a:gd name="connsiteY174" fmla="*/ 539857 h 622300"/>
                <a:gd name="connsiteX175" fmla="*/ 1124926 w 1721798"/>
                <a:gd name="connsiteY175" fmla="*/ 531151 h 622300"/>
                <a:gd name="connsiteX176" fmla="*/ 1123310 w 1721798"/>
                <a:gd name="connsiteY176" fmla="*/ 522395 h 622300"/>
                <a:gd name="connsiteX177" fmla="*/ 1124926 w 1721798"/>
                <a:gd name="connsiteY177" fmla="*/ 516859 h 622300"/>
                <a:gd name="connsiteX178" fmla="*/ 1136776 w 1721798"/>
                <a:gd name="connsiteY178" fmla="*/ 482740 h 622300"/>
                <a:gd name="connsiteX179" fmla="*/ 1151080 w 1721798"/>
                <a:gd name="connsiteY179" fmla="*/ 450180 h 622300"/>
                <a:gd name="connsiteX180" fmla="*/ 1165384 w 1721798"/>
                <a:gd name="connsiteY180" fmla="*/ 420036 h 622300"/>
                <a:gd name="connsiteX181" fmla="*/ 1180466 w 1721798"/>
                <a:gd name="connsiteY181" fmla="*/ 393817 h 622300"/>
                <a:gd name="connsiteX182" fmla="*/ 1193932 w 1721798"/>
                <a:gd name="connsiteY182" fmla="*/ 372379 h 622300"/>
                <a:gd name="connsiteX183" fmla="*/ 1205064 w 1721798"/>
                <a:gd name="connsiteY183" fmla="*/ 356527 h 622300"/>
                <a:gd name="connsiteX184" fmla="*/ 1212186 w 1721798"/>
                <a:gd name="connsiteY184" fmla="*/ 345406 h 622300"/>
                <a:gd name="connsiteX185" fmla="*/ 1215358 w 1721798"/>
                <a:gd name="connsiteY185" fmla="*/ 341430 h 622300"/>
                <a:gd name="connsiteX186" fmla="*/ 1099050 w 1721798"/>
                <a:gd name="connsiteY186" fmla="*/ 340794 h 622300"/>
                <a:gd name="connsiteX187" fmla="*/ 1097627 w 1721798"/>
                <a:gd name="connsiteY187" fmla="*/ 346663 h 622300"/>
                <a:gd name="connsiteX188" fmla="*/ 1087287 w 1721798"/>
                <a:gd name="connsiteY188" fmla="*/ 348254 h 622300"/>
                <a:gd name="connsiteX189" fmla="*/ 1075357 w 1721798"/>
                <a:gd name="connsiteY189" fmla="*/ 349845 h 622300"/>
                <a:gd name="connsiteX190" fmla="*/ 1063426 w 1721798"/>
                <a:gd name="connsiteY190" fmla="*/ 353027 h 622300"/>
                <a:gd name="connsiteX191" fmla="*/ 1050701 w 1721798"/>
                <a:gd name="connsiteY191" fmla="*/ 355414 h 622300"/>
                <a:gd name="connsiteX192" fmla="*/ 1037975 w 1721798"/>
                <a:gd name="connsiteY192" fmla="*/ 358596 h 622300"/>
                <a:gd name="connsiteX193" fmla="*/ 1023658 w 1721798"/>
                <a:gd name="connsiteY193" fmla="*/ 360983 h 622300"/>
                <a:gd name="connsiteX194" fmla="*/ 1010137 w 1721798"/>
                <a:gd name="connsiteY194" fmla="*/ 364165 h 622300"/>
                <a:gd name="connsiteX195" fmla="*/ 996616 w 1721798"/>
                <a:gd name="connsiteY195" fmla="*/ 366551 h 622300"/>
                <a:gd name="connsiteX196" fmla="*/ 983890 w 1721798"/>
                <a:gd name="connsiteY196" fmla="*/ 370529 h 622300"/>
                <a:gd name="connsiteX197" fmla="*/ 969574 w 1721798"/>
                <a:gd name="connsiteY197" fmla="*/ 372915 h 622300"/>
                <a:gd name="connsiteX198" fmla="*/ 957643 w 1721798"/>
                <a:gd name="connsiteY198" fmla="*/ 376893 h 622300"/>
                <a:gd name="connsiteX199" fmla="*/ 945713 w 1721798"/>
                <a:gd name="connsiteY199" fmla="*/ 379279 h 622300"/>
                <a:gd name="connsiteX200" fmla="*/ 935373 w 1721798"/>
                <a:gd name="connsiteY200" fmla="*/ 382461 h 622300"/>
                <a:gd name="connsiteX201" fmla="*/ 925034 w 1721798"/>
                <a:gd name="connsiteY201" fmla="*/ 384848 h 622300"/>
                <a:gd name="connsiteX202" fmla="*/ 915489 w 1721798"/>
                <a:gd name="connsiteY202" fmla="*/ 388030 h 622300"/>
                <a:gd name="connsiteX203" fmla="*/ 908331 w 1721798"/>
                <a:gd name="connsiteY203" fmla="*/ 390416 h 622300"/>
                <a:gd name="connsiteX204" fmla="*/ 894810 w 1721798"/>
                <a:gd name="connsiteY204" fmla="*/ 395190 h 622300"/>
                <a:gd name="connsiteX205" fmla="*/ 876517 w 1721798"/>
                <a:gd name="connsiteY205" fmla="*/ 402349 h 622300"/>
                <a:gd name="connsiteX206" fmla="*/ 853451 w 1721798"/>
                <a:gd name="connsiteY206" fmla="*/ 410304 h 622300"/>
                <a:gd name="connsiteX207" fmla="*/ 829590 w 1721798"/>
                <a:gd name="connsiteY207" fmla="*/ 419055 h 622300"/>
                <a:gd name="connsiteX208" fmla="*/ 806525 w 1721798"/>
                <a:gd name="connsiteY208" fmla="*/ 427010 h 622300"/>
                <a:gd name="connsiteX209" fmla="*/ 788232 w 1721798"/>
                <a:gd name="connsiteY209" fmla="*/ 433374 h 622300"/>
                <a:gd name="connsiteX210" fmla="*/ 774710 w 1721798"/>
                <a:gd name="connsiteY210" fmla="*/ 438147 h 622300"/>
                <a:gd name="connsiteX211" fmla="*/ 769938 w 1721798"/>
                <a:gd name="connsiteY211" fmla="*/ 439738 h 622300"/>
                <a:gd name="connsiteX212" fmla="*/ 769953 w 1721798"/>
                <a:gd name="connsiteY212" fmla="*/ 438446 h 622300"/>
                <a:gd name="connsiteX213" fmla="*/ 715929 w 1721798"/>
                <a:gd name="connsiteY213" fmla="*/ 457204 h 622300"/>
                <a:gd name="connsiteX214" fmla="*/ 711215 w 1721798"/>
                <a:gd name="connsiteY214" fmla="*/ 458760 h 622300"/>
                <a:gd name="connsiteX215" fmla="*/ 704067 w 1721798"/>
                <a:gd name="connsiteY215" fmla="*/ 461933 h 622300"/>
                <a:gd name="connsiteX216" fmla="*/ 695322 w 1721798"/>
                <a:gd name="connsiteY216" fmla="*/ 465916 h 622300"/>
                <a:gd name="connsiteX217" fmla="*/ 683384 w 1721798"/>
                <a:gd name="connsiteY217" fmla="*/ 470708 h 622300"/>
                <a:gd name="connsiteX218" fmla="*/ 670685 w 1721798"/>
                <a:gd name="connsiteY218" fmla="*/ 476246 h 622300"/>
                <a:gd name="connsiteX219" fmla="*/ 657225 w 1721798"/>
                <a:gd name="connsiteY219" fmla="*/ 481785 h 622300"/>
                <a:gd name="connsiteX220" fmla="*/ 642930 w 1721798"/>
                <a:gd name="connsiteY220" fmla="*/ 487385 h 622300"/>
                <a:gd name="connsiteX221" fmla="*/ 629470 w 1721798"/>
                <a:gd name="connsiteY221" fmla="*/ 493733 h 622300"/>
                <a:gd name="connsiteX222" fmla="*/ 615175 w 1721798"/>
                <a:gd name="connsiteY222" fmla="*/ 499271 h 622300"/>
                <a:gd name="connsiteX223" fmla="*/ 601639 w 1721798"/>
                <a:gd name="connsiteY223" fmla="*/ 505619 h 622300"/>
                <a:gd name="connsiteX224" fmla="*/ 589777 w 1721798"/>
                <a:gd name="connsiteY224" fmla="*/ 510411 h 622300"/>
                <a:gd name="connsiteX225" fmla="*/ 580196 w 1721798"/>
                <a:gd name="connsiteY225" fmla="*/ 515140 h 622300"/>
                <a:gd name="connsiteX226" fmla="*/ 571527 w 1721798"/>
                <a:gd name="connsiteY226" fmla="*/ 518314 h 622300"/>
                <a:gd name="connsiteX227" fmla="*/ 565976 w 1721798"/>
                <a:gd name="connsiteY227" fmla="*/ 521488 h 622300"/>
                <a:gd name="connsiteX228" fmla="*/ 563543 w 1721798"/>
                <a:gd name="connsiteY228" fmla="*/ 522297 h 622300"/>
                <a:gd name="connsiteX229" fmla="*/ 558828 w 1721798"/>
                <a:gd name="connsiteY229" fmla="*/ 524661 h 622300"/>
                <a:gd name="connsiteX230" fmla="*/ 554798 w 1721798"/>
                <a:gd name="connsiteY230" fmla="*/ 526279 h 622300"/>
                <a:gd name="connsiteX231" fmla="*/ 551680 w 1721798"/>
                <a:gd name="connsiteY231" fmla="*/ 528644 h 622300"/>
                <a:gd name="connsiteX232" fmla="*/ 547726 w 1721798"/>
                <a:gd name="connsiteY232" fmla="*/ 529453 h 622300"/>
                <a:gd name="connsiteX233" fmla="*/ 544532 w 1721798"/>
                <a:gd name="connsiteY233" fmla="*/ 531009 h 622300"/>
                <a:gd name="connsiteX234" fmla="*/ 538981 w 1721798"/>
                <a:gd name="connsiteY234" fmla="*/ 534182 h 622300"/>
                <a:gd name="connsiteX235" fmla="*/ 533430 w 1721798"/>
                <a:gd name="connsiteY235" fmla="*/ 535800 h 622300"/>
                <a:gd name="connsiteX236" fmla="*/ 526282 w 1721798"/>
                <a:gd name="connsiteY236" fmla="*/ 539721 h 622300"/>
                <a:gd name="connsiteX237" fmla="*/ 514344 w 1721798"/>
                <a:gd name="connsiteY237" fmla="*/ 546131 h 622300"/>
                <a:gd name="connsiteX238" fmla="*/ 500884 w 1721798"/>
                <a:gd name="connsiteY238" fmla="*/ 552478 h 622300"/>
                <a:gd name="connsiteX239" fmla="*/ 487349 w 1721798"/>
                <a:gd name="connsiteY239" fmla="*/ 558826 h 622300"/>
                <a:gd name="connsiteX240" fmla="*/ 473890 w 1721798"/>
                <a:gd name="connsiteY240" fmla="*/ 565920 h 622300"/>
                <a:gd name="connsiteX241" fmla="*/ 458758 w 1721798"/>
                <a:gd name="connsiteY241" fmla="*/ 573076 h 622300"/>
                <a:gd name="connsiteX242" fmla="*/ 443701 w 1721798"/>
                <a:gd name="connsiteY242" fmla="*/ 579424 h 622300"/>
                <a:gd name="connsiteX243" fmla="*/ 428645 w 1721798"/>
                <a:gd name="connsiteY243" fmla="*/ 586580 h 622300"/>
                <a:gd name="connsiteX244" fmla="*/ 414349 w 1721798"/>
                <a:gd name="connsiteY244" fmla="*/ 593737 h 622300"/>
                <a:gd name="connsiteX245" fmla="*/ 400054 w 1721798"/>
                <a:gd name="connsiteY245" fmla="*/ 600084 h 622300"/>
                <a:gd name="connsiteX246" fmla="*/ 385758 w 1721798"/>
                <a:gd name="connsiteY246" fmla="*/ 606432 h 622300"/>
                <a:gd name="connsiteX247" fmla="*/ 372299 w 1721798"/>
                <a:gd name="connsiteY247" fmla="*/ 610414 h 622300"/>
                <a:gd name="connsiteX248" fmla="*/ 360360 w 1721798"/>
                <a:gd name="connsiteY248" fmla="*/ 615144 h 622300"/>
                <a:gd name="connsiteX249" fmla="*/ 349258 w 1721798"/>
                <a:gd name="connsiteY249" fmla="*/ 619126 h 622300"/>
                <a:gd name="connsiteX250" fmla="*/ 340513 w 1721798"/>
                <a:gd name="connsiteY250" fmla="*/ 621491 h 622300"/>
                <a:gd name="connsiteX251" fmla="*/ 331769 w 1721798"/>
                <a:gd name="connsiteY251" fmla="*/ 622300 h 622300"/>
                <a:gd name="connsiteX252" fmla="*/ 325457 w 1721798"/>
                <a:gd name="connsiteY252" fmla="*/ 622300 h 622300"/>
                <a:gd name="connsiteX253" fmla="*/ 311161 w 1721798"/>
                <a:gd name="connsiteY253" fmla="*/ 619126 h 622300"/>
                <a:gd name="connsiteX254" fmla="*/ 295269 w 1721798"/>
                <a:gd name="connsiteY254" fmla="*/ 610414 h 622300"/>
                <a:gd name="connsiteX255" fmla="*/ 280213 w 1721798"/>
                <a:gd name="connsiteY255" fmla="*/ 598466 h 622300"/>
                <a:gd name="connsiteX256" fmla="*/ 263559 w 1721798"/>
                <a:gd name="connsiteY256" fmla="*/ 584215 h 622300"/>
                <a:gd name="connsiteX257" fmla="*/ 247667 w 1721798"/>
                <a:gd name="connsiteY257" fmla="*/ 566729 h 622300"/>
                <a:gd name="connsiteX258" fmla="*/ 232535 w 1721798"/>
                <a:gd name="connsiteY258" fmla="*/ 548495 h 622300"/>
                <a:gd name="connsiteX259" fmla="*/ 216718 w 1721798"/>
                <a:gd name="connsiteY259" fmla="*/ 528644 h 622300"/>
                <a:gd name="connsiteX260" fmla="*/ 202422 w 1721798"/>
                <a:gd name="connsiteY260" fmla="*/ 507237 h 622300"/>
                <a:gd name="connsiteX261" fmla="*/ 188126 w 1721798"/>
                <a:gd name="connsiteY261" fmla="*/ 487385 h 622300"/>
                <a:gd name="connsiteX262" fmla="*/ 175428 w 1721798"/>
                <a:gd name="connsiteY262" fmla="*/ 467534 h 622300"/>
                <a:gd name="connsiteX263" fmla="*/ 163489 w 1721798"/>
                <a:gd name="connsiteY263" fmla="*/ 447683 h 622300"/>
                <a:gd name="connsiteX264" fmla="*/ 153984 w 1721798"/>
                <a:gd name="connsiteY264" fmla="*/ 431005 h 622300"/>
                <a:gd name="connsiteX265" fmla="*/ 145239 w 1721798"/>
                <a:gd name="connsiteY265" fmla="*/ 415945 h 622300"/>
                <a:gd name="connsiteX266" fmla="*/ 138928 w 1721798"/>
                <a:gd name="connsiteY266" fmla="*/ 403997 h 622300"/>
                <a:gd name="connsiteX267" fmla="*/ 134137 w 1721798"/>
                <a:gd name="connsiteY267" fmla="*/ 395285 h 622300"/>
                <a:gd name="connsiteX268" fmla="*/ 132540 w 1721798"/>
                <a:gd name="connsiteY268" fmla="*/ 390556 h 622300"/>
                <a:gd name="connsiteX269" fmla="*/ 133377 w 1721798"/>
                <a:gd name="connsiteY269" fmla="*/ 384146 h 622300"/>
                <a:gd name="connsiteX270" fmla="*/ 137331 w 1721798"/>
                <a:gd name="connsiteY270" fmla="*/ 373069 h 622300"/>
                <a:gd name="connsiteX271" fmla="*/ 143642 w 1721798"/>
                <a:gd name="connsiteY271" fmla="*/ 361183 h 622300"/>
                <a:gd name="connsiteX272" fmla="*/ 151627 w 1721798"/>
                <a:gd name="connsiteY272" fmla="*/ 347679 h 622300"/>
                <a:gd name="connsiteX273" fmla="*/ 161892 w 1721798"/>
                <a:gd name="connsiteY273" fmla="*/ 334175 h 622300"/>
                <a:gd name="connsiteX274" fmla="*/ 170637 w 1721798"/>
                <a:gd name="connsiteY274" fmla="*/ 320671 h 622300"/>
                <a:gd name="connsiteX275" fmla="*/ 180218 w 1721798"/>
                <a:gd name="connsiteY275" fmla="*/ 311150 h 622300"/>
                <a:gd name="connsiteX276" fmla="*/ 187290 w 1721798"/>
                <a:gd name="connsiteY276" fmla="*/ 303994 h 622300"/>
                <a:gd name="connsiteX277" fmla="*/ 207973 w 1721798"/>
                <a:gd name="connsiteY277" fmla="*/ 288934 h 622300"/>
                <a:gd name="connsiteX278" fmla="*/ 228580 w 1721798"/>
                <a:gd name="connsiteY278" fmla="*/ 274621 h 622300"/>
                <a:gd name="connsiteX279" fmla="*/ 250024 w 1721798"/>
                <a:gd name="connsiteY279" fmla="*/ 260370 h 622300"/>
                <a:gd name="connsiteX280" fmla="*/ 269871 w 1721798"/>
                <a:gd name="connsiteY280" fmla="*/ 247675 h 622300"/>
                <a:gd name="connsiteX281" fmla="*/ 287360 w 1721798"/>
                <a:gd name="connsiteY281" fmla="*/ 238154 h 622300"/>
                <a:gd name="connsiteX282" fmla="*/ 300820 w 1721798"/>
                <a:gd name="connsiteY282" fmla="*/ 229380 h 622300"/>
                <a:gd name="connsiteX283" fmla="*/ 310325 w 1721798"/>
                <a:gd name="connsiteY283" fmla="*/ 223841 h 622300"/>
                <a:gd name="connsiteX284" fmla="*/ 313519 w 1721798"/>
                <a:gd name="connsiteY284" fmla="*/ 222223 h 622300"/>
                <a:gd name="connsiteX285" fmla="*/ 311161 w 1721798"/>
                <a:gd name="connsiteY285" fmla="*/ 221477 h 622300"/>
                <a:gd name="connsiteX286" fmla="*/ 304774 w 1721798"/>
                <a:gd name="connsiteY286" fmla="*/ 219859 h 622300"/>
                <a:gd name="connsiteX287" fmla="*/ 293672 w 1721798"/>
                <a:gd name="connsiteY287" fmla="*/ 216685 h 622300"/>
                <a:gd name="connsiteX288" fmla="*/ 277779 w 1721798"/>
                <a:gd name="connsiteY288" fmla="*/ 213511 h 622300"/>
                <a:gd name="connsiteX289" fmla="*/ 259529 w 1721798"/>
                <a:gd name="connsiteY289" fmla="*/ 210337 h 622300"/>
                <a:gd name="connsiteX290" fmla="*/ 238162 w 1721798"/>
                <a:gd name="connsiteY290" fmla="*/ 207973 h 622300"/>
                <a:gd name="connsiteX291" fmla="*/ 212688 w 1721798"/>
                <a:gd name="connsiteY291" fmla="*/ 206355 h 622300"/>
                <a:gd name="connsiteX292" fmla="*/ 185769 w 1721798"/>
                <a:gd name="connsiteY292" fmla="*/ 207973 h 622300"/>
                <a:gd name="connsiteX293" fmla="*/ 167519 w 1721798"/>
                <a:gd name="connsiteY293" fmla="*/ 209528 h 622300"/>
                <a:gd name="connsiteX294" fmla="*/ 145239 w 1721798"/>
                <a:gd name="connsiteY294" fmla="*/ 214320 h 622300"/>
                <a:gd name="connsiteX295" fmla="*/ 121438 w 1721798"/>
                <a:gd name="connsiteY295" fmla="*/ 218303 h 622300"/>
                <a:gd name="connsiteX296" fmla="*/ 97637 w 1721798"/>
                <a:gd name="connsiteY296" fmla="*/ 223841 h 622300"/>
                <a:gd name="connsiteX297" fmla="*/ 74597 w 1721798"/>
                <a:gd name="connsiteY297" fmla="*/ 229380 h 622300"/>
                <a:gd name="connsiteX298" fmla="*/ 57944 w 1721798"/>
                <a:gd name="connsiteY298" fmla="*/ 234172 h 622300"/>
                <a:gd name="connsiteX299" fmla="*/ 44484 w 1721798"/>
                <a:gd name="connsiteY299" fmla="*/ 238154 h 622300"/>
                <a:gd name="connsiteX300" fmla="*/ 40454 w 1721798"/>
                <a:gd name="connsiteY300" fmla="*/ 238901 h 622300"/>
                <a:gd name="connsiteX301" fmla="*/ 61898 w 1721798"/>
                <a:gd name="connsiteY301" fmla="*/ 186503 h 622300"/>
                <a:gd name="connsiteX302" fmla="*/ 110336 w 1721798"/>
                <a:gd name="connsiteY302" fmla="*/ 131741 h 622300"/>
                <a:gd name="connsiteX303" fmla="*/ 108739 w 1721798"/>
                <a:gd name="connsiteY303" fmla="*/ 130994 h 622300"/>
                <a:gd name="connsiteX304" fmla="*/ 102428 w 1721798"/>
                <a:gd name="connsiteY304" fmla="*/ 129376 h 622300"/>
                <a:gd name="connsiteX305" fmla="*/ 94444 w 1721798"/>
                <a:gd name="connsiteY305" fmla="*/ 126203 h 622300"/>
                <a:gd name="connsiteX306" fmla="*/ 84102 w 1721798"/>
                <a:gd name="connsiteY306" fmla="*/ 123029 h 622300"/>
                <a:gd name="connsiteX307" fmla="*/ 73000 w 1721798"/>
                <a:gd name="connsiteY307" fmla="*/ 119046 h 622300"/>
                <a:gd name="connsiteX308" fmla="*/ 63495 w 1721798"/>
                <a:gd name="connsiteY308" fmla="*/ 114317 h 622300"/>
                <a:gd name="connsiteX309" fmla="*/ 53990 w 1721798"/>
                <a:gd name="connsiteY309" fmla="*/ 109525 h 622300"/>
                <a:gd name="connsiteX310" fmla="*/ 47602 w 1721798"/>
                <a:gd name="connsiteY310" fmla="*/ 106351 h 622300"/>
                <a:gd name="connsiteX311" fmla="*/ 42051 w 1721798"/>
                <a:gd name="connsiteY311" fmla="*/ 101622 h 622300"/>
                <a:gd name="connsiteX312" fmla="*/ 34903 w 1721798"/>
                <a:gd name="connsiteY312" fmla="*/ 95274 h 622300"/>
                <a:gd name="connsiteX313" fmla="*/ 27755 w 1721798"/>
                <a:gd name="connsiteY313" fmla="*/ 88118 h 622300"/>
                <a:gd name="connsiteX314" fmla="*/ 19847 w 1721798"/>
                <a:gd name="connsiteY314" fmla="*/ 80961 h 622300"/>
                <a:gd name="connsiteX315" fmla="*/ 12699 w 1721798"/>
                <a:gd name="connsiteY315" fmla="*/ 72996 h 622300"/>
                <a:gd name="connsiteX316" fmla="*/ 6388 w 1721798"/>
                <a:gd name="connsiteY316" fmla="*/ 66648 h 622300"/>
                <a:gd name="connsiteX317" fmla="*/ 2358 w 1721798"/>
                <a:gd name="connsiteY317" fmla="*/ 61110 h 622300"/>
                <a:gd name="connsiteX318" fmla="*/ 0 w 1721798"/>
                <a:gd name="connsiteY318" fmla="*/ 57127 h 622300"/>
                <a:gd name="connsiteX319" fmla="*/ 761 w 1721798"/>
                <a:gd name="connsiteY319" fmla="*/ 55571 h 622300"/>
                <a:gd name="connsiteX320" fmla="*/ 3954 w 1721798"/>
                <a:gd name="connsiteY320" fmla="*/ 54762 h 622300"/>
                <a:gd name="connsiteX321" fmla="*/ 9505 w 1721798"/>
                <a:gd name="connsiteY321" fmla="*/ 52398 h 622300"/>
                <a:gd name="connsiteX322" fmla="*/ 15893 w 1721798"/>
                <a:gd name="connsiteY322" fmla="*/ 49224 h 622300"/>
                <a:gd name="connsiteX323" fmla="*/ 23801 w 1721798"/>
                <a:gd name="connsiteY323" fmla="*/ 46050 h 622300"/>
                <a:gd name="connsiteX324" fmla="*/ 32546 w 1721798"/>
                <a:gd name="connsiteY324" fmla="*/ 41259 h 622300"/>
                <a:gd name="connsiteX325" fmla="*/ 44484 w 1721798"/>
                <a:gd name="connsiteY325" fmla="*/ 36529 h 622300"/>
                <a:gd name="connsiteX326" fmla="*/ 57944 w 1721798"/>
                <a:gd name="connsiteY326" fmla="*/ 32546 h 622300"/>
                <a:gd name="connsiteX327" fmla="*/ 71403 w 1721798"/>
                <a:gd name="connsiteY327" fmla="*/ 27755 h 622300"/>
                <a:gd name="connsiteX328" fmla="*/ 86535 w 1721798"/>
                <a:gd name="connsiteY328" fmla="*/ 22216 h 622300"/>
                <a:gd name="connsiteX329" fmla="*/ 103188 w 1721798"/>
                <a:gd name="connsiteY329" fmla="*/ 17487 h 622300"/>
                <a:gd name="connsiteX330" fmla="*/ 120678 w 1721798"/>
                <a:gd name="connsiteY330" fmla="*/ 14313 h 622300"/>
                <a:gd name="connsiteX331" fmla="*/ 139688 w 1721798"/>
                <a:gd name="connsiteY331" fmla="*/ 10330 h 622300"/>
                <a:gd name="connsiteX332" fmla="*/ 158775 w 1721798"/>
                <a:gd name="connsiteY332" fmla="*/ 6348 h 622300"/>
                <a:gd name="connsiteX333" fmla="*/ 180218 w 1721798"/>
                <a:gd name="connsiteY333" fmla="*/ 3983 h 622300"/>
                <a:gd name="connsiteX334" fmla="*/ 200825 w 1721798"/>
                <a:gd name="connsiteY334" fmla="*/ 2365 h 622300"/>
                <a:gd name="connsiteX335" fmla="*/ 211167 w 1721798"/>
                <a:gd name="connsiteY335" fmla="*/ 809 h 622300"/>
                <a:gd name="connsiteX336" fmla="*/ 221433 w 1721798"/>
                <a:gd name="connsiteY336" fmla="*/ 809 h 622300"/>
                <a:gd name="connsiteX337" fmla="*/ 232535 w 1721798"/>
                <a:gd name="connsiteY337" fmla="*/ 809 h 622300"/>
                <a:gd name="connsiteX338" fmla="*/ 242876 w 1721798"/>
                <a:gd name="connsiteY33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11297 w 1721798"/>
                <a:gd name="connsiteY38" fmla="*/ 151763 h 622300"/>
                <a:gd name="connsiteX39" fmla="*/ 827204 w 1721798"/>
                <a:gd name="connsiteY39" fmla="*/ 146990 h 622300"/>
                <a:gd name="connsiteX40" fmla="*/ 842316 w 1721798"/>
                <a:gd name="connsiteY40" fmla="*/ 142217 h 622300"/>
                <a:gd name="connsiteX41" fmla="*/ 859814 w 1721798"/>
                <a:gd name="connsiteY41" fmla="*/ 136649 h 622300"/>
                <a:gd name="connsiteX42" fmla="*/ 877312 w 1721798"/>
                <a:gd name="connsiteY42" fmla="*/ 131876 h 622300"/>
                <a:gd name="connsiteX43" fmla="*/ 894810 w 1721798"/>
                <a:gd name="connsiteY43" fmla="*/ 126307 h 622300"/>
                <a:gd name="connsiteX44" fmla="*/ 913103 w 1721798"/>
                <a:gd name="connsiteY44" fmla="*/ 122330 h 622300"/>
                <a:gd name="connsiteX45" fmla="*/ 929806 w 1721798"/>
                <a:gd name="connsiteY45" fmla="*/ 116761 h 622300"/>
                <a:gd name="connsiteX46" fmla="*/ 945713 w 1721798"/>
                <a:gd name="connsiteY46" fmla="*/ 111988 h 622300"/>
                <a:gd name="connsiteX47" fmla="*/ 960825 w 1721798"/>
                <a:gd name="connsiteY47" fmla="*/ 108010 h 622300"/>
                <a:gd name="connsiteX48" fmla="*/ 973551 w 1721798"/>
                <a:gd name="connsiteY48" fmla="*/ 104828 h 622300"/>
                <a:gd name="connsiteX49" fmla="*/ 983890 w 1721798"/>
                <a:gd name="connsiteY49" fmla="*/ 101646 h 622300"/>
                <a:gd name="connsiteX50" fmla="*/ 990253 w 1721798"/>
                <a:gd name="connsiteY50" fmla="*/ 100055 h 622300"/>
                <a:gd name="connsiteX51" fmla="*/ 997412 w 1721798"/>
                <a:gd name="connsiteY51" fmla="*/ 99260 h 622300"/>
                <a:gd name="connsiteX52" fmla="*/ 1005365 w 1721798"/>
                <a:gd name="connsiteY52" fmla="*/ 97669 h 622300"/>
                <a:gd name="connsiteX53" fmla="*/ 1014909 w 1721798"/>
                <a:gd name="connsiteY53" fmla="*/ 96078 h 622300"/>
                <a:gd name="connsiteX54" fmla="*/ 1025249 w 1721798"/>
                <a:gd name="connsiteY54" fmla="*/ 94487 h 622300"/>
                <a:gd name="connsiteX55" fmla="*/ 1035589 w 1721798"/>
                <a:gd name="connsiteY55" fmla="*/ 93691 h 622300"/>
                <a:gd name="connsiteX56" fmla="*/ 1047519 w 1721798"/>
                <a:gd name="connsiteY56" fmla="*/ 92100 h 622300"/>
                <a:gd name="connsiteX57" fmla="*/ 1059450 w 1721798"/>
                <a:gd name="connsiteY57" fmla="*/ 91305 h 622300"/>
                <a:gd name="connsiteX58" fmla="*/ 1072175 w 1721798"/>
                <a:gd name="connsiteY58" fmla="*/ 88918 h 622300"/>
                <a:gd name="connsiteX59" fmla="*/ 1085697 w 1721798"/>
                <a:gd name="connsiteY59" fmla="*/ 88123 h 622300"/>
                <a:gd name="connsiteX60" fmla="*/ 1098422 w 1721798"/>
                <a:gd name="connsiteY60" fmla="*/ 86532 h 622300"/>
                <a:gd name="connsiteX61" fmla="*/ 1111148 w 1721798"/>
                <a:gd name="connsiteY61" fmla="*/ 85736 h 622300"/>
                <a:gd name="connsiteX62" fmla="*/ 1123874 w 1721798"/>
                <a:gd name="connsiteY62" fmla="*/ 84145 h 622300"/>
                <a:gd name="connsiteX63" fmla="*/ 1137395 w 1721798"/>
                <a:gd name="connsiteY63" fmla="*/ 82554 h 622300"/>
                <a:gd name="connsiteX64" fmla="*/ 1149325 w 1721798"/>
                <a:gd name="connsiteY64" fmla="*/ 81759 h 622300"/>
                <a:gd name="connsiteX65" fmla="*/ 1162051 w 1721798"/>
                <a:gd name="connsiteY65" fmla="*/ 80963 h 622300"/>
                <a:gd name="connsiteX66" fmla="*/ 1161685 w 1721798"/>
                <a:gd name="connsiteY66" fmla="*/ 82474 h 622300"/>
                <a:gd name="connsiteX67" fmla="*/ 1225712 w 1721798"/>
                <a:gd name="connsiteY67" fmla="*/ 80300 h 622300"/>
                <a:gd name="connsiteX68" fmla="*/ 1230440 w 1721798"/>
                <a:gd name="connsiteY68" fmla="*/ 81105 h 622300"/>
                <a:gd name="connsiteX69" fmla="*/ 1237622 w 1721798"/>
                <a:gd name="connsiteY69" fmla="*/ 81910 h 622300"/>
                <a:gd name="connsiteX70" fmla="*/ 1247138 w 1721798"/>
                <a:gd name="connsiteY70" fmla="*/ 84276 h 622300"/>
                <a:gd name="connsiteX71" fmla="*/ 1258269 w 1721798"/>
                <a:gd name="connsiteY71" fmla="*/ 85836 h 622300"/>
                <a:gd name="connsiteX72" fmla="*/ 1271735 w 1721798"/>
                <a:gd name="connsiteY72" fmla="*/ 88251 h 622300"/>
                <a:gd name="connsiteX73" fmla="*/ 1285261 w 1721798"/>
                <a:gd name="connsiteY73" fmla="*/ 91422 h 622300"/>
                <a:gd name="connsiteX74" fmla="*/ 1301121 w 1721798"/>
                <a:gd name="connsiteY74" fmla="*/ 93787 h 622300"/>
                <a:gd name="connsiteX75" fmla="*/ 1317759 w 1721798"/>
                <a:gd name="connsiteY75" fmla="*/ 96957 h 622300"/>
                <a:gd name="connsiteX76" fmla="*/ 1332841 w 1721798"/>
                <a:gd name="connsiteY76" fmla="*/ 99373 h 622300"/>
                <a:gd name="connsiteX77" fmla="*/ 1349539 w 1721798"/>
                <a:gd name="connsiteY77" fmla="*/ 103298 h 622300"/>
                <a:gd name="connsiteX78" fmla="*/ 1365399 w 1721798"/>
                <a:gd name="connsiteY78" fmla="*/ 106519 h 622300"/>
                <a:gd name="connsiteX79" fmla="*/ 1380481 w 1721798"/>
                <a:gd name="connsiteY79" fmla="*/ 109689 h 622300"/>
                <a:gd name="connsiteX80" fmla="*/ 1394006 w 1721798"/>
                <a:gd name="connsiteY80" fmla="*/ 112860 h 622300"/>
                <a:gd name="connsiteX81" fmla="*/ 1407472 w 1721798"/>
                <a:gd name="connsiteY81" fmla="*/ 116835 h 622300"/>
                <a:gd name="connsiteX82" fmla="*/ 1417766 w 1721798"/>
                <a:gd name="connsiteY82" fmla="*/ 119200 h 622300"/>
                <a:gd name="connsiteX83" fmla="*/ 1436020 w 1721798"/>
                <a:gd name="connsiteY83" fmla="*/ 126346 h 622300"/>
                <a:gd name="connsiteX84" fmla="*/ 1451940 w 1721798"/>
                <a:gd name="connsiteY84" fmla="*/ 133492 h 622300"/>
                <a:gd name="connsiteX85" fmla="*/ 1465406 w 1721798"/>
                <a:gd name="connsiteY85" fmla="*/ 141443 h 622300"/>
                <a:gd name="connsiteX86" fmla="*/ 1476538 w 1721798"/>
                <a:gd name="connsiteY86" fmla="*/ 148539 h 622300"/>
                <a:gd name="connsiteX87" fmla="*/ 1486054 w 1721798"/>
                <a:gd name="connsiteY87" fmla="*/ 157295 h 622300"/>
                <a:gd name="connsiteX88" fmla="*/ 1494014 w 1721798"/>
                <a:gd name="connsiteY88" fmla="*/ 165247 h 622300"/>
                <a:gd name="connsiteX89" fmla="*/ 1500358 w 1721798"/>
                <a:gd name="connsiteY89" fmla="*/ 172393 h 622300"/>
                <a:gd name="connsiteX90" fmla="*/ 1506702 w 1721798"/>
                <a:gd name="connsiteY90" fmla="*/ 178733 h 622300"/>
                <a:gd name="connsiteX91" fmla="*/ 1516996 w 1721798"/>
                <a:gd name="connsiteY91" fmla="*/ 193831 h 622300"/>
                <a:gd name="connsiteX92" fmla="*/ 1523340 w 1721798"/>
                <a:gd name="connsiteY92" fmla="*/ 208877 h 622300"/>
                <a:gd name="connsiteX93" fmla="*/ 1524178 w 1721798"/>
                <a:gd name="connsiteY93" fmla="*/ 227145 h 622300"/>
                <a:gd name="connsiteX94" fmla="*/ 1516996 w 1721798"/>
                <a:gd name="connsiteY94" fmla="*/ 247778 h 622300"/>
                <a:gd name="connsiteX95" fmla="*/ 1510652 w 1721798"/>
                <a:gd name="connsiteY95" fmla="*/ 258094 h 622300"/>
                <a:gd name="connsiteX96" fmla="*/ 1503530 w 1721798"/>
                <a:gd name="connsiteY96" fmla="*/ 269216 h 622300"/>
                <a:gd name="connsiteX97" fmla="*/ 1497186 w 1721798"/>
                <a:gd name="connsiteY97" fmla="*/ 280337 h 622300"/>
                <a:gd name="connsiteX98" fmla="*/ 1489226 w 1721798"/>
                <a:gd name="connsiteY98" fmla="*/ 291459 h 622300"/>
                <a:gd name="connsiteX99" fmla="*/ 1482882 w 1721798"/>
                <a:gd name="connsiteY99" fmla="*/ 300165 h 622300"/>
                <a:gd name="connsiteX100" fmla="*/ 1478932 w 1721798"/>
                <a:gd name="connsiteY100" fmla="*/ 308116 h 622300"/>
                <a:gd name="connsiteX101" fmla="*/ 1474922 w 1721798"/>
                <a:gd name="connsiteY101" fmla="*/ 312091 h 622300"/>
                <a:gd name="connsiteX102" fmla="*/ 1474144 w 1721798"/>
                <a:gd name="connsiteY102" fmla="*/ 314457 h 622300"/>
                <a:gd name="connsiteX103" fmla="*/ 1475760 w 1721798"/>
                <a:gd name="connsiteY103" fmla="*/ 314457 h 622300"/>
                <a:gd name="connsiteX104" fmla="*/ 1481266 w 1721798"/>
                <a:gd name="connsiteY104" fmla="*/ 312091 h 622300"/>
                <a:gd name="connsiteX105" fmla="*/ 1489226 w 1721798"/>
                <a:gd name="connsiteY105" fmla="*/ 311286 h 622300"/>
                <a:gd name="connsiteX106" fmla="*/ 1499520 w 1721798"/>
                <a:gd name="connsiteY106" fmla="*/ 309676 h 622300"/>
                <a:gd name="connsiteX107" fmla="*/ 1511430 w 1721798"/>
                <a:gd name="connsiteY107" fmla="*/ 308921 h 622300"/>
                <a:gd name="connsiteX108" fmla="*/ 1524178 w 1721798"/>
                <a:gd name="connsiteY108" fmla="*/ 307311 h 622300"/>
                <a:gd name="connsiteX109" fmla="*/ 1536865 w 1721798"/>
                <a:gd name="connsiteY109" fmla="*/ 307311 h 622300"/>
                <a:gd name="connsiteX110" fmla="*/ 1551169 w 1721798"/>
                <a:gd name="connsiteY110" fmla="*/ 307311 h 622300"/>
                <a:gd name="connsiteX111" fmla="*/ 1560685 w 1721798"/>
                <a:gd name="connsiteY111" fmla="*/ 308116 h 622300"/>
                <a:gd name="connsiteX112" fmla="*/ 1572595 w 1721798"/>
                <a:gd name="connsiteY112" fmla="*/ 309676 h 622300"/>
                <a:gd name="connsiteX113" fmla="*/ 1585283 w 1721798"/>
                <a:gd name="connsiteY113" fmla="*/ 311286 h 622300"/>
                <a:gd name="connsiteX114" fmla="*/ 1599587 w 1721798"/>
                <a:gd name="connsiteY114" fmla="*/ 315262 h 622300"/>
                <a:gd name="connsiteX115" fmla="*/ 1613053 w 1721798"/>
                <a:gd name="connsiteY115" fmla="*/ 318432 h 622300"/>
                <a:gd name="connsiteX116" fmla="*/ 1627357 w 1721798"/>
                <a:gd name="connsiteY116" fmla="*/ 322408 h 622300"/>
                <a:gd name="connsiteX117" fmla="*/ 1641601 w 1721798"/>
                <a:gd name="connsiteY117" fmla="*/ 327138 h 622300"/>
                <a:gd name="connsiteX118" fmla="*/ 1655905 w 1721798"/>
                <a:gd name="connsiteY118" fmla="*/ 330309 h 622300"/>
                <a:gd name="connsiteX119" fmla="*/ 1668593 w 1721798"/>
                <a:gd name="connsiteY119" fmla="*/ 335089 h 622300"/>
                <a:gd name="connsiteX120" fmla="*/ 1681340 w 1721798"/>
                <a:gd name="connsiteY120" fmla="*/ 339065 h 622300"/>
                <a:gd name="connsiteX121" fmla="*/ 1692412 w 1721798"/>
                <a:gd name="connsiteY121" fmla="*/ 343846 h 622300"/>
                <a:gd name="connsiteX122" fmla="*/ 1702766 w 1721798"/>
                <a:gd name="connsiteY122" fmla="*/ 346211 h 622300"/>
                <a:gd name="connsiteX123" fmla="*/ 1710666 w 1721798"/>
                <a:gd name="connsiteY123" fmla="*/ 348576 h 622300"/>
                <a:gd name="connsiteX124" fmla="*/ 1716232 w 1721798"/>
                <a:gd name="connsiteY124" fmla="*/ 351747 h 622300"/>
                <a:gd name="connsiteX125" fmla="*/ 1721020 w 1721798"/>
                <a:gd name="connsiteY125" fmla="*/ 352552 h 622300"/>
                <a:gd name="connsiteX126" fmla="*/ 1721798 w 1721798"/>
                <a:gd name="connsiteY126" fmla="*/ 353357 h 622300"/>
                <a:gd name="connsiteX127" fmla="*/ 1596415 w 1721798"/>
                <a:gd name="connsiteY127" fmla="*/ 408914 h 622300"/>
                <a:gd name="connsiteX128" fmla="*/ 1697200 w 1721798"/>
                <a:gd name="connsiteY128" fmla="*/ 506543 h 622300"/>
                <a:gd name="connsiteX129" fmla="*/ 1695584 w 1721798"/>
                <a:gd name="connsiteY129" fmla="*/ 506543 h 622300"/>
                <a:gd name="connsiteX130" fmla="*/ 1690018 w 1721798"/>
                <a:gd name="connsiteY130" fmla="*/ 504932 h 622300"/>
                <a:gd name="connsiteX131" fmla="*/ 1682118 w 1721798"/>
                <a:gd name="connsiteY131" fmla="*/ 503372 h 622300"/>
                <a:gd name="connsiteX132" fmla="*/ 1671765 w 1721798"/>
                <a:gd name="connsiteY132" fmla="*/ 501762 h 622300"/>
                <a:gd name="connsiteX133" fmla="*/ 1659915 w 1721798"/>
                <a:gd name="connsiteY133" fmla="*/ 498592 h 622300"/>
                <a:gd name="connsiteX134" fmla="*/ 1644833 w 1721798"/>
                <a:gd name="connsiteY134" fmla="*/ 496226 h 622300"/>
                <a:gd name="connsiteX135" fmla="*/ 1630529 w 1721798"/>
                <a:gd name="connsiteY135" fmla="*/ 493056 h 622300"/>
                <a:gd name="connsiteX136" fmla="*/ 1614669 w 1721798"/>
                <a:gd name="connsiteY136" fmla="*/ 490691 h 622300"/>
                <a:gd name="connsiteX137" fmla="*/ 1599587 w 1721798"/>
                <a:gd name="connsiteY137" fmla="*/ 488275 h 622300"/>
                <a:gd name="connsiteX138" fmla="*/ 1583667 w 1721798"/>
                <a:gd name="connsiteY138" fmla="*/ 485105 h 622300"/>
                <a:gd name="connsiteX139" fmla="*/ 1569423 w 1721798"/>
                <a:gd name="connsiteY139" fmla="*/ 482740 h 622300"/>
                <a:gd name="connsiteX140" fmla="*/ 1555119 w 1721798"/>
                <a:gd name="connsiteY140" fmla="*/ 480374 h 622300"/>
                <a:gd name="connsiteX141" fmla="*/ 1543209 w 1721798"/>
                <a:gd name="connsiteY141" fmla="*/ 478764 h 622300"/>
                <a:gd name="connsiteX142" fmla="*/ 1533693 w 1721798"/>
                <a:gd name="connsiteY142" fmla="*/ 477959 h 622300"/>
                <a:gd name="connsiteX143" fmla="*/ 1525734 w 1721798"/>
                <a:gd name="connsiteY143" fmla="*/ 477154 h 622300"/>
                <a:gd name="connsiteX144" fmla="*/ 1521784 w 1721798"/>
                <a:gd name="connsiteY144" fmla="*/ 477154 h 622300"/>
                <a:gd name="connsiteX145" fmla="*/ 1512268 w 1721798"/>
                <a:gd name="connsiteY145" fmla="*/ 477959 h 622300"/>
                <a:gd name="connsiteX146" fmla="*/ 1497964 w 1721798"/>
                <a:gd name="connsiteY146" fmla="*/ 479569 h 622300"/>
                <a:gd name="connsiteX147" fmla="*/ 1479710 w 1721798"/>
                <a:gd name="connsiteY147" fmla="*/ 481129 h 622300"/>
                <a:gd name="connsiteX148" fmla="*/ 1459062 w 1721798"/>
                <a:gd name="connsiteY148" fmla="*/ 484300 h 622300"/>
                <a:gd name="connsiteX149" fmla="*/ 1437636 w 1721798"/>
                <a:gd name="connsiteY149" fmla="*/ 488275 h 622300"/>
                <a:gd name="connsiteX150" fmla="*/ 1416210 w 1721798"/>
                <a:gd name="connsiteY150" fmla="*/ 493056 h 622300"/>
                <a:gd name="connsiteX151" fmla="*/ 1397956 w 1721798"/>
                <a:gd name="connsiteY151" fmla="*/ 498592 h 622300"/>
                <a:gd name="connsiteX152" fmla="*/ 1383653 w 1721798"/>
                <a:gd name="connsiteY152" fmla="*/ 506543 h 622300"/>
                <a:gd name="connsiteX153" fmla="*/ 1370965 w 1721798"/>
                <a:gd name="connsiteY153" fmla="*/ 514494 h 622300"/>
                <a:gd name="connsiteX154" fmla="*/ 1357439 w 1721798"/>
                <a:gd name="connsiteY154" fmla="*/ 521640 h 622300"/>
                <a:gd name="connsiteX155" fmla="*/ 1344751 w 1721798"/>
                <a:gd name="connsiteY155" fmla="*/ 529541 h 622300"/>
                <a:gd name="connsiteX156" fmla="*/ 1332063 w 1721798"/>
                <a:gd name="connsiteY156" fmla="*/ 537492 h 622300"/>
                <a:gd name="connsiteX157" fmla="*/ 1318597 w 1721798"/>
                <a:gd name="connsiteY157" fmla="*/ 544638 h 622300"/>
                <a:gd name="connsiteX158" fmla="*/ 1305071 w 1721798"/>
                <a:gd name="connsiteY158" fmla="*/ 551784 h 622300"/>
                <a:gd name="connsiteX159" fmla="*/ 1290767 w 1721798"/>
                <a:gd name="connsiteY159" fmla="*/ 559735 h 622300"/>
                <a:gd name="connsiteX160" fmla="*/ 1277301 w 1721798"/>
                <a:gd name="connsiteY160" fmla="*/ 567686 h 622300"/>
                <a:gd name="connsiteX161" fmla="*/ 1267785 w 1721798"/>
                <a:gd name="connsiteY161" fmla="*/ 571611 h 622300"/>
                <a:gd name="connsiteX162" fmla="*/ 1256653 w 1721798"/>
                <a:gd name="connsiteY162" fmla="*/ 575587 h 622300"/>
                <a:gd name="connsiteX163" fmla="*/ 1242350 w 1721798"/>
                <a:gd name="connsiteY163" fmla="*/ 579563 h 622300"/>
                <a:gd name="connsiteX164" fmla="*/ 1227268 w 1721798"/>
                <a:gd name="connsiteY164" fmla="*/ 581928 h 622300"/>
                <a:gd name="connsiteX165" fmla="*/ 1209852 w 1721798"/>
                <a:gd name="connsiteY165" fmla="*/ 583538 h 622300"/>
                <a:gd name="connsiteX166" fmla="*/ 1191598 w 1721798"/>
                <a:gd name="connsiteY166" fmla="*/ 583538 h 622300"/>
                <a:gd name="connsiteX167" fmla="*/ 1170950 w 1721798"/>
                <a:gd name="connsiteY167" fmla="*/ 581928 h 622300"/>
                <a:gd name="connsiteX168" fmla="*/ 1151080 w 1721798"/>
                <a:gd name="connsiteY168" fmla="*/ 578003 h 622300"/>
                <a:gd name="connsiteX169" fmla="*/ 1143958 w 1721798"/>
                <a:gd name="connsiteY169" fmla="*/ 574782 h 622300"/>
                <a:gd name="connsiteX170" fmla="*/ 1138392 w 1721798"/>
                <a:gd name="connsiteY170" fmla="*/ 568441 h 622300"/>
                <a:gd name="connsiteX171" fmla="*/ 1132826 w 1721798"/>
                <a:gd name="connsiteY171" fmla="*/ 559735 h 622300"/>
                <a:gd name="connsiteX172" fmla="*/ 1128876 w 1721798"/>
                <a:gd name="connsiteY172" fmla="*/ 550224 h 622300"/>
                <a:gd name="connsiteX173" fmla="*/ 1126482 w 1721798"/>
                <a:gd name="connsiteY173" fmla="*/ 539857 h 622300"/>
                <a:gd name="connsiteX174" fmla="*/ 1124926 w 1721798"/>
                <a:gd name="connsiteY174" fmla="*/ 531151 h 622300"/>
                <a:gd name="connsiteX175" fmla="*/ 1123310 w 1721798"/>
                <a:gd name="connsiteY175" fmla="*/ 522395 h 622300"/>
                <a:gd name="connsiteX176" fmla="*/ 1124926 w 1721798"/>
                <a:gd name="connsiteY176" fmla="*/ 516859 h 622300"/>
                <a:gd name="connsiteX177" fmla="*/ 1136776 w 1721798"/>
                <a:gd name="connsiteY177" fmla="*/ 482740 h 622300"/>
                <a:gd name="connsiteX178" fmla="*/ 1151080 w 1721798"/>
                <a:gd name="connsiteY178" fmla="*/ 450180 h 622300"/>
                <a:gd name="connsiteX179" fmla="*/ 1165384 w 1721798"/>
                <a:gd name="connsiteY179" fmla="*/ 420036 h 622300"/>
                <a:gd name="connsiteX180" fmla="*/ 1180466 w 1721798"/>
                <a:gd name="connsiteY180" fmla="*/ 393817 h 622300"/>
                <a:gd name="connsiteX181" fmla="*/ 1193932 w 1721798"/>
                <a:gd name="connsiteY181" fmla="*/ 372379 h 622300"/>
                <a:gd name="connsiteX182" fmla="*/ 1205064 w 1721798"/>
                <a:gd name="connsiteY182" fmla="*/ 356527 h 622300"/>
                <a:gd name="connsiteX183" fmla="*/ 1212186 w 1721798"/>
                <a:gd name="connsiteY183" fmla="*/ 345406 h 622300"/>
                <a:gd name="connsiteX184" fmla="*/ 1215358 w 1721798"/>
                <a:gd name="connsiteY184" fmla="*/ 341430 h 622300"/>
                <a:gd name="connsiteX185" fmla="*/ 1099050 w 1721798"/>
                <a:gd name="connsiteY185" fmla="*/ 340794 h 622300"/>
                <a:gd name="connsiteX186" fmla="*/ 1097627 w 1721798"/>
                <a:gd name="connsiteY186" fmla="*/ 346663 h 622300"/>
                <a:gd name="connsiteX187" fmla="*/ 1087287 w 1721798"/>
                <a:gd name="connsiteY187" fmla="*/ 348254 h 622300"/>
                <a:gd name="connsiteX188" fmla="*/ 1075357 w 1721798"/>
                <a:gd name="connsiteY188" fmla="*/ 349845 h 622300"/>
                <a:gd name="connsiteX189" fmla="*/ 1063426 w 1721798"/>
                <a:gd name="connsiteY189" fmla="*/ 353027 h 622300"/>
                <a:gd name="connsiteX190" fmla="*/ 1050701 w 1721798"/>
                <a:gd name="connsiteY190" fmla="*/ 355414 h 622300"/>
                <a:gd name="connsiteX191" fmla="*/ 1037975 w 1721798"/>
                <a:gd name="connsiteY191" fmla="*/ 358596 h 622300"/>
                <a:gd name="connsiteX192" fmla="*/ 1023658 w 1721798"/>
                <a:gd name="connsiteY192" fmla="*/ 360983 h 622300"/>
                <a:gd name="connsiteX193" fmla="*/ 1010137 w 1721798"/>
                <a:gd name="connsiteY193" fmla="*/ 364165 h 622300"/>
                <a:gd name="connsiteX194" fmla="*/ 996616 w 1721798"/>
                <a:gd name="connsiteY194" fmla="*/ 366551 h 622300"/>
                <a:gd name="connsiteX195" fmla="*/ 983890 w 1721798"/>
                <a:gd name="connsiteY195" fmla="*/ 370529 h 622300"/>
                <a:gd name="connsiteX196" fmla="*/ 969574 w 1721798"/>
                <a:gd name="connsiteY196" fmla="*/ 372915 h 622300"/>
                <a:gd name="connsiteX197" fmla="*/ 957643 w 1721798"/>
                <a:gd name="connsiteY197" fmla="*/ 376893 h 622300"/>
                <a:gd name="connsiteX198" fmla="*/ 945713 w 1721798"/>
                <a:gd name="connsiteY198" fmla="*/ 379279 h 622300"/>
                <a:gd name="connsiteX199" fmla="*/ 935373 w 1721798"/>
                <a:gd name="connsiteY199" fmla="*/ 382461 h 622300"/>
                <a:gd name="connsiteX200" fmla="*/ 925034 w 1721798"/>
                <a:gd name="connsiteY200" fmla="*/ 384848 h 622300"/>
                <a:gd name="connsiteX201" fmla="*/ 915489 w 1721798"/>
                <a:gd name="connsiteY201" fmla="*/ 388030 h 622300"/>
                <a:gd name="connsiteX202" fmla="*/ 908331 w 1721798"/>
                <a:gd name="connsiteY202" fmla="*/ 390416 h 622300"/>
                <a:gd name="connsiteX203" fmla="*/ 894810 w 1721798"/>
                <a:gd name="connsiteY203" fmla="*/ 395190 h 622300"/>
                <a:gd name="connsiteX204" fmla="*/ 876517 w 1721798"/>
                <a:gd name="connsiteY204" fmla="*/ 402349 h 622300"/>
                <a:gd name="connsiteX205" fmla="*/ 853451 w 1721798"/>
                <a:gd name="connsiteY205" fmla="*/ 410304 h 622300"/>
                <a:gd name="connsiteX206" fmla="*/ 829590 w 1721798"/>
                <a:gd name="connsiteY206" fmla="*/ 419055 h 622300"/>
                <a:gd name="connsiteX207" fmla="*/ 806525 w 1721798"/>
                <a:gd name="connsiteY207" fmla="*/ 427010 h 622300"/>
                <a:gd name="connsiteX208" fmla="*/ 788232 w 1721798"/>
                <a:gd name="connsiteY208" fmla="*/ 433374 h 622300"/>
                <a:gd name="connsiteX209" fmla="*/ 774710 w 1721798"/>
                <a:gd name="connsiteY209" fmla="*/ 438147 h 622300"/>
                <a:gd name="connsiteX210" fmla="*/ 769938 w 1721798"/>
                <a:gd name="connsiteY210" fmla="*/ 439738 h 622300"/>
                <a:gd name="connsiteX211" fmla="*/ 769953 w 1721798"/>
                <a:gd name="connsiteY211" fmla="*/ 438446 h 622300"/>
                <a:gd name="connsiteX212" fmla="*/ 715929 w 1721798"/>
                <a:gd name="connsiteY212" fmla="*/ 457204 h 622300"/>
                <a:gd name="connsiteX213" fmla="*/ 711215 w 1721798"/>
                <a:gd name="connsiteY213" fmla="*/ 458760 h 622300"/>
                <a:gd name="connsiteX214" fmla="*/ 704067 w 1721798"/>
                <a:gd name="connsiteY214" fmla="*/ 461933 h 622300"/>
                <a:gd name="connsiteX215" fmla="*/ 695322 w 1721798"/>
                <a:gd name="connsiteY215" fmla="*/ 465916 h 622300"/>
                <a:gd name="connsiteX216" fmla="*/ 683384 w 1721798"/>
                <a:gd name="connsiteY216" fmla="*/ 470708 h 622300"/>
                <a:gd name="connsiteX217" fmla="*/ 670685 w 1721798"/>
                <a:gd name="connsiteY217" fmla="*/ 476246 h 622300"/>
                <a:gd name="connsiteX218" fmla="*/ 657225 w 1721798"/>
                <a:gd name="connsiteY218" fmla="*/ 481785 h 622300"/>
                <a:gd name="connsiteX219" fmla="*/ 642930 w 1721798"/>
                <a:gd name="connsiteY219" fmla="*/ 487385 h 622300"/>
                <a:gd name="connsiteX220" fmla="*/ 629470 w 1721798"/>
                <a:gd name="connsiteY220" fmla="*/ 493733 h 622300"/>
                <a:gd name="connsiteX221" fmla="*/ 615175 w 1721798"/>
                <a:gd name="connsiteY221" fmla="*/ 499271 h 622300"/>
                <a:gd name="connsiteX222" fmla="*/ 601639 w 1721798"/>
                <a:gd name="connsiteY222" fmla="*/ 505619 h 622300"/>
                <a:gd name="connsiteX223" fmla="*/ 589777 w 1721798"/>
                <a:gd name="connsiteY223" fmla="*/ 510411 h 622300"/>
                <a:gd name="connsiteX224" fmla="*/ 580196 w 1721798"/>
                <a:gd name="connsiteY224" fmla="*/ 515140 h 622300"/>
                <a:gd name="connsiteX225" fmla="*/ 571527 w 1721798"/>
                <a:gd name="connsiteY225" fmla="*/ 518314 h 622300"/>
                <a:gd name="connsiteX226" fmla="*/ 565976 w 1721798"/>
                <a:gd name="connsiteY226" fmla="*/ 521488 h 622300"/>
                <a:gd name="connsiteX227" fmla="*/ 563543 w 1721798"/>
                <a:gd name="connsiteY227" fmla="*/ 522297 h 622300"/>
                <a:gd name="connsiteX228" fmla="*/ 558828 w 1721798"/>
                <a:gd name="connsiteY228" fmla="*/ 524661 h 622300"/>
                <a:gd name="connsiteX229" fmla="*/ 554798 w 1721798"/>
                <a:gd name="connsiteY229" fmla="*/ 526279 h 622300"/>
                <a:gd name="connsiteX230" fmla="*/ 551680 w 1721798"/>
                <a:gd name="connsiteY230" fmla="*/ 528644 h 622300"/>
                <a:gd name="connsiteX231" fmla="*/ 547726 w 1721798"/>
                <a:gd name="connsiteY231" fmla="*/ 529453 h 622300"/>
                <a:gd name="connsiteX232" fmla="*/ 544532 w 1721798"/>
                <a:gd name="connsiteY232" fmla="*/ 531009 h 622300"/>
                <a:gd name="connsiteX233" fmla="*/ 538981 w 1721798"/>
                <a:gd name="connsiteY233" fmla="*/ 534182 h 622300"/>
                <a:gd name="connsiteX234" fmla="*/ 533430 w 1721798"/>
                <a:gd name="connsiteY234" fmla="*/ 535800 h 622300"/>
                <a:gd name="connsiteX235" fmla="*/ 526282 w 1721798"/>
                <a:gd name="connsiteY235" fmla="*/ 539721 h 622300"/>
                <a:gd name="connsiteX236" fmla="*/ 514344 w 1721798"/>
                <a:gd name="connsiteY236" fmla="*/ 546131 h 622300"/>
                <a:gd name="connsiteX237" fmla="*/ 500884 w 1721798"/>
                <a:gd name="connsiteY237" fmla="*/ 552478 h 622300"/>
                <a:gd name="connsiteX238" fmla="*/ 487349 w 1721798"/>
                <a:gd name="connsiteY238" fmla="*/ 558826 h 622300"/>
                <a:gd name="connsiteX239" fmla="*/ 473890 w 1721798"/>
                <a:gd name="connsiteY239" fmla="*/ 565920 h 622300"/>
                <a:gd name="connsiteX240" fmla="*/ 458758 w 1721798"/>
                <a:gd name="connsiteY240" fmla="*/ 573076 h 622300"/>
                <a:gd name="connsiteX241" fmla="*/ 443701 w 1721798"/>
                <a:gd name="connsiteY241" fmla="*/ 579424 h 622300"/>
                <a:gd name="connsiteX242" fmla="*/ 428645 w 1721798"/>
                <a:gd name="connsiteY242" fmla="*/ 586580 h 622300"/>
                <a:gd name="connsiteX243" fmla="*/ 414349 w 1721798"/>
                <a:gd name="connsiteY243" fmla="*/ 593737 h 622300"/>
                <a:gd name="connsiteX244" fmla="*/ 400054 w 1721798"/>
                <a:gd name="connsiteY244" fmla="*/ 600084 h 622300"/>
                <a:gd name="connsiteX245" fmla="*/ 385758 w 1721798"/>
                <a:gd name="connsiteY245" fmla="*/ 606432 h 622300"/>
                <a:gd name="connsiteX246" fmla="*/ 372299 w 1721798"/>
                <a:gd name="connsiteY246" fmla="*/ 610414 h 622300"/>
                <a:gd name="connsiteX247" fmla="*/ 360360 w 1721798"/>
                <a:gd name="connsiteY247" fmla="*/ 615144 h 622300"/>
                <a:gd name="connsiteX248" fmla="*/ 349258 w 1721798"/>
                <a:gd name="connsiteY248" fmla="*/ 619126 h 622300"/>
                <a:gd name="connsiteX249" fmla="*/ 340513 w 1721798"/>
                <a:gd name="connsiteY249" fmla="*/ 621491 h 622300"/>
                <a:gd name="connsiteX250" fmla="*/ 331769 w 1721798"/>
                <a:gd name="connsiteY250" fmla="*/ 622300 h 622300"/>
                <a:gd name="connsiteX251" fmla="*/ 325457 w 1721798"/>
                <a:gd name="connsiteY251" fmla="*/ 622300 h 622300"/>
                <a:gd name="connsiteX252" fmla="*/ 311161 w 1721798"/>
                <a:gd name="connsiteY252" fmla="*/ 619126 h 622300"/>
                <a:gd name="connsiteX253" fmla="*/ 295269 w 1721798"/>
                <a:gd name="connsiteY253" fmla="*/ 610414 h 622300"/>
                <a:gd name="connsiteX254" fmla="*/ 280213 w 1721798"/>
                <a:gd name="connsiteY254" fmla="*/ 598466 h 622300"/>
                <a:gd name="connsiteX255" fmla="*/ 263559 w 1721798"/>
                <a:gd name="connsiteY255" fmla="*/ 584215 h 622300"/>
                <a:gd name="connsiteX256" fmla="*/ 247667 w 1721798"/>
                <a:gd name="connsiteY256" fmla="*/ 566729 h 622300"/>
                <a:gd name="connsiteX257" fmla="*/ 232535 w 1721798"/>
                <a:gd name="connsiteY257" fmla="*/ 548495 h 622300"/>
                <a:gd name="connsiteX258" fmla="*/ 216718 w 1721798"/>
                <a:gd name="connsiteY258" fmla="*/ 528644 h 622300"/>
                <a:gd name="connsiteX259" fmla="*/ 202422 w 1721798"/>
                <a:gd name="connsiteY259" fmla="*/ 507237 h 622300"/>
                <a:gd name="connsiteX260" fmla="*/ 188126 w 1721798"/>
                <a:gd name="connsiteY260" fmla="*/ 487385 h 622300"/>
                <a:gd name="connsiteX261" fmla="*/ 175428 w 1721798"/>
                <a:gd name="connsiteY261" fmla="*/ 467534 h 622300"/>
                <a:gd name="connsiteX262" fmla="*/ 163489 w 1721798"/>
                <a:gd name="connsiteY262" fmla="*/ 447683 h 622300"/>
                <a:gd name="connsiteX263" fmla="*/ 153984 w 1721798"/>
                <a:gd name="connsiteY263" fmla="*/ 431005 h 622300"/>
                <a:gd name="connsiteX264" fmla="*/ 145239 w 1721798"/>
                <a:gd name="connsiteY264" fmla="*/ 415945 h 622300"/>
                <a:gd name="connsiteX265" fmla="*/ 138928 w 1721798"/>
                <a:gd name="connsiteY265" fmla="*/ 403997 h 622300"/>
                <a:gd name="connsiteX266" fmla="*/ 134137 w 1721798"/>
                <a:gd name="connsiteY266" fmla="*/ 395285 h 622300"/>
                <a:gd name="connsiteX267" fmla="*/ 132540 w 1721798"/>
                <a:gd name="connsiteY267" fmla="*/ 390556 h 622300"/>
                <a:gd name="connsiteX268" fmla="*/ 133377 w 1721798"/>
                <a:gd name="connsiteY268" fmla="*/ 384146 h 622300"/>
                <a:gd name="connsiteX269" fmla="*/ 137331 w 1721798"/>
                <a:gd name="connsiteY269" fmla="*/ 373069 h 622300"/>
                <a:gd name="connsiteX270" fmla="*/ 143642 w 1721798"/>
                <a:gd name="connsiteY270" fmla="*/ 361183 h 622300"/>
                <a:gd name="connsiteX271" fmla="*/ 151627 w 1721798"/>
                <a:gd name="connsiteY271" fmla="*/ 347679 h 622300"/>
                <a:gd name="connsiteX272" fmla="*/ 161892 w 1721798"/>
                <a:gd name="connsiteY272" fmla="*/ 334175 h 622300"/>
                <a:gd name="connsiteX273" fmla="*/ 170637 w 1721798"/>
                <a:gd name="connsiteY273" fmla="*/ 320671 h 622300"/>
                <a:gd name="connsiteX274" fmla="*/ 180218 w 1721798"/>
                <a:gd name="connsiteY274" fmla="*/ 311150 h 622300"/>
                <a:gd name="connsiteX275" fmla="*/ 187290 w 1721798"/>
                <a:gd name="connsiteY275" fmla="*/ 303994 h 622300"/>
                <a:gd name="connsiteX276" fmla="*/ 207973 w 1721798"/>
                <a:gd name="connsiteY276" fmla="*/ 288934 h 622300"/>
                <a:gd name="connsiteX277" fmla="*/ 228580 w 1721798"/>
                <a:gd name="connsiteY277" fmla="*/ 274621 h 622300"/>
                <a:gd name="connsiteX278" fmla="*/ 250024 w 1721798"/>
                <a:gd name="connsiteY278" fmla="*/ 260370 h 622300"/>
                <a:gd name="connsiteX279" fmla="*/ 269871 w 1721798"/>
                <a:gd name="connsiteY279" fmla="*/ 247675 h 622300"/>
                <a:gd name="connsiteX280" fmla="*/ 287360 w 1721798"/>
                <a:gd name="connsiteY280" fmla="*/ 238154 h 622300"/>
                <a:gd name="connsiteX281" fmla="*/ 300820 w 1721798"/>
                <a:gd name="connsiteY281" fmla="*/ 229380 h 622300"/>
                <a:gd name="connsiteX282" fmla="*/ 310325 w 1721798"/>
                <a:gd name="connsiteY282" fmla="*/ 223841 h 622300"/>
                <a:gd name="connsiteX283" fmla="*/ 313519 w 1721798"/>
                <a:gd name="connsiteY283" fmla="*/ 222223 h 622300"/>
                <a:gd name="connsiteX284" fmla="*/ 311161 w 1721798"/>
                <a:gd name="connsiteY284" fmla="*/ 221477 h 622300"/>
                <a:gd name="connsiteX285" fmla="*/ 304774 w 1721798"/>
                <a:gd name="connsiteY285" fmla="*/ 219859 h 622300"/>
                <a:gd name="connsiteX286" fmla="*/ 293672 w 1721798"/>
                <a:gd name="connsiteY286" fmla="*/ 216685 h 622300"/>
                <a:gd name="connsiteX287" fmla="*/ 277779 w 1721798"/>
                <a:gd name="connsiteY287" fmla="*/ 213511 h 622300"/>
                <a:gd name="connsiteX288" fmla="*/ 259529 w 1721798"/>
                <a:gd name="connsiteY288" fmla="*/ 210337 h 622300"/>
                <a:gd name="connsiteX289" fmla="*/ 238162 w 1721798"/>
                <a:gd name="connsiteY289" fmla="*/ 207973 h 622300"/>
                <a:gd name="connsiteX290" fmla="*/ 212688 w 1721798"/>
                <a:gd name="connsiteY290" fmla="*/ 206355 h 622300"/>
                <a:gd name="connsiteX291" fmla="*/ 185769 w 1721798"/>
                <a:gd name="connsiteY291" fmla="*/ 207973 h 622300"/>
                <a:gd name="connsiteX292" fmla="*/ 167519 w 1721798"/>
                <a:gd name="connsiteY292" fmla="*/ 209528 h 622300"/>
                <a:gd name="connsiteX293" fmla="*/ 145239 w 1721798"/>
                <a:gd name="connsiteY293" fmla="*/ 214320 h 622300"/>
                <a:gd name="connsiteX294" fmla="*/ 121438 w 1721798"/>
                <a:gd name="connsiteY294" fmla="*/ 218303 h 622300"/>
                <a:gd name="connsiteX295" fmla="*/ 97637 w 1721798"/>
                <a:gd name="connsiteY295" fmla="*/ 223841 h 622300"/>
                <a:gd name="connsiteX296" fmla="*/ 74597 w 1721798"/>
                <a:gd name="connsiteY296" fmla="*/ 229380 h 622300"/>
                <a:gd name="connsiteX297" fmla="*/ 57944 w 1721798"/>
                <a:gd name="connsiteY297" fmla="*/ 234172 h 622300"/>
                <a:gd name="connsiteX298" fmla="*/ 44484 w 1721798"/>
                <a:gd name="connsiteY298" fmla="*/ 238154 h 622300"/>
                <a:gd name="connsiteX299" fmla="*/ 40454 w 1721798"/>
                <a:gd name="connsiteY299" fmla="*/ 238901 h 622300"/>
                <a:gd name="connsiteX300" fmla="*/ 61898 w 1721798"/>
                <a:gd name="connsiteY300" fmla="*/ 186503 h 622300"/>
                <a:gd name="connsiteX301" fmla="*/ 110336 w 1721798"/>
                <a:gd name="connsiteY301" fmla="*/ 131741 h 622300"/>
                <a:gd name="connsiteX302" fmla="*/ 108739 w 1721798"/>
                <a:gd name="connsiteY302" fmla="*/ 130994 h 622300"/>
                <a:gd name="connsiteX303" fmla="*/ 102428 w 1721798"/>
                <a:gd name="connsiteY303" fmla="*/ 129376 h 622300"/>
                <a:gd name="connsiteX304" fmla="*/ 94444 w 1721798"/>
                <a:gd name="connsiteY304" fmla="*/ 126203 h 622300"/>
                <a:gd name="connsiteX305" fmla="*/ 84102 w 1721798"/>
                <a:gd name="connsiteY305" fmla="*/ 123029 h 622300"/>
                <a:gd name="connsiteX306" fmla="*/ 73000 w 1721798"/>
                <a:gd name="connsiteY306" fmla="*/ 119046 h 622300"/>
                <a:gd name="connsiteX307" fmla="*/ 63495 w 1721798"/>
                <a:gd name="connsiteY307" fmla="*/ 114317 h 622300"/>
                <a:gd name="connsiteX308" fmla="*/ 53990 w 1721798"/>
                <a:gd name="connsiteY308" fmla="*/ 109525 h 622300"/>
                <a:gd name="connsiteX309" fmla="*/ 47602 w 1721798"/>
                <a:gd name="connsiteY309" fmla="*/ 106351 h 622300"/>
                <a:gd name="connsiteX310" fmla="*/ 42051 w 1721798"/>
                <a:gd name="connsiteY310" fmla="*/ 101622 h 622300"/>
                <a:gd name="connsiteX311" fmla="*/ 34903 w 1721798"/>
                <a:gd name="connsiteY311" fmla="*/ 95274 h 622300"/>
                <a:gd name="connsiteX312" fmla="*/ 27755 w 1721798"/>
                <a:gd name="connsiteY312" fmla="*/ 88118 h 622300"/>
                <a:gd name="connsiteX313" fmla="*/ 19847 w 1721798"/>
                <a:gd name="connsiteY313" fmla="*/ 80961 h 622300"/>
                <a:gd name="connsiteX314" fmla="*/ 12699 w 1721798"/>
                <a:gd name="connsiteY314" fmla="*/ 72996 h 622300"/>
                <a:gd name="connsiteX315" fmla="*/ 6388 w 1721798"/>
                <a:gd name="connsiteY315" fmla="*/ 66648 h 622300"/>
                <a:gd name="connsiteX316" fmla="*/ 2358 w 1721798"/>
                <a:gd name="connsiteY316" fmla="*/ 61110 h 622300"/>
                <a:gd name="connsiteX317" fmla="*/ 0 w 1721798"/>
                <a:gd name="connsiteY317" fmla="*/ 57127 h 622300"/>
                <a:gd name="connsiteX318" fmla="*/ 761 w 1721798"/>
                <a:gd name="connsiteY318" fmla="*/ 55571 h 622300"/>
                <a:gd name="connsiteX319" fmla="*/ 3954 w 1721798"/>
                <a:gd name="connsiteY319" fmla="*/ 54762 h 622300"/>
                <a:gd name="connsiteX320" fmla="*/ 9505 w 1721798"/>
                <a:gd name="connsiteY320" fmla="*/ 52398 h 622300"/>
                <a:gd name="connsiteX321" fmla="*/ 15893 w 1721798"/>
                <a:gd name="connsiteY321" fmla="*/ 49224 h 622300"/>
                <a:gd name="connsiteX322" fmla="*/ 23801 w 1721798"/>
                <a:gd name="connsiteY322" fmla="*/ 46050 h 622300"/>
                <a:gd name="connsiteX323" fmla="*/ 32546 w 1721798"/>
                <a:gd name="connsiteY323" fmla="*/ 41259 h 622300"/>
                <a:gd name="connsiteX324" fmla="*/ 44484 w 1721798"/>
                <a:gd name="connsiteY324" fmla="*/ 36529 h 622300"/>
                <a:gd name="connsiteX325" fmla="*/ 57944 w 1721798"/>
                <a:gd name="connsiteY325" fmla="*/ 32546 h 622300"/>
                <a:gd name="connsiteX326" fmla="*/ 71403 w 1721798"/>
                <a:gd name="connsiteY326" fmla="*/ 27755 h 622300"/>
                <a:gd name="connsiteX327" fmla="*/ 86535 w 1721798"/>
                <a:gd name="connsiteY327" fmla="*/ 22216 h 622300"/>
                <a:gd name="connsiteX328" fmla="*/ 103188 w 1721798"/>
                <a:gd name="connsiteY328" fmla="*/ 17487 h 622300"/>
                <a:gd name="connsiteX329" fmla="*/ 120678 w 1721798"/>
                <a:gd name="connsiteY329" fmla="*/ 14313 h 622300"/>
                <a:gd name="connsiteX330" fmla="*/ 139688 w 1721798"/>
                <a:gd name="connsiteY330" fmla="*/ 10330 h 622300"/>
                <a:gd name="connsiteX331" fmla="*/ 158775 w 1721798"/>
                <a:gd name="connsiteY331" fmla="*/ 6348 h 622300"/>
                <a:gd name="connsiteX332" fmla="*/ 180218 w 1721798"/>
                <a:gd name="connsiteY332" fmla="*/ 3983 h 622300"/>
                <a:gd name="connsiteX333" fmla="*/ 200825 w 1721798"/>
                <a:gd name="connsiteY333" fmla="*/ 2365 h 622300"/>
                <a:gd name="connsiteX334" fmla="*/ 211167 w 1721798"/>
                <a:gd name="connsiteY334" fmla="*/ 809 h 622300"/>
                <a:gd name="connsiteX335" fmla="*/ 221433 w 1721798"/>
                <a:gd name="connsiteY335" fmla="*/ 809 h 622300"/>
                <a:gd name="connsiteX336" fmla="*/ 232535 w 1721798"/>
                <a:gd name="connsiteY336" fmla="*/ 809 h 622300"/>
                <a:gd name="connsiteX337" fmla="*/ 242876 w 1721798"/>
                <a:gd name="connsiteY33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11297 w 1721798"/>
                <a:gd name="connsiteY38" fmla="*/ 151763 h 622300"/>
                <a:gd name="connsiteX39" fmla="*/ 842316 w 1721798"/>
                <a:gd name="connsiteY39" fmla="*/ 142217 h 622300"/>
                <a:gd name="connsiteX40" fmla="*/ 859814 w 1721798"/>
                <a:gd name="connsiteY40" fmla="*/ 136649 h 622300"/>
                <a:gd name="connsiteX41" fmla="*/ 877312 w 1721798"/>
                <a:gd name="connsiteY41" fmla="*/ 131876 h 622300"/>
                <a:gd name="connsiteX42" fmla="*/ 894810 w 1721798"/>
                <a:gd name="connsiteY42" fmla="*/ 126307 h 622300"/>
                <a:gd name="connsiteX43" fmla="*/ 913103 w 1721798"/>
                <a:gd name="connsiteY43" fmla="*/ 122330 h 622300"/>
                <a:gd name="connsiteX44" fmla="*/ 929806 w 1721798"/>
                <a:gd name="connsiteY44" fmla="*/ 116761 h 622300"/>
                <a:gd name="connsiteX45" fmla="*/ 945713 w 1721798"/>
                <a:gd name="connsiteY45" fmla="*/ 111988 h 622300"/>
                <a:gd name="connsiteX46" fmla="*/ 960825 w 1721798"/>
                <a:gd name="connsiteY46" fmla="*/ 108010 h 622300"/>
                <a:gd name="connsiteX47" fmla="*/ 973551 w 1721798"/>
                <a:gd name="connsiteY47" fmla="*/ 104828 h 622300"/>
                <a:gd name="connsiteX48" fmla="*/ 983890 w 1721798"/>
                <a:gd name="connsiteY48" fmla="*/ 101646 h 622300"/>
                <a:gd name="connsiteX49" fmla="*/ 990253 w 1721798"/>
                <a:gd name="connsiteY49" fmla="*/ 100055 h 622300"/>
                <a:gd name="connsiteX50" fmla="*/ 997412 w 1721798"/>
                <a:gd name="connsiteY50" fmla="*/ 99260 h 622300"/>
                <a:gd name="connsiteX51" fmla="*/ 1005365 w 1721798"/>
                <a:gd name="connsiteY51" fmla="*/ 97669 h 622300"/>
                <a:gd name="connsiteX52" fmla="*/ 1014909 w 1721798"/>
                <a:gd name="connsiteY52" fmla="*/ 96078 h 622300"/>
                <a:gd name="connsiteX53" fmla="*/ 1025249 w 1721798"/>
                <a:gd name="connsiteY53" fmla="*/ 94487 h 622300"/>
                <a:gd name="connsiteX54" fmla="*/ 1035589 w 1721798"/>
                <a:gd name="connsiteY54" fmla="*/ 93691 h 622300"/>
                <a:gd name="connsiteX55" fmla="*/ 1047519 w 1721798"/>
                <a:gd name="connsiteY55" fmla="*/ 92100 h 622300"/>
                <a:gd name="connsiteX56" fmla="*/ 1059450 w 1721798"/>
                <a:gd name="connsiteY56" fmla="*/ 91305 h 622300"/>
                <a:gd name="connsiteX57" fmla="*/ 1072175 w 1721798"/>
                <a:gd name="connsiteY57" fmla="*/ 88918 h 622300"/>
                <a:gd name="connsiteX58" fmla="*/ 1085697 w 1721798"/>
                <a:gd name="connsiteY58" fmla="*/ 88123 h 622300"/>
                <a:gd name="connsiteX59" fmla="*/ 1098422 w 1721798"/>
                <a:gd name="connsiteY59" fmla="*/ 86532 h 622300"/>
                <a:gd name="connsiteX60" fmla="*/ 1111148 w 1721798"/>
                <a:gd name="connsiteY60" fmla="*/ 85736 h 622300"/>
                <a:gd name="connsiteX61" fmla="*/ 1123874 w 1721798"/>
                <a:gd name="connsiteY61" fmla="*/ 84145 h 622300"/>
                <a:gd name="connsiteX62" fmla="*/ 1137395 w 1721798"/>
                <a:gd name="connsiteY62" fmla="*/ 82554 h 622300"/>
                <a:gd name="connsiteX63" fmla="*/ 1149325 w 1721798"/>
                <a:gd name="connsiteY63" fmla="*/ 81759 h 622300"/>
                <a:gd name="connsiteX64" fmla="*/ 1162051 w 1721798"/>
                <a:gd name="connsiteY64" fmla="*/ 80963 h 622300"/>
                <a:gd name="connsiteX65" fmla="*/ 1161685 w 1721798"/>
                <a:gd name="connsiteY65" fmla="*/ 82474 h 622300"/>
                <a:gd name="connsiteX66" fmla="*/ 1225712 w 1721798"/>
                <a:gd name="connsiteY66" fmla="*/ 80300 h 622300"/>
                <a:gd name="connsiteX67" fmla="*/ 1230440 w 1721798"/>
                <a:gd name="connsiteY67" fmla="*/ 81105 h 622300"/>
                <a:gd name="connsiteX68" fmla="*/ 1237622 w 1721798"/>
                <a:gd name="connsiteY68" fmla="*/ 81910 h 622300"/>
                <a:gd name="connsiteX69" fmla="*/ 1247138 w 1721798"/>
                <a:gd name="connsiteY69" fmla="*/ 84276 h 622300"/>
                <a:gd name="connsiteX70" fmla="*/ 1258269 w 1721798"/>
                <a:gd name="connsiteY70" fmla="*/ 85836 h 622300"/>
                <a:gd name="connsiteX71" fmla="*/ 1271735 w 1721798"/>
                <a:gd name="connsiteY71" fmla="*/ 88251 h 622300"/>
                <a:gd name="connsiteX72" fmla="*/ 1285261 w 1721798"/>
                <a:gd name="connsiteY72" fmla="*/ 91422 h 622300"/>
                <a:gd name="connsiteX73" fmla="*/ 1301121 w 1721798"/>
                <a:gd name="connsiteY73" fmla="*/ 93787 h 622300"/>
                <a:gd name="connsiteX74" fmla="*/ 1317759 w 1721798"/>
                <a:gd name="connsiteY74" fmla="*/ 96957 h 622300"/>
                <a:gd name="connsiteX75" fmla="*/ 1332841 w 1721798"/>
                <a:gd name="connsiteY75" fmla="*/ 99373 h 622300"/>
                <a:gd name="connsiteX76" fmla="*/ 1349539 w 1721798"/>
                <a:gd name="connsiteY76" fmla="*/ 103298 h 622300"/>
                <a:gd name="connsiteX77" fmla="*/ 1365399 w 1721798"/>
                <a:gd name="connsiteY77" fmla="*/ 106519 h 622300"/>
                <a:gd name="connsiteX78" fmla="*/ 1380481 w 1721798"/>
                <a:gd name="connsiteY78" fmla="*/ 109689 h 622300"/>
                <a:gd name="connsiteX79" fmla="*/ 1394006 w 1721798"/>
                <a:gd name="connsiteY79" fmla="*/ 112860 h 622300"/>
                <a:gd name="connsiteX80" fmla="*/ 1407472 w 1721798"/>
                <a:gd name="connsiteY80" fmla="*/ 116835 h 622300"/>
                <a:gd name="connsiteX81" fmla="*/ 1417766 w 1721798"/>
                <a:gd name="connsiteY81" fmla="*/ 119200 h 622300"/>
                <a:gd name="connsiteX82" fmla="*/ 1436020 w 1721798"/>
                <a:gd name="connsiteY82" fmla="*/ 126346 h 622300"/>
                <a:gd name="connsiteX83" fmla="*/ 1451940 w 1721798"/>
                <a:gd name="connsiteY83" fmla="*/ 133492 h 622300"/>
                <a:gd name="connsiteX84" fmla="*/ 1465406 w 1721798"/>
                <a:gd name="connsiteY84" fmla="*/ 141443 h 622300"/>
                <a:gd name="connsiteX85" fmla="*/ 1476538 w 1721798"/>
                <a:gd name="connsiteY85" fmla="*/ 148539 h 622300"/>
                <a:gd name="connsiteX86" fmla="*/ 1486054 w 1721798"/>
                <a:gd name="connsiteY86" fmla="*/ 157295 h 622300"/>
                <a:gd name="connsiteX87" fmla="*/ 1494014 w 1721798"/>
                <a:gd name="connsiteY87" fmla="*/ 165247 h 622300"/>
                <a:gd name="connsiteX88" fmla="*/ 1500358 w 1721798"/>
                <a:gd name="connsiteY88" fmla="*/ 172393 h 622300"/>
                <a:gd name="connsiteX89" fmla="*/ 1506702 w 1721798"/>
                <a:gd name="connsiteY89" fmla="*/ 178733 h 622300"/>
                <a:gd name="connsiteX90" fmla="*/ 1516996 w 1721798"/>
                <a:gd name="connsiteY90" fmla="*/ 193831 h 622300"/>
                <a:gd name="connsiteX91" fmla="*/ 1523340 w 1721798"/>
                <a:gd name="connsiteY91" fmla="*/ 208877 h 622300"/>
                <a:gd name="connsiteX92" fmla="*/ 1524178 w 1721798"/>
                <a:gd name="connsiteY92" fmla="*/ 227145 h 622300"/>
                <a:gd name="connsiteX93" fmla="*/ 1516996 w 1721798"/>
                <a:gd name="connsiteY93" fmla="*/ 247778 h 622300"/>
                <a:gd name="connsiteX94" fmla="*/ 1510652 w 1721798"/>
                <a:gd name="connsiteY94" fmla="*/ 258094 h 622300"/>
                <a:gd name="connsiteX95" fmla="*/ 1503530 w 1721798"/>
                <a:gd name="connsiteY95" fmla="*/ 269216 h 622300"/>
                <a:gd name="connsiteX96" fmla="*/ 1497186 w 1721798"/>
                <a:gd name="connsiteY96" fmla="*/ 280337 h 622300"/>
                <a:gd name="connsiteX97" fmla="*/ 1489226 w 1721798"/>
                <a:gd name="connsiteY97" fmla="*/ 291459 h 622300"/>
                <a:gd name="connsiteX98" fmla="*/ 1482882 w 1721798"/>
                <a:gd name="connsiteY98" fmla="*/ 300165 h 622300"/>
                <a:gd name="connsiteX99" fmla="*/ 1478932 w 1721798"/>
                <a:gd name="connsiteY99" fmla="*/ 308116 h 622300"/>
                <a:gd name="connsiteX100" fmla="*/ 1474922 w 1721798"/>
                <a:gd name="connsiteY100" fmla="*/ 312091 h 622300"/>
                <a:gd name="connsiteX101" fmla="*/ 1474144 w 1721798"/>
                <a:gd name="connsiteY101" fmla="*/ 314457 h 622300"/>
                <a:gd name="connsiteX102" fmla="*/ 1475760 w 1721798"/>
                <a:gd name="connsiteY102" fmla="*/ 314457 h 622300"/>
                <a:gd name="connsiteX103" fmla="*/ 1481266 w 1721798"/>
                <a:gd name="connsiteY103" fmla="*/ 312091 h 622300"/>
                <a:gd name="connsiteX104" fmla="*/ 1489226 w 1721798"/>
                <a:gd name="connsiteY104" fmla="*/ 311286 h 622300"/>
                <a:gd name="connsiteX105" fmla="*/ 1499520 w 1721798"/>
                <a:gd name="connsiteY105" fmla="*/ 309676 h 622300"/>
                <a:gd name="connsiteX106" fmla="*/ 1511430 w 1721798"/>
                <a:gd name="connsiteY106" fmla="*/ 308921 h 622300"/>
                <a:gd name="connsiteX107" fmla="*/ 1524178 w 1721798"/>
                <a:gd name="connsiteY107" fmla="*/ 307311 h 622300"/>
                <a:gd name="connsiteX108" fmla="*/ 1536865 w 1721798"/>
                <a:gd name="connsiteY108" fmla="*/ 307311 h 622300"/>
                <a:gd name="connsiteX109" fmla="*/ 1551169 w 1721798"/>
                <a:gd name="connsiteY109" fmla="*/ 307311 h 622300"/>
                <a:gd name="connsiteX110" fmla="*/ 1560685 w 1721798"/>
                <a:gd name="connsiteY110" fmla="*/ 308116 h 622300"/>
                <a:gd name="connsiteX111" fmla="*/ 1572595 w 1721798"/>
                <a:gd name="connsiteY111" fmla="*/ 309676 h 622300"/>
                <a:gd name="connsiteX112" fmla="*/ 1585283 w 1721798"/>
                <a:gd name="connsiteY112" fmla="*/ 311286 h 622300"/>
                <a:gd name="connsiteX113" fmla="*/ 1599587 w 1721798"/>
                <a:gd name="connsiteY113" fmla="*/ 315262 h 622300"/>
                <a:gd name="connsiteX114" fmla="*/ 1613053 w 1721798"/>
                <a:gd name="connsiteY114" fmla="*/ 318432 h 622300"/>
                <a:gd name="connsiteX115" fmla="*/ 1627357 w 1721798"/>
                <a:gd name="connsiteY115" fmla="*/ 322408 h 622300"/>
                <a:gd name="connsiteX116" fmla="*/ 1641601 w 1721798"/>
                <a:gd name="connsiteY116" fmla="*/ 327138 h 622300"/>
                <a:gd name="connsiteX117" fmla="*/ 1655905 w 1721798"/>
                <a:gd name="connsiteY117" fmla="*/ 330309 h 622300"/>
                <a:gd name="connsiteX118" fmla="*/ 1668593 w 1721798"/>
                <a:gd name="connsiteY118" fmla="*/ 335089 h 622300"/>
                <a:gd name="connsiteX119" fmla="*/ 1681340 w 1721798"/>
                <a:gd name="connsiteY119" fmla="*/ 339065 h 622300"/>
                <a:gd name="connsiteX120" fmla="*/ 1692412 w 1721798"/>
                <a:gd name="connsiteY120" fmla="*/ 343846 h 622300"/>
                <a:gd name="connsiteX121" fmla="*/ 1702766 w 1721798"/>
                <a:gd name="connsiteY121" fmla="*/ 346211 h 622300"/>
                <a:gd name="connsiteX122" fmla="*/ 1710666 w 1721798"/>
                <a:gd name="connsiteY122" fmla="*/ 348576 h 622300"/>
                <a:gd name="connsiteX123" fmla="*/ 1716232 w 1721798"/>
                <a:gd name="connsiteY123" fmla="*/ 351747 h 622300"/>
                <a:gd name="connsiteX124" fmla="*/ 1721020 w 1721798"/>
                <a:gd name="connsiteY124" fmla="*/ 352552 h 622300"/>
                <a:gd name="connsiteX125" fmla="*/ 1721798 w 1721798"/>
                <a:gd name="connsiteY125" fmla="*/ 353357 h 622300"/>
                <a:gd name="connsiteX126" fmla="*/ 1596415 w 1721798"/>
                <a:gd name="connsiteY126" fmla="*/ 408914 h 622300"/>
                <a:gd name="connsiteX127" fmla="*/ 1697200 w 1721798"/>
                <a:gd name="connsiteY127" fmla="*/ 506543 h 622300"/>
                <a:gd name="connsiteX128" fmla="*/ 1695584 w 1721798"/>
                <a:gd name="connsiteY128" fmla="*/ 506543 h 622300"/>
                <a:gd name="connsiteX129" fmla="*/ 1690018 w 1721798"/>
                <a:gd name="connsiteY129" fmla="*/ 504932 h 622300"/>
                <a:gd name="connsiteX130" fmla="*/ 1682118 w 1721798"/>
                <a:gd name="connsiteY130" fmla="*/ 503372 h 622300"/>
                <a:gd name="connsiteX131" fmla="*/ 1671765 w 1721798"/>
                <a:gd name="connsiteY131" fmla="*/ 501762 h 622300"/>
                <a:gd name="connsiteX132" fmla="*/ 1659915 w 1721798"/>
                <a:gd name="connsiteY132" fmla="*/ 498592 h 622300"/>
                <a:gd name="connsiteX133" fmla="*/ 1644833 w 1721798"/>
                <a:gd name="connsiteY133" fmla="*/ 496226 h 622300"/>
                <a:gd name="connsiteX134" fmla="*/ 1630529 w 1721798"/>
                <a:gd name="connsiteY134" fmla="*/ 493056 h 622300"/>
                <a:gd name="connsiteX135" fmla="*/ 1614669 w 1721798"/>
                <a:gd name="connsiteY135" fmla="*/ 490691 h 622300"/>
                <a:gd name="connsiteX136" fmla="*/ 1599587 w 1721798"/>
                <a:gd name="connsiteY136" fmla="*/ 488275 h 622300"/>
                <a:gd name="connsiteX137" fmla="*/ 1583667 w 1721798"/>
                <a:gd name="connsiteY137" fmla="*/ 485105 h 622300"/>
                <a:gd name="connsiteX138" fmla="*/ 1569423 w 1721798"/>
                <a:gd name="connsiteY138" fmla="*/ 482740 h 622300"/>
                <a:gd name="connsiteX139" fmla="*/ 1555119 w 1721798"/>
                <a:gd name="connsiteY139" fmla="*/ 480374 h 622300"/>
                <a:gd name="connsiteX140" fmla="*/ 1543209 w 1721798"/>
                <a:gd name="connsiteY140" fmla="*/ 478764 h 622300"/>
                <a:gd name="connsiteX141" fmla="*/ 1533693 w 1721798"/>
                <a:gd name="connsiteY141" fmla="*/ 477959 h 622300"/>
                <a:gd name="connsiteX142" fmla="*/ 1525734 w 1721798"/>
                <a:gd name="connsiteY142" fmla="*/ 477154 h 622300"/>
                <a:gd name="connsiteX143" fmla="*/ 1521784 w 1721798"/>
                <a:gd name="connsiteY143" fmla="*/ 477154 h 622300"/>
                <a:gd name="connsiteX144" fmla="*/ 1512268 w 1721798"/>
                <a:gd name="connsiteY144" fmla="*/ 477959 h 622300"/>
                <a:gd name="connsiteX145" fmla="*/ 1497964 w 1721798"/>
                <a:gd name="connsiteY145" fmla="*/ 479569 h 622300"/>
                <a:gd name="connsiteX146" fmla="*/ 1479710 w 1721798"/>
                <a:gd name="connsiteY146" fmla="*/ 481129 h 622300"/>
                <a:gd name="connsiteX147" fmla="*/ 1459062 w 1721798"/>
                <a:gd name="connsiteY147" fmla="*/ 484300 h 622300"/>
                <a:gd name="connsiteX148" fmla="*/ 1437636 w 1721798"/>
                <a:gd name="connsiteY148" fmla="*/ 488275 h 622300"/>
                <a:gd name="connsiteX149" fmla="*/ 1416210 w 1721798"/>
                <a:gd name="connsiteY149" fmla="*/ 493056 h 622300"/>
                <a:gd name="connsiteX150" fmla="*/ 1397956 w 1721798"/>
                <a:gd name="connsiteY150" fmla="*/ 498592 h 622300"/>
                <a:gd name="connsiteX151" fmla="*/ 1383653 w 1721798"/>
                <a:gd name="connsiteY151" fmla="*/ 506543 h 622300"/>
                <a:gd name="connsiteX152" fmla="*/ 1370965 w 1721798"/>
                <a:gd name="connsiteY152" fmla="*/ 514494 h 622300"/>
                <a:gd name="connsiteX153" fmla="*/ 1357439 w 1721798"/>
                <a:gd name="connsiteY153" fmla="*/ 521640 h 622300"/>
                <a:gd name="connsiteX154" fmla="*/ 1344751 w 1721798"/>
                <a:gd name="connsiteY154" fmla="*/ 529541 h 622300"/>
                <a:gd name="connsiteX155" fmla="*/ 1332063 w 1721798"/>
                <a:gd name="connsiteY155" fmla="*/ 537492 h 622300"/>
                <a:gd name="connsiteX156" fmla="*/ 1318597 w 1721798"/>
                <a:gd name="connsiteY156" fmla="*/ 544638 h 622300"/>
                <a:gd name="connsiteX157" fmla="*/ 1305071 w 1721798"/>
                <a:gd name="connsiteY157" fmla="*/ 551784 h 622300"/>
                <a:gd name="connsiteX158" fmla="*/ 1290767 w 1721798"/>
                <a:gd name="connsiteY158" fmla="*/ 559735 h 622300"/>
                <a:gd name="connsiteX159" fmla="*/ 1277301 w 1721798"/>
                <a:gd name="connsiteY159" fmla="*/ 567686 h 622300"/>
                <a:gd name="connsiteX160" fmla="*/ 1267785 w 1721798"/>
                <a:gd name="connsiteY160" fmla="*/ 571611 h 622300"/>
                <a:gd name="connsiteX161" fmla="*/ 1256653 w 1721798"/>
                <a:gd name="connsiteY161" fmla="*/ 575587 h 622300"/>
                <a:gd name="connsiteX162" fmla="*/ 1242350 w 1721798"/>
                <a:gd name="connsiteY162" fmla="*/ 579563 h 622300"/>
                <a:gd name="connsiteX163" fmla="*/ 1227268 w 1721798"/>
                <a:gd name="connsiteY163" fmla="*/ 581928 h 622300"/>
                <a:gd name="connsiteX164" fmla="*/ 1209852 w 1721798"/>
                <a:gd name="connsiteY164" fmla="*/ 583538 h 622300"/>
                <a:gd name="connsiteX165" fmla="*/ 1191598 w 1721798"/>
                <a:gd name="connsiteY165" fmla="*/ 583538 h 622300"/>
                <a:gd name="connsiteX166" fmla="*/ 1170950 w 1721798"/>
                <a:gd name="connsiteY166" fmla="*/ 581928 h 622300"/>
                <a:gd name="connsiteX167" fmla="*/ 1151080 w 1721798"/>
                <a:gd name="connsiteY167" fmla="*/ 578003 h 622300"/>
                <a:gd name="connsiteX168" fmla="*/ 1143958 w 1721798"/>
                <a:gd name="connsiteY168" fmla="*/ 574782 h 622300"/>
                <a:gd name="connsiteX169" fmla="*/ 1138392 w 1721798"/>
                <a:gd name="connsiteY169" fmla="*/ 568441 h 622300"/>
                <a:gd name="connsiteX170" fmla="*/ 1132826 w 1721798"/>
                <a:gd name="connsiteY170" fmla="*/ 559735 h 622300"/>
                <a:gd name="connsiteX171" fmla="*/ 1128876 w 1721798"/>
                <a:gd name="connsiteY171" fmla="*/ 550224 h 622300"/>
                <a:gd name="connsiteX172" fmla="*/ 1126482 w 1721798"/>
                <a:gd name="connsiteY172" fmla="*/ 539857 h 622300"/>
                <a:gd name="connsiteX173" fmla="*/ 1124926 w 1721798"/>
                <a:gd name="connsiteY173" fmla="*/ 531151 h 622300"/>
                <a:gd name="connsiteX174" fmla="*/ 1123310 w 1721798"/>
                <a:gd name="connsiteY174" fmla="*/ 522395 h 622300"/>
                <a:gd name="connsiteX175" fmla="*/ 1124926 w 1721798"/>
                <a:gd name="connsiteY175" fmla="*/ 516859 h 622300"/>
                <a:gd name="connsiteX176" fmla="*/ 1136776 w 1721798"/>
                <a:gd name="connsiteY176" fmla="*/ 482740 h 622300"/>
                <a:gd name="connsiteX177" fmla="*/ 1151080 w 1721798"/>
                <a:gd name="connsiteY177" fmla="*/ 450180 h 622300"/>
                <a:gd name="connsiteX178" fmla="*/ 1165384 w 1721798"/>
                <a:gd name="connsiteY178" fmla="*/ 420036 h 622300"/>
                <a:gd name="connsiteX179" fmla="*/ 1180466 w 1721798"/>
                <a:gd name="connsiteY179" fmla="*/ 393817 h 622300"/>
                <a:gd name="connsiteX180" fmla="*/ 1193932 w 1721798"/>
                <a:gd name="connsiteY180" fmla="*/ 372379 h 622300"/>
                <a:gd name="connsiteX181" fmla="*/ 1205064 w 1721798"/>
                <a:gd name="connsiteY181" fmla="*/ 356527 h 622300"/>
                <a:gd name="connsiteX182" fmla="*/ 1212186 w 1721798"/>
                <a:gd name="connsiteY182" fmla="*/ 345406 h 622300"/>
                <a:gd name="connsiteX183" fmla="*/ 1215358 w 1721798"/>
                <a:gd name="connsiteY183" fmla="*/ 341430 h 622300"/>
                <a:gd name="connsiteX184" fmla="*/ 1099050 w 1721798"/>
                <a:gd name="connsiteY184" fmla="*/ 340794 h 622300"/>
                <a:gd name="connsiteX185" fmla="*/ 1097627 w 1721798"/>
                <a:gd name="connsiteY185" fmla="*/ 346663 h 622300"/>
                <a:gd name="connsiteX186" fmla="*/ 1087287 w 1721798"/>
                <a:gd name="connsiteY186" fmla="*/ 348254 h 622300"/>
                <a:gd name="connsiteX187" fmla="*/ 1075357 w 1721798"/>
                <a:gd name="connsiteY187" fmla="*/ 349845 h 622300"/>
                <a:gd name="connsiteX188" fmla="*/ 1063426 w 1721798"/>
                <a:gd name="connsiteY188" fmla="*/ 353027 h 622300"/>
                <a:gd name="connsiteX189" fmla="*/ 1050701 w 1721798"/>
                <a:gd name="connsiteY189" fmla="*/ 355414 h 622300"/>
                <a:gd name="connsiteX190" fmla="*/ 1037975 w 1721798"/>
                <a:gd name="connsiteY190" fmla="*/ 358596 h 622300"/>
                <a:gd name="connsiteX191" fmla="*/ 1023658 w 1721798"/>
                <a:gd name="connsiteY191" fmla="*/ 360983 h 622300"/>
                <a:gd name="connsiteX192" fmla="*/ 1010137 w 1721798"/>
                <a:gd name="connsiteY192" fmla="*/ 364165 h 622300"/>
                <a:gd name="connsiteX193" fmla="*/ 996616 w 1721798"/>
                <a:gd name="connsiteY193" fmla="*/ 366551 h 622300"/>
                <a:gd name="connsiteX194" fmla="*/ 983890 w 1721798"/>
                <a:gd name="connsiteY194" fmla="*/ 370529 h 622300"/>
                <a:gd name="connsiteX195" fmla="*/ 969574 w 1721798"/>
                <a:gd name="connsiteY195" fmla="*/ 372915 h 622300"/>
                <a:gd name="connsiteX196" fmla="*/ 957643 w 1721798"/>
                <a:gd name="connsiteY196" fmla="*/ 376893 h 622300"/>
                <a:gd name="connsiteX197" fmla="*/ 945713 w 1721798"/>
                <a:gd name="connsiteY197" fmla="*/ 379279 h 622300"/>
                <a:gd name="connsiteX198" fmla="*/ 935373 w 1721798"/>
                <a:gd name="connsiteY198" fmla="*/ 382461 h 622300"/>
                <a:gd name="connsiteX199" fmla="*/ 925034 w 1721798"/>
                <a:gd name="connsiteY199" fmla="*/ 384848 h 622300"/>
                <a:gd name="connsiteX200" fmla="*/ 915489 w 1721798"/>
                <a:gd name="connsiteY200" fmla="*/ 388030 h 622300"/>
                <a:gd name="connsiteX201" fmla="*/ 908331 w 1721798"/>
                <a:gd name="connsiteY201" fmla="*/ 390416 h 622300"/>
                <a:gd name="connsiteX202" fmla="*/ 894810 w 1721798"/>
                <a:gd name="connsiteY202" fmla="*/ 395190 h 622300"/>
                <a:gd name="connsiteX203" fmla="*/ 876517 w 1721798"/>
                <a:gd name="connsiteY203" fmla="*/ 402349 h 622300"/>
                <a:gd name="connsiteX204" fmla="*/ 853451 w 1721798"/>
                <a:gd name="connsiteY204" fmla="*/ 410304 h 622300"/>
                <a:gd name="connsiteX205" fmla="*/ 829590 w 1721798"/>
                <a:gd name="connsiteY205" fmla="*/ 419055 h 622300"/>
                <a:gd name="connsiteX206" fmla="*/ 806525 w 1721798"/>
                <a:gd name="connsiteY206" fmla="*/ 427010 h 622300"/>
                <a:gd name="connsiteX207" fmla="*/ 788232 w 1721798"/>
                <a:gd name="connsiteY207" fmla="*/ 433374 h 622300"/>
                <a:gd name="connsiteX208" fmla="*/ 774710 w 1721798"/>
                <a:gd name="connsiteY208" fmla="*/ 438147 h 622300"/>
                <a:gd name="connsiteX209" fmla="*/ 769938 w 1721798"/>
                <a:gd name="connsiteY209" fmla="*/ 439738 h 622300"/>
                <a:gd name="connsiteX210" fmla="*/ 769953 w 1721798"/>
                <a:gd name="connsiteY210" fmla="*/ 438446 h 622300"/>
                <a:gd name="connsiteX211" fmla="*/ 715929 w 1721798"/>
                <a:gd name="connsiteY211" fmla="*/ 457204 h 622300"/>
                <a:gd name="connsiteX212" fmla="*/ 711215 w 1721798"/>
                <a:gd name="connsiteY212" fmla="*/ 458760 h 622300"/>
                <a:gd name="connsiteX213" fmla="*/ 704067 w 1721798"/>
                <a:gd name="connsiteY213" fmla="*/ 461933 h 622300"/>
                <a:gd name="connsiteX214" fmla="*/ 695322 w 1721798"/>
                <a:gd name="connsiteY214" fmla="*/ 465916 h 622300"/>
                <a:gd name="connsiteX215" fmla="*/ 683384 w 1721798"/>
                <a:gd name="connsiteY215" fmla="*/ 470708 h 622300"/>
                <a:gd name="connsiteX216" fmla="*/ 670685 w 1721798"/>
                <a:gd name="connsiteY216" fmla="*/ 476246 h 622300"/>
                <a:gd name="connsiteX217" fmla="*/ 657225 w 1721798"/>
                <a:gd name="connsiteY217" fmla="*/ 481785 h 622300"/>
                <a:gd name="connsiteX218" fmla="*/ 642930 w 1721798"/>
                <a:gd name="connsiteY218" fmla="*/ 487385 h 622300"/>
                <a:gd name="connsiteX219" fmla="*/ 629470 w 1721798"/>
                <a:gd name="connsiteY219" fmla="*/ 493733 h 622300"/>
                <a:gd name="connsiteX220" fmla="*/ 615175 w 1721798"/>
                <a:gd name="connsiteY220" fmla="*/ 499271 h 622300"/>
                <a:gd name="connsiteX221" fmla="*/ 601639 w 1721798"/>
                <a:gd name="connsiteY221" fmla="*/ 505619 h 622300"/>
                <a:gd name="connsiteX222" fmla="*/ 589777 w 1721798"/>
                <a:gd name="connsiteY222" fmla="*/ 510411 h 622300"/>
                <a:gd name="connsiteX223" fmla="*/ 580196 w 1721798"/>
                <a:gd name="connsiteY223" fmla="*/ 515140 h 622300"/>
                <a:gd name="connsiteX224" fmla="*/ 571527 w 1721798"/>
                <a:gd name="connsiteY224" fmla="*/ 518314 h 622300"/>
                <a:gd name="connsiteX225" fmla="*/ 565976 w 1721798"/>
                <a:gd name="connsiteY225" fmla="*/ 521488 h 622300"/>
                <a:gd name="connsiteX226" fmla="*/ 563543 w 1721798"/>
                <a:gd name="connsiteY226" fmla="*/ 522297 h 622300"/>
                <a:gd name="connsiteX227" fmla="*/ 558828 w 1721798"/>
                <a:gd name="connsiteY227" fmla="*/ 524661 h 622300"/>
                <a:gd name="connsiteX228" fmla="*/ 554798 w 1721798"/>
                <a:gd name="connsiteY228" fmla="*/ 526279 h 622300"/>
                <a:gd name="connsiteX229" fmla="*/ 551680 w 1721798"/>
                <a:gd name="connsiteY229" fmla="*/ 528644 h 622300"/>
                <a:gd name="connsiteX230" fmla="*/ 547726 w 1721798"/>
                <a:gd name="connsiteY230" fmla="*/ 529453 h 622300"/>
                <a:gd name="connsiteX231" fmla="*/ 544532 w 1721798"/>
                <a:gd name="connsiteY231" fmla="*/ 531009 h 622300"/>
                <a:gd name="connsiteX232" fmla="*/ 538981 w 1721798"/>
                <a:gd name="connsiteY232" fmla="*/ 534182 h 622300"/>
                <a:gd name="connsiteX233" fmla="*/ 533430 w 1721798"/>
                <a:gd name="connsiteY233" fmla="*/ 535800 h 622300"/>
                <a:gd name="connsiteX234" fmla="*/ 526282 w 1721798"/>
                <a:gd name="connsiteY234" fmla="*/ 539721 h 622300"/>
                <a:gd name="connsiteX235" fmla="*/ 514344 w 1721798"/>
                <a:gd name="connsiteY235" fmla="*/ 546131 h 622300"/>
                <a:gd name="connsiteX236" fmla="*/ 500884 w 1721798"/>
                <a:gd name="connsiteY236" fmla="*/ 552478 h 622300"/>
                <a:gd name="connsiteX237" fmla="*/ 487349 w 1721798"/>
                <a:gd name="connsiteY237" fmla="*/ 558826 h 622300"/>
                <a:gd name="connsiteX238" fmla="*/ 473890 w 1721798"/>
                <a:gd name="connsiteY238" fmla="*/ 565920 h 622300"/>
                <a:gd name="connsiteX239" fmla="*/ 458758 w 1721798"/>
                <a:gd name="connsiteY239" fmla="*/ 573076 h 622300"/>
                <a:gd name="connsiteX240" fmla="*/ 443701 w 1721798"/>
                <a:gd name="connsiteY240" fmla="*/ 579424 h 622300"/>
                <a:gd name="connsiteX241" fmla="*/ 428645 w 1721798"/>
                <a:gd name="connsiteY241" fmla="*/ 586580 h 622300"/>
                <a:gd name="connsiteX242" fmla="*/ 414349 w 1721798"/>
                <a:gd name="connsiteY242" fmla="*/ 593737 h 622300"/>
                <a:gd name="connsiteX243" fmla="*/ 400054 w 1721798"/>
                <a:gd name="connsiteY243" fmla="*/ 600084 h 622300"/>
                <a:gd name="connsiteX244" fmla="*/ 385758 w 1721798"/>
                <a:gd name="connsiteY244" fmla="*/ 606432 h 622300"/>
                <a:gd name="connsiteX245" fmla="*/ 372299 w 1721798"/>
                <a:gd name="connsiteY245" fmla="*/ 610414 h 622300"/>
                <a:gd name="connsiteX246" fmla="*/ 360360 w 1721798"/>
                <a:gd name="connsiteY246" fmla="*/ 615144 h 622300"/>
                <a:gd name="connsiteX247" fmla="*/ 349258 w 1721798"/>
                <a:gd name="connsiteY247" fmla="*/ 619126 h 622300"/>
                <a:gd name="connsiteX248" fmla="*/ 340513 w 1721798"/>
                <a:gd name="connsiteY248" fmla="*/ 621491 h 622300"/>
                <a:gd name="connsiteX249" fmla="*/ 331769 w 1721798"/>
                <a:gd name="connsiteY249" fmla="*/ 622300 h 622300"/>
                <a:gd name="connsiteX250" fmla="*/ 325457 w 1721798"/>
                <a:gd name="connsiteY250" fmla="*/ 622300 h 622300"/>
                <a:gd name="connsiteX251" fmla="*/ 311161 w 1721798"/>
                <a:gd name="connsiteY251" fmla="*/ 619126 h 622300"/>
                <a:gd name="connsiteX252" fmla="*/ 295269 w 1721798"/>
                <a:gd name="connsiteY252" fmla="*/ 610414 h 622300"/>
                <a:gd name="connsiteX253" fmla="*/ 280213 w 1721798"/>
                <a:gd name="connsiteY253" fmla="*/ 598466 h 622300"/>
                <a:gd name="connsiteX254" fmla="*/ 263559 w 1721798"/>
                <a:gd name="connsiteY254" fmla="*/ 584215 h 622300"/>
                <a:gd name="connsiteX255" fmla="*/ 247667 w 1721798"/>
                <a:gd name="connsiteY255" fmla="*/ 566729 h 622300"/>
                <a:gd name="connsiteX256" fmla="*/ 232535 w 1721798"/>
                <a:gd name="connsiteY256" fmla="*/ 548495 h 622300"/>
                <a:gd name="connsiteX257" fmla="*/ 216718 w 1721798"/>
                <a:gd name="connsiteY257" fmla="*/ 528644 h 622300"/>
                <a:gd name="connsiteX258" fmla="*/ 202422 w 1721798"/>
                <a:gd name="connsiteY258" fmla="*/ 507237 h 622300"/>
                <a:gd name="connsiteX259" fmla="*/ 188126 w 1721798"/>
                <a:gd name="connsiteY259" fmla="*/ 487385 h 622300"/>
                <a:gd name="connsiteX260" fmla="*/ 175428 w 1721798"/>
                <a:gd name="connsiteY260" fmla="*/ 467534 h 622300"/>
                <a:gd name="connsiteX261" fmla="*/ 163489 w 1721798"/>
                <a:gd name="connsiteY261" fmla="*/ 447683 h 622300"/>
                <a:gd name="connsiteX262" fmla="*/ 153984 w 1721798"/>
                <a:gd name="connsiteY262" fmla="*/ 431005 h 622300"/>
                <a:gd name="connsiteX263" fmla="*/ 145239 w 1721798"/>
                <a:gd name="connsiteY263" fmla="*/ 415945 h 622300"/>
                <a:gd name="connsiteX264" fmla="*/ 138928 w 1721798"/>
                <a:gd name="connsiteY264" fmla="*/ 403997 h 622300"/>
                <a:gd name="connsiteX265" fmla="*/ 134137 w 1721798"/>
                <a:gd name="connsiteY265" fmla="*/ 395285 h 622300"/>
                <a:gd name="connsiteX266" fmla="*/ 132540 w 1721798"/>
                <a:gd name="connsiteY266" fmla="*/ 390556 h 622300"/>
                <a:gd name="connsiteX267" fmla="*/ 133377 w 1721798"/>
                <a:gd name="connsiteY267" fmla="*/ 384146 h 622300"/>
                <a:gd name="connsiteX268" fmla="*/ 137331 w 1721798"/>
                <a:gd name="connsiteY268" fmla="*/ 373069 h 622300"/>
                <a:gd name="connsiteX269" fmla="*/ 143642 w 1721798"/>
                <a:gd name="connsiteY269" fmla="*/ 361183 h 622300"/>
                <a:gd name="connsiteX270" fmla="*/ 151627 w 1721798"/>
                <a:gd name="connsiteY270" fmla="*/ 347679 h 622300"/>
                <a:gd name="connsiteX271" fmla="*/ 161892 w 1721798"/>
                <a:gd name="connsiteY271" fmla="*/ 334175 h 622300"/>
                <a:gd name="connsiteX272" fmla="*/ 170637 w 1721798"/>
                <a:gd name="connsiteY272" fmla="*/ 320671 h 622300"/>
                <a:gd name="connsiteX273" fmla="*/ 180218 w 1721798"/>
                <a:gd name="connsiteY273" fmla="*/ 311150 h 622300"/>
                <a:gd name="connsiteX274" fmla="*/ 187290 w 1721798"/>
                <a:gd name="connsiteY274" fmla="*/ 303994 h 622300"/>
                <a:gd name="connsiteX275" fmla="*/ 207973 w 1721798"/>
                <a:gd name="connsiteY275" fmla="*/ 288934 h 622300"/>
                <a:gd name="connsiteX276" fmla="*/ 228580 w 1721798"/>
                <a:gd name="connsiteY276" fmla="*/ 274621 h 622300"/>
                <a:gd name="connsiteX277" fmla="*/ 250024 w 1721798"/>
                <a:gd name="connsiteY277" fmla="*/ 260370 h 622300"/>
                <a:gd name="connsiteX278" fmla="*/ 269871 w 1721798"/>
                <a:gd name="connsiteY278" fmla="*/ 247675 h 622300"/>
                <a:gd name="connsiteX279" fmla="*/ 287360 w 1721798"/>
                <a:gd name="connsiteY279" fmla="*/ 238154 h 622300"/>
                <a:gd name="connsiteX280" fmla="*/ 300820 w 1721798"/>
                <a:gd name="connsiteY280" fmla="*/ 229380 h 622300"/>
                <a:gd name="connsiteX281" fmla="*/ 310325 w 1721798"/>
                <a:gd name="connsiteY281" fmla="*/ 223841 h 622300"/>
                <a:gd name="connsiteX282" fmla="*/ 313519 w 1721798"/>
                <a:gd name="connsiteY282" fmla="*/ 222223 h 622300"/>
                <a:gd name="connsiteX283" fmla="*/ 311161 w 1721798"/>
                <a:gd name="connsiteY283" fmla="*/ 221477 h 622300"/>
                <a:gd name="connsiteX284" fmla="*/ 304774 w 1721798"/>
                <a:gd name="connsiteY284" fmla="*/ 219859 h 622300"/>
                <a:gd name="connsiteX285" fmla="*/ 293672 w 1721798"/>
                <a:gd name="connsiteY285" fmla="*/ 216685 h 622300"/>
                <a:gd name="connsiteX286" fmla="*/ 277779 w 1721798"/>
                <a:gd name="connsiteY286" fmla="*/ 213511 h 622300"/>
                <a:gd name="connsiteX287" fmla="*/ 259529 w 1721798"/>
                <a:gd name="connsiteY287" fmla="*/ 210337 h 622300"/>
                <a:gd name="connsiteX288" fmla="*/ 238162 w 1721798"/>
                <a:gd name="connsiteY288" fmla="*/ 207973 h 622300"/>
                <a:gd name="connsiteX289" fmla="*/ 212688 w 1721798"/>
                <a:gd name="connsiteY289" fmla="*/ 206355 h 622300"/>
                <a:gd name="connsiteX290" fmla="*/ 185769 w 1721798"/>
                <a:gd name="connsiteY290" fmla="*/ 207973 h 622300"/>
                <a:gd name="connsiteX291" fmla="*/ 167519 w 1721798"/>
                <a:gd name="connsiteY291" fmla="*/ 209528 h 622300"/>
                <a:gd name="connsiteX292" fmla="*/ 145239 w 1721798"/>
                <a:gd name="connsiteY292" fmla="*/ 214320 h 622300"/>
                <a:gd name="connsiteX293" fmla="*/ 121438 w 1721798"/>
                <a:gd name="connsiteY293" fmla="*/ 218303 h 622300"/>
                <a:gd name="connsiteX294" fmla="*/ 97637 w 1721798"/>
                <a:gd name="connsiteY294" fmla="*/ 223841 h 622300"/>
                <a:gd name="connsiteX295" fmla="*/ 74597 w 1721798"/>
                <a:gd name="connsiteY295" fmla="*/ 229380 h 622300"/>
                <a:gd name="connsiteX296" fmla="*/ 57944 w 1721798"/>
                <a:gd name="connsiteY296" fmla="*/ 234172 h 622300"/>
                <a:gd name="connsiteX297" fmla="*/ 44484 w 1721798"/>
                <a:gd name="connsiteY297" fmla="*/ 238154 h 622300"/>
                <a:gd name="connsiteX298" fmla="*/ 40454 w 1721798"/>
                <a:gd name="connsiteY298" fmla="*/ 238901 h 622300"/>
                <a:gd name="connsiteX299" fmla="*/ 61898 w 1721798"/>
                <a:gd name="connsiteY299" fmla="*/ 186503 h 622300"/>
                <a:gd name="connsiteX300" fmla="*/ 110336 w 1721798"/>
                <a:gd name="connsiteY300" fmla="*/ 131741 h 622300"/>
                <a:gd name="connsiteX301" fmla="*/ 108739 w 1721798"/>
                <a:gd name="connsiteY301" fmla="*/ 130994 h 622300"/>
                <a:gd name="connsiteX302" fmla="*/ 102428 w 1721798"/>
                <a:gd name="connsiteY302" fmla="*/ 129376 h 622300"/>
                <a:gd name="connsiteX303" fmla="*/ 94444 w 1721798"/>
                <a:gd name="connsiteY303" fmla="*/ 126203 h 622300"/>
                <a:gd name="connsiteX304" fmla="*/ 84102 w 1721798"/>
                <a:gd name="connsiteY304" fmla="*/ 123029 h 622300"/>
                <a:gd name="connsiteX305" fmla="*/ 73000 w 1721798"/>
                <a:gd name="connsiteY305" fmla="*/ 119046 h 622300"/>
                <a:gd name="connsiteX306" fmla="*/ 63495 w 1721798"/>
                <a:gd name="connsiteY306" fmla="*/ 114317 h 622300"/>
                <a:gd name="connsiteX307" fmla="*/ 53990 w 1721798"/>
                <a:gd name="connsiteY307" fmla="*/ 109525 h 622300"/>
                <a:gd name="connsiteX308" fmla="*/ 47602 w 1721798"/>
                <a:gd name="connsiteY308" fmla="*/ 106351 h 622300"/>
                <a:gd name="connsiteX309" fmla="*/ 42051 w 1721798"/>
                <a:gd name="connsiteY309" fmla="*/ 101622 h 622300"/>
                <a:gd name="connsiteX310" fmla="*/ 34903 w 1721798"/>
                <a:gd name="connsiteY310" fmla="*/ 95274 h 622300"/>
                <a:gd name="connsiteX311" fmla="*/ 27755 w 1721798"/>
                <a:gd name="connsiteY311" fmla="*/ 88118 h 622300"/>
                <a:gd name="connsiteX312" fmla="*/ 19847 w 1721798"/>
                <a:gd name="connsiteY312" fmla="*/ 80961 h 622300"/>
                <a:gd name="connsiteX313" fmla="*/ 12699 w 1721798"/>
                <a:gd name="connsiteY313" fmla="*/ 72996 h 622300"/>
                <a:gd name="connsiteX314" fmla="*/ 6388 w 1721798"/>
                <a:gd name="connsiteY314" fmla="*/ 66648 h 622300"/>
                <a:gd name="connsiteX315" fmla="*/ 2358 w 1721798"/>
                <a:gd name="connsiteY315" fmla="*/ 61110 h 622300"/>
                <a:gd name="connsiteX316" fmla="*/ 0 w 1721798"/>
                <a:gd name="connsiteY316" fmla="*/ 57127 h 622300"/>
                <a:gd name="connsiteX317" fmla="*/ 761 w 1721798"/>
                <a:gd name="connsiteY317" fmla="*/ 55571 h 622300"/>
                <a:gd name="connsiteX318" fmla="*/ 3954 w 1721798"/>
                <a:gd name="connsiteY318" fmla="*/ 54762 h 622300"/>
                <a:gd name="connsiteX319" fmla="*/ 9505 w 1721798"/>
                <a:gd name="connsiteY319" fmla="*/ 52398 h 622300"/>
                <a:gd name="connsiteX320" fmla="*/ 15893 w 1721798"/>
                <a:gd name="connsiteY320" fmla="*/ 49224 h 622300"/>
                <a:gd name="connsiteX321" fmla="*/ 23801 w 1721798"/>
                <a:gd name="connsiteY321" fmla="*/ 46050 h 622300"/>
                <a:gd name="connsiteX322" fmla="*/ 32546 w 1721798"/>
                <a:gd name="connsiteY322" fmla="*/ 41259 h 622300"/>
                <a:gd name="connsiteX323" fmla="*/ 44484 w 1721798"/>
                <a:gd name="connsiteY323" fmla="*/ 36529 h 622300"/>
                <a:gd name="connsiteX324" fmla="*/ 57944 w 1721798"/>
                <a:gd name="connsiteY324" fmla="*/ 32546 h 622300"/>
                <a:gd name="connsiteX325" fmla="*/ 71403 w 1721798"/>
                <a:gd name="connsiteY325" fmla="*/ 27755 h 622300"/>
                <a:gd name="connsiteX326" fmla="*/ 86535 w 1721798"/>
                <a:gd name="connsiteY326" fmla="*/ 22216 h 622300"/>
                <a:gd name="connsiteX327" fmla="*/ 103188 w 1721798"/>
                <a:gd name="connsiteY327" fmla="*/ 17487 h 622300"/>
                <a:gd name="connsiteX328" fmla="*/ 120678 w 1721798"/>
                <a:gd name="connsiteY328" fmla="*/ 14313 h 622300"/>
                <a:gd name="connsiteX329" fmla="*/ 139688 w 1721798"/>
                <a:gd name="connsiteY329" fmla="*/ 10330 h 622300"/>
                <a:gd name="connsiteX330" fmla="*/ 158775 w 1721798"/>
                <a:gd name="connsiteY330" fmla="*/ 6348 h 622300"/>
                <a:gd name="connsiteX331" fmla="*/ 180218 w 1721798"/>
                <a:gd name="connsiteY331" fmla="*/ 3983 h 622300"/>
                <a:gd name="connsiteX332" fmla="*/ 200825 w 1721798"/>
                <a:gd name="connsiteY332" fmla="*/ 2365 h 622300"/>
                <a:gd name="connsiteX333" fmla="*/ 211167 w 1721798"/>
                <a:gd name="connsiteY333" fmla="*/ 809 h 622300"/>
                <a:gd name="connsiteX334" fmla="*/ 221433 w 1721798"/>
                <a:gd name="connsiteY334" fmla="*/ 809 h 622300"/>
                <a:gd name="connsiteX335" fmla="*/ 232535 w 1721798"/>
                <a:gd name="connsiteY335" fmla="*/ 809 h 622300"/>
                <a:gd name="connsiteX336" fmla="*/ 242876 w 1721798"/>
                <a:gd name="connsiteY33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877312 w 1721798"/>
                <a:gd name="connsiteY40" fmla="*/ 131876 h 622300"/>
                <a:gd name="connsiteX41" fmla="*/ 894810 w 1721798"/>
                <a:gd name="connsiteY41" fmla="*/ 126307 h 622300"/>
                <a:gd name="connsiteX42" fmla="*/ 913103 w 1721798"/>
                <a:gd name="connsiteY42" fmla="*/ 122330 h 622300"/>
                <a:gd name="connsiteX43" fmla="*/ 929806 w 1721798"/>
                <a:gd name="connsiteY43" fmla="*/ 116761 h 622300"/>
                <a:gd name="connsiteX44" fmla="*/ 945713 w 1721798"/>
                <a:gd name="connsiteY44" fmla="*/ 111988 h 622300"/>
                <a:gd name="connsiteX45" fmla="*/ 960825 w 1721798"/>
                <a:gd name="connsiteY45" fmla="*/ 108010 h 622300"/>
                <a:gd name="connsiteX46" fmla="*/ 973551 w 1721798"/>
                <a:gd name="connsiteY46" fmla="*/ 104828 h 622300"/>
                <a:gd name="connsiteX47" fmla="*/ 983890 w 1721798"/>
                <a:gd name="connsiteY47" fmla="*/ 101646 h 622300"/>
                <a:gd name="connsiteX48" fmla="*/ 990253 w 1721798"/>
                <a:gd name="connsiteY48" fmla="*/ 100055 h 622300"/>
                <a:gd name="connsiteX49" fmla="*/ 997412 w 1721798"/>
                <a:gd name="connsiteY49" fmla="*/ 99260 h 622300"/>
                <a:gd name="connsiteX50" fmla="*/ 1005365 w 1721798"/>
                <a:gd name="connsiteY50" fmla="*/ 97669 h 622300"/>
                <a:gd name="connsiteX51" fmla="*/ 1014909 w 1721798"/>
                <a:gd name="connsiteY51" fmla="*/ 96078 h 622300"/>
                <a:gd name="connsiteX52" fmla="*/ 1025249 w 1721798"/>
                <a:gd name="connsiteY52" fmla="*/ 94487 h 622300"/>
                <a:gd name="connsiteX53" fmla="*/ 1035589 w 1721798"/>
                <a:gd name="connsiteY53" fmla="*/ 93691 h 622300"/>
                <a:gd name="connsiteX54" fmla="*/ 1047519 w 1721798"/>
                <a:gd name="connsiteY54" fmla="*/ 92100 h 622300"/>
                <a:gd name="connsiteX55" fmla="*/ 1059450 w 1721798"/>
                <a:gd name="connsiteY55" fmla="*/ 91305 h 622300"/>
                <a:gd name="connsiteX56" fmla="*/ 1072175 w 1721798"/>
                <a:gd name="connsiteY56" fmla="*/ 88918 h 622300"/>
                <a:gd name="connsiteX57" fmla="*/ 1085697 w 1721798"/>
                <a:gd name="connsiteY57" fmla="*/ 88123 h 622300"/>
                <a:gd name="connsiteX58" fmla="*/ 1098422 w 1721798"/>
                <a:gd name="connsiteY58" fmla="*/ 86532 h 622300"/>
                <a:gd name="connsiteX59" fmla="*/ 1111148 w 1721798"/>
                <a:gd name="connsiteY59" fmla="*/ 85736 h 622300"/>
                <a:gd name="connsiteX60" fmla="*/ 1123874 w 1721798"/>
                <a:gd name="connsiteY60" fmla="*/ 84145 h 622300"/>
                <a:gd name="connsiteX61" fmla="*/ 1137395 w 1721798"/>
                <a:gd name="connsiteY61" fmla="*/ 82554 h 622300"/>
                <a:gd name="connsiteX62" fmla="*/ 1149325 w 1721798"/>
                <a:gd name="connsiteY62" fmla="*/ 81759 h 622300"/>
                <a:gd name="connsiteX63" fmla="*/ 1162051 w 1721798"/>
                <a:gd name="connsiteY63" fmla="*/ 80963 h 622300"/>
                <a:gd name="connsiteX64" fmla="*/ 1161685 w 1721798"/>
                <a:gd name="connsiteY64" fmla="*/ 82474 h 622300"/>
                <a:gd name="connsiteX65" fmla="*/ 1225712 w 1721798"/>
                <a:gd name="connsiteY65" fmla="*/ 80300 h 622300"/>
                <a:gd name="connsiteX66" fmla="*/ 1230440 w 1721798"/>
                <a:gd name="connsiteY66" fmla="*/ 81105 h 622300"/>
                <a:gd name="connsiteX67" fmla="*/ 1237622 w 1721798"/>
                <a:gd name="connsiteY67" fmla="*/ 81910 h 622300"/>
                <a:gd name="connsiteX68" fmla="*/ 1247138 w 1721798"/>
                <a:gd name="connsiteY68" fmla="*/ 84276 h 622300"/>
                <a:gd name="connsiteX69" fmla="*/ 1258269 w 1721798"/>
                <a:gd name="connsiteY69" fmla="*/ 85836 h 622300"/>
                <a:gd name="connsiteX70" fmla="*/ 1271735 w 1721798"/>
                <a:gd name="connsiteY70" fmla="*/ 88251 h 622300"/>
                <a:gd name="connsiteX71" fmla="*/ 1285261 w 1721798"/>
                <a:gd name="connsiteY71" fmla="*/ 91422 h 622300"/>
                <a:gd name="connsiteX72" fmla="*/ 1301121 w 1721798"/>
                <a:gd name="connsiteY72" fmla="*/ 93787 h 622300"/>
                <a:gd name="connsiteX73" fmla="*/ 1317759 w 1721798"/>
                <a:gd name="connsiteY73" fmla="*/ 96957 h 622300"/>
                <a:gd name="connsiteX74" fmla="*/ 1332841 w 1721798"/>
                <a:gd name="connsiteY74" fmla="*/ 99373 h 622300"/>
                <a:gd name="connsiteX75" fmla="*/ 1349539 w 1721798"/>
                <a:gd name="connsiteY75" fmla="*/ 103298 h 622300"/>
                <a:gd name="connsiteX76" fmla="*/ 1365399 w 1721798"/>
                <a:gd name="connsiteY76" fmla="*/ 106519 h 622300"/>
                <a:gd name="connsiteX77" fmla="*/ 1380481 w 1721798"/>
                <a:gd name="connsiteY77" fmla="*/ 109689 h 622300"/>
                <a:gd name="connsiteX78" fmla="*/ 1394006 w 1721798"/>
                <a:gd name="connsiteY78" fmla="*/ 112860 h 622300"/>
                <a:gd name="connsiteX79" fmla="*/ 1407472 w 1721798"/>
                <a:gd name="connsiteY79" fmla="*/ 116835 h 622300"/>
                <a:gd name="connsiteX80" fmla="*/ 1417766 w 1721798"/>
                <a:gd name="connsiteY80" fmla="*/ 119200 h 622300"/>
                <a:gd name="connsiteX81" fmla="*/ 1436020 w 1721798"/>
                <a:gd name="connsiteY81" fmla="*/ 126346 h 622300"/>
                <a:gd name="connsiteX82" fmla="*/ 1451940 w 1721798"/>
                <a:gd name="connsiteY82" fmla="*/ 133492 h 622300"/>
                <a:gd name="connsiteX83" fmla="*/ 1465406 w 1721798"/>
                <a:gd name="connsiteY83" fmla="*/ 141443 h 622300"/>
                <a:gd name="connsiteX84" fmla="*/ 1476538 w 1721798"/>
                <a:gd name="connsiteY84" fmla="*/ 148539 h 622300"/>
                <a:gd name="connsiteX85" fmla="*/ 1486054 w 1721798"/>
                <a:gd name="connsiteY85" fmla="*/ 157295 h 622300"/>
                <a:gd name="connsiteX86" fmla="*/ 1494014 w 1721798"/>
                <a:gd name="connsiteY86" fmla="*/ 165247 h 622300"/>
                <a:gd name="connsiteX87" fmla="*/ 1500358 w 1721798"/>
                <a:gd name="connsiteY87" fmla="*/ 172393 h 622300"/>
                <a:gd name="connsiteX88" fmla="*/ 1506702 w 1721798"/>
                <a:gd name="connsiteY88" fmla="*/ 178733 h 622300"/>
                <a:gd name="connsiteX89" fmla="*/ 1516996 w 1721798"/>
                <a:gd name="connsiteY89" fmla="*/ 193831 h 622300"/>
                <a:gd name="connsiteX90" fmla="*/ 1523340 w 1721798"/>
                <a:gd name="connsiteY90" fmla="*/ 208877 h 622300"/>
                <a:gd name="connsiteX91" fmla="*/ 1524178 w 1721798"/>
                <a:gd name="connsiteY91" fmla="*/ 227145 h 622300"/>
                <a:gd name="connsiteX92" fmla="*/ 1516996 w 1721798"/>
                <a:gd name="connsiteY92" fmla="*/ 247778 h 622300"/>
                <a:gd name="connsiteX93" fmla="*/ 1510652 w 1721798"/>
                <a:gd name="connsiteY93" fmla="*/ 258094 h 622300"/>
                <a:gd name="connsiteX94" fmla="*/ 1503530 w 1721798"/>
                <a:gd name="connsiteY94" fmla="*/ 269216 h 622300"/>
                <a:gd name="connsiteX95" fmla="*/ 1497186 w 1721798"/>
                <a:gd name="connsiteY95" fmla="*/ 280337 h 622300"/>
                <a:gd name="connsiteX96" fmla="*/ 1489226 w 1721798"/>
                <a:gd name="connsiteY96" fmla="*/ 291459 h 622300"/>
                <a:gd name="connsiteX97" fmla="*/ 1482882 w 1721798"/>
                <a:gd name="connsiteY97" fmla="*/ 300165 h 622300"/>
                <a:gd name="connsiteX98" fmla="*/ 1478932 w 1721798"/>
                <a:gd name="connsiteY98" fmla="*/ 308116 h 622300"/>
                <a:gd name="connsiteX99" fmla="*/ 1474922 w 1721798"/>
                <a:gd name="connsiteY99" fmla="*/ 312091 h 622300"/>
                <a:gd name="connsiteX100" fmla="*/ 1474144 w 1721798"/>
                <a:gd name="connsiteY100" fmla="*/ 314457 h 622300"/>
                <a:gd name="connsiteX101" fmla="*/ 1475760 w 1721798"/>
                <a:gd name="connsiteY101" fmla="*/ 314457 h 622300"/>
                <a:gd name="connsiteX102" fmla="*/ 1481266 w 1721798"/>
                <a:gd name="connsiteY102" fmla="*/ 312091 h 622300"/>
                <a:gd name="connsiteX103" fmla="*/ 1489226 w 1721798"/>
                <a:gd name="connsiteY103" fmla="*/ 311286 h 622300"/>
                <a:gd name="connsiteX104" fmla="*/ 1499520 w 1721798"/>
                <a:gd name="connsiteY104" fmla="*/ 309676 h 622300"/>
                <a:gd name="connsiteX105" fmla="*/ 1511430 w 1721798"/>
                <a:gd name="connsiteY105" fmla="*/ 308921 h 622300"/>
                <a:gd name="connsiteX106" fmla="*/ 1524178 w 1721798"/>
                <a:gd name="connsiteY106" fmla="*/ 307311 h 622300"/>
                <a:gd name="connsiteX107" fmla="*/ 1536865 w 1721798"/>
                <a:gd name="connsiteY107" fmla="*/ 307311 h 622300"/>
                <a:gd name="connsiteX108" fmla="*/ 1551169 w 1721798"/>
                <a:gd name="connsiteY108" fmla="*/ 307311 h 622300"/>
                <a:gd name="connsiteX109" fmla="*/ 1560685 w 1721798"/>
                <a:gd name="connsiteY109" fmla="*/ 308116 h 622300"/>
                <a:gd name="connsiteX110" fmla="*/ 1572595 w 1721798"/>
                <a:gd name="connsiteY110" fmla="*/ 309676 h 622300"/>
                <a:gd name="connsiteX111" fmla="*/ 1585283 w 1721798"/>
                <a:gd name="connsiteY111" fmla="*/ 311286 h 622300"/>
                <a:gd name="connsiteX112" fmla="*/ 1599587 w 1721798"/>
                <a:gd name="connsiteY112" fmla="*/ 315262 h 622300"/>
                <a:gd name="connsiteX113" fmla="*/ 1613053 w 1721798"/>
                <a:gd name="connsiteY113" fmla="*/ 318432 h 622300"/>
                <a:gd name="connsiteX114" fmla="*/ 1627357 w 1721798"/>
                <a:gd name="connsiteY114" fmla="*/ 322408 h 622300"/>
                <a:gd name="connsiteX115" fmla="*/ 1641601 w 1721798"/>
                <a:gd name="connsiteY115" fmla="*/ 327138 h 622300"/>
                <a:gd name="connsiteX116" fmla="*/ 1655905 w 1721798"/>
                <a:gd name="connsiteY116" fmla="*/ 330309 h 622300"/>
                <a:gd name="connsiteX117" fmla="*/ 1668593 w 1721798"/>
                <a:gd name="connsiteY117" fmla="*/ 335089 h 622300"/>
                <a:gd name="connsiteX118" fmla="*/ 1681340 w 1721798"/>
                <a:gd name="connsiteY118" fmla="*/ 339065 h 622300"/>
                <a:gd name="connsiteX119" fmla="*/ 1692412 w 1721798"/>
                <a:gd name="connsiteY119" fmla="*/ 343846 h 622300"/>
                <a:gd name="connsiteX120" fmla="*/ 1702766 w 1721798"/>
                <a:gd name="connsiteY120" fmla="*/ 346211 h 622300"/>
                <a:gd name="connsiteX121" fmla="*/ 1710666 w 1721798"/>
                <a:gd name="connsiteY121" fmla="*/ 348576 h 622300"/>
                <a:gd name="connsiteX122" fmla="*/ 1716232 w 1721798"/>
                <a:gd name="connsiteY122" fmla="*/ 351747 h 622300"/>
                <a:gd name="connsiteX123" fmla="*/ 1721020 w 1721798"/>
                <a:gd name="connsiteY123" fmla="*/ 352552 h 622300"/>
                <a:gd name="connsiteX124" fmla="*/ 1721798 w 1721798"/>
                <a:gd name="connsiteY124" fmla="*/ 353357 h 622300"/>
                <a:gd name="connsiteX125" fmla="*/ 1596415 w 1721798"/>
                <a:gd name="connsiteY125" fmla="*/ 408914 h 622300"/>
                <a:gd name="connsiteX126" fmla="*/ 1697200 w 1721798"/>
                <a:gd name="connsiteY126" fmla="*/ 506543 h 622300"/>
                <a:gd name="connsiteX127" fmla="*/ 1695584 w 1721798"/>
                <a:gd name="connsiteY127" fmla="*/ 506543 h 622300"/>
                <a:gd name="connsiteX128" fmla="*/ 1690018 w 1721798"/>
                <a:gd name="connsiteY128" fmla="*/ 504932 h 622300"/>
                <a:gd name="connsiteX129" fmla="*/ 1682118 w 1721798"/>
                <a:gd name="connsiteY129" fmla="*/ 503372 h 622300"/>
                <a:gd name="connsiteX130" fmla="*/ 1671765 w 1721798"/>
                <a:gd name="connsiteY130" fmla="*/ 501762 h 622300"/>
                <a:gd name="connsiteX131" fmla="*/ 1659915 w 1721798"/>
                <a:gd name="connsiteY131" fmla="*/ 498592 h 622300"/>
                <a:gd name="connsiteX132" fmla="*/ 1644833 w 1721798"/>
                <a:gd name="connsiteY132" fmla="*/ 496226 h 622300"/>
                <a:gd name="connsiteX133" fmla="*/ 1630529 w 1721798"/>
                <a:gd name="connsiteY133" fmla="*/ 493056 h 622300"/>
                <a:gd name="connsiteX134" fmla="*/ 1614669 w 1721798"/>
                <a:gd name="connsiteY134" fmla="*/ 490691 h 622300"/>
                <a:gd name="connsiteX135" fmla="*/ 1599587 w 1721798"/>
                <a:gd name="connsiteY135" fmla="*/ 488275 h 622300"/>
                <a:gd name="connsiteX136" fmla="*/ 1583667 w 1721798"/>
                <a:gd name="connsiteY136" fmla="*/ 485105 h 622300"/>
                <a:gd name="connsiteX137" fmla="*/ 1569423 w 1721798"/>
                <a:gd name="connsiteY137" fmla="*/ 482740 h 622300"/>
                <a:gd name="connsiteX138" fmla="*/ 1555119 w 1721798"/>
                <a:gd name="connsiteY138" fmla="*/ 480374 h 622300"/>
                <a:gd name="connsiteX139" fmla="*/ 1543209 w 1721798"/>
                <a:gd name="connsiteY139" fmla="*/ 478764 h 622300"/>
                <a:gd name="connsiteX140" fmla="*/ 1533693 w 1721798"/>
                <a:gd name="connsiteY140" fmla="*/ 477959 h 622300"/>
                <a:gd name="connsiteX141" fmla="*/ 1525734 w 1721798"/>
                <a:gd name="connsiteY141" fmla="*/ 477154 h 622300"/>
                <a:gd name="connsiteX142" fmla="*/ 1521784 w 1721798"/>
                <a:gd name="connsiteY142" fmla="*/ 477154 h 622300"/>
                <a:gd name="connsiteX143" fmla="*/ 1512268 w 1721798"/>
                <a:gd name="connsiteY143" fmla="*/ 477959 h 622300"/>
                <a:gd name="connsiteX144" fmla="*/ 1497964 w 1721798"/>
                <a:gd name="connsiteY144" fmla="*/ 479569 h 622300"/>
                <a:gd name="connsiteX145" fmla="*/ 1479710 w 1721798"/>
                <a:gd name="connsiteY145" fmla="*/ 481129 h 622300"/>
                <a:gd name="connsiteX146" fmla="*/ 1459062 w 1721798"/>
                <a:gd name="connsiteY146" fmla="*/ 484300 h 622300"/>
                <a:gd name="connsiteX147" fmla="*/ 1437636 w 1721798"/>
                <a:gd name="connsiteY147" fmla="*/ 488275 h 622300"/>
                <a:gd name="connsiteX148" fmla="*/ 1416210 w 1721798"/>
                <a:gd name="connsiteY148" fmla="*/ 493056 h 622300"/>
                <a:gd name="connsiteX149" fmla="*/ 1397956 w 1721798"/>
                <a:gd name="connsiteY149" fmla="*/ 498592 h 622300"/>
                <a:gd name="connsiteX150" fmla="*/ 1383653 w 1721798"/>
                <a:gd name="connsiteY150" fmla="*/ 506543 h 622300"/>
                <a:gd name="connsiteX151" fmla="*/ 1370965 w 1721798"/>
                <a:gd name="connsiteY151" fmla="*/ 514494 h 622300"/>
                <a:gd name="connsiteX152" fmla="*/ 1357439 w 1721798"/>
                <a:gd name="connsiteY152" fmla="*/ 521640 h 622300"/>
                <a:gd name="connsiteX153" fmla="*/ 1344751 w 1721798"/>
                <a:gd name="connsiteY153" fmla="*/ 529541 h 622300"/>
                <a:gd name="connsiteX154" fmla="*/ 1332063 w 1721798"/>
                <a:gd name="connsiteY154" fmla="*/ 537492 h 622300"/>
                <a:gd name="connsiteX155" fmla="*/ 1318597 w 1721798"/>
                <a:gd name="connsiteY155" fmla="*/ 544638 h 622300"/>
                <a:gd name="connsiteX156" fmla="*/ 1305071 w 1721798"/>
                <a:gd name="connsiteY156" fmla="*/ 551784 h 622300"/>
                <a:gd name="connsiteX157" fmla="*/ 1290767 w 1721798"/>
                <a:gd name="connsiteY157" fmla="*/ 559735 h 622300"/>
                <a:gd name="connsiteX158" fmla="*/ 1277301 w 1721798"/>
                <a:gd name="connsiteY158" fmla="*/ 567686 h 622300"/>
                <a:gd name="connsiteX159" fmla="*/ 1267785 w 1721798"/>
                <a:gd name="connsiteY159" fmla="*/ 571611 h 622300"/>
                <a:gd name="connsiteX160" fmla="*/ 1256653 w 1721798"/>
                <a:gd name="connsiteY160" fmla="*/ 575587 h 622300"/>
                <a:gd name="connsiteX161" fmla="*/ 1242350 w 1721798"/>
                <a:gd name="connsiteY161" fmla="*/ 579563 h 622300"/>
                <a:gd name="connsiteX162" fmla="*/ 1227268 w 1721798"/>
                <a:gd name="connsiteY162" fmla="*/ 581928 h 622300"/>
                <a:gd name="connsiteX163" fmla="*/ 1209852 w 1721798"/>
                <a:gd name="connsiteY163" fmla="*/ 583538 h 622300"/>
                <a:gd name="connsiteX164" fmla="*/ 1191598 w 1721798"/>
                <a:gd name="connsiteY164" fmla="*/ 583538 h 622300"/>
                <a:gd name="connsiteX165" fmla="*/ 1170950 w 1721798"/>
                <a:gd name="connsiteY165" fmla="*/ 581928 h 622300"/>
                <a:gd name="connsiteX166" fmla="*/ 1151080 w 1721798"/>
                <a:gd name="connsiteY166" fmla="*/ 578003 h 622300"/>
                <a:gd name="connsiteX167" fmla="*/ 1143958 w 1721798"/>
                <a:gd name="connsiteY167" fmla="*/ 574782 h 622300"/>
                <a:gd name="connsiteX168" fmla="*/ 1138392 w 1721798"/>
                <a:gd name="connsiteY168" fmla="*/ 568441 h 622300"/>
                <a:gd name="connsiteX169" fmla="*/ 1132826 w 1721798"/>
                <a:gd name="connsiteY169" fmla="*/ 559735 h 622300"/>
                <a:gd name="connsiteX170" fmla="*/ 1128876 w 1721798"/>
                <a:gd name="connsiteY170" fmla="*/ 550224 h 622300"/>
                <a:gd name="connsiteX171" fmla="*/ 1126482 w 1721798"/>
                <a:gd name="connsiteY171" fmla="*/ 539857 h 622300"/>
                <a:gd name="connsiteX172" fmla="*/ 1124926 w 1721798"/>
                <a:gd name="connsiteY172" fmla="*/ 531151 h 622300"/>
                <a:gd name="connsiteX173" fmla="*/ 1123310 w 1721798"/>
                <a:gd name="connsiteY173" fmla="*/ 522395 h 622300"/>
                <a:gd name="connsiteX174" fmla="*/ 1124926 w 1721798"/>
                <a:gd name="connsiteY174" fmla="*/ 516859 h 622300"/>
                <a:gd name="connsiteX175" fmla="*/ 1136776 w 1721798"/>
                <a:gd name="connsiteY175" fmla="*/ 482740 h 622300"/>
                <a:gd name="connsiteX176" fmla="*/ 1151080 w 1721798"/>
                <a:gd name="connsiteY176" fmla="*/ 450180 h 622300"/>
                <a:gd name="connsiteX177" fmla="*/ 1165384 w 1721798"/>
                <a:gd name="connsiteY177" fmla="*/ 420036 h 622300"/>
                <a:gd name="connsiteX178" fmla="*/ 1180466 w 1721798"/>
                <a:gd name="connsiteY178" fmla="*/ 393817 h 622300"/>
                <a:gd name="connsiteX179" fmla="*/ 1193932 w 1721798"/>
                <a:gd name="connsiteY179" fmla="*/ 372379 h 622300"/>
                <a:gd name="connsiteX180" fmla="*/ 1205064 w 1721798"/>
                <a:gd name="connsiteY180" fmla="*/ 356527 h 622300"/>
                <a:gd name="connsiteX181" fmla="*/ 1212186 w 1721798"/>
                <a:gd name="connsiteY181" fmla="*/ 345406 h 622300"/>
                <a:gd name="connsiteX182" fmla="*/ 1215358 w 1721798"/>
                <a:gd name="connsiteY182" fmla="*/ 341430 h 622300"/>
                <a:gd name="connsiteX183" fmla="*/ 1099050 w 1721798"/>
                <a:gd name="connsiteY183" fmla="*/ 340794 h 622300"/>
                <a:gd name="connsiteX184" fmla="*/ 1097627 w 1721798"/>
                <a:gd name="connsiteY184" fmla="*/ 346663 h 622300"/>
                <a:gd name="connsiteX185" fmla="*/ 1087287 w 1721798"/>
                <a:gd name="connsiteY185" fmla="*/ 348254 h 622300"/>
                <a:gd name="connsiteX186" fmla="*/ 1075357 w 1721798"/>
                <a:gd name="connsiteY186" fmla="*/ 349845 h 622300"/>
                <a:gd name="connsiteX187" fmla="*/ 1063426 w 1721798"/>
                <a:gd name="connsiteY187" fmla="*/ 353027 h 622300"/>
                <a:gd name="connsiteX188" fmla="*/ 1050701 w 1721798"/>
                <a:gd name="connsiteY188" fmla="*/ 355414 h 622300"/>
                <a:gd name="connsiteX189" fmla="*/ 1037975 w 1721798"/>
                <a:gd name="connsiteY189" fmla="*/ 358596 h 622300"/>
                <a:gd name="connsiteX190" fmla="*/ 1023658 w 1721798"/>
                <a:gd name="connsiteY190" fmla="*/ 360983 h 622300"/>
                <a:gd name="connsiteX191" fmla="*/ 1010137 w 1721798"/>
                <a:gd name="connsiteY191" fmla="*/ 364165 h 622300"/>
                <a:gd name="connsiteX192" fmla="*/ 996616 w 1721798"/>
                <a:gd name="connsiteY192" fmla="*/ 366551 h 622300"/>
                <a:gd name="connsiteX193" fmla="*/ 983890 w 1721798"/>
                <a:gd name="connsiteY193" fmla="*/ 370529 h 622300"/>
                <a:gd name="connsiteX194" fmla="*/ 969574 w 1721798"/>
                <a:gd name="connsiteY194" fmla="*/ 372915 h 622300"/>
                <a:gd name="connsiteX195" fmla="*/ 957643 w 1721798"/>
                <a:gd name="connsiteY195" fmla="*/ 376893 h 622300"/>
                <a:gd name="connsiteX196" fmla="*/ 945713 w 1721798"/>
                <a:gd name="connsiteY196" fmla="*/ 379279 h 622300"/>
                <a:gd name="connsiteX197" fmla="*/ 935373 w 1721798"/>
                <a:gd name="connsiteY197" fmla="*/ 382461 h 622300"/>
                <a:gd name="connsiteX198" fmla="*/ 925034 w 1721798"/>
                <a:gd name="connsiteY198" fmla="*/ 384848 h 622300"/>
                <a:gd name="connsiteX199" fmla="*/ 915489 w 1721798"/>
                <a:gd name="connsiteY199" fmla="*/ 388030 h 622300"/>
                <a:gd name="connsiteX200" fmla="*/ 908331 w 1721798"/>
                <a:gd name="connsiteY200" fmla="*/ 390416 h 622300"/>
                <a:gd name="connsiteX201" fmla="*/ 894810 w 1721798"/>
                <a:gd name="connsiteY201" fmla="*/ 395190 h 622300"/>
                <a:gd name="connsiteX202" fmla="*/ 876517 w 1721798"/>
                <a:gd name="connsiteY202" fmla="*/ 402349 h 622300"/>
                <a:gd name="connsiteX203" fmla="*/ 853451 w 1721798"/>
                <a:gd name="connsiteY203" fmla="*/ 410304 h 622300"/>
                <a:gd name="connsiteX204" fmla="*/ 829590 w 1721798"/>
                <a:gd name="connsiteY204" fmla="*/ 419055 h 622300"/>
                <a:gd name="connsiteX205" fmla="*/ 806525 w 1721798"/>
                <a:gd name="connsiteY205" fmla="*/ 427010 h 622300"/>
                <a:gd name="connsiteX206" fmla="*/ 788232 w 1721798"/>
                <a:gd name="connsiteY206" fmla="*/ 433374 h 622300"/>
                <a:gd name="connsiteX207" fmla="*/ 774710 w 1721798"/>
                <a:gd name="connsiteY207" fmla="*/ 438147 h 622300"/>
                <a:gd name="connsiteX208" fmla="*/ 769938 w 1721798"/>
                <a:gd name="connsiteY208" fmla="*/ 439738 h 622300"/>
                <a:gd name="connsiteX209" fmla="*/ 769953 w 1721798"/>
                <a:gd name="connsiteY209" fmla="*/ 438446 h 622300"/>
                <a:gd name="connsiteX210" fmla="*/ 715929 w 1721798"/>
                <a:gd name="connsiteY210" fmla="*/ 457204 h 622300"/>
                <a:gd name="connsiteX211" fmla="*/ 711215 w 1721798"/>
                <a:gd name="connsiteY211" fmla="*/ 458760 h 622300"/>
                <a:gd name="connsiteX212" fmla="*/ 704067 w 1721798"/>
                <a:gd name="connsiteY212" fmla="*/ 461933 h 622300"/>
                <a:gd name="connsiteX213" fmla="*/ 695322 w 1721798"/>
                <a:gd name="connsiteY213" fmla="*/ 465916 h 622300"/>
                <a:gd name="connsiteX214" fmla="*/ 683384 w 1721798"/>
                <a:gd name="connsiteY214" fmla="*/ 470708 h 622300"/>
                <a:gd name="connsiteX215" fmla="*/ 670685 w 1721798"/>
                <a:gd name="connsiteY215" fmla="*/ 476246 h 622300"/>
                <a:gd name="connsiteX216" fmla="*/ 657225 w 1721798"/>
                <a:gd name="connsiteY216" fmla="*/ 481785 h 622300"/>
                <a:gd name="connsiteX217" fmla="*/ 642930 w 1721798"/>
                <a:gd name="connsiteY217" fmla="*/ 487385 h 622300"/>
                <a:gd name="connsiteX218" fmla="*/ 629470 w 1721798"/>
                <a:gd name="connsiteY218" fmla="*/ 493733 h 622300"/>
                <a:gd name="connsiteX219" fmla="*/ 615175 w 1721798"/>
                <a:gd name="connsiteY219" fmla="*/ 499271 h 622300"/>
                <a:gd name="connsiteX220" fmla="*/ 601639 w 1721798"/>
                <a:gd name="connsiteY220" fmla="*/ 505619 h 622300"/>
                <a:gd name="connsiteX221" fmla="*/ 589777 w 1721798"/>
                <a:gd name="connsiteY221" fmla="*/ 510411 h 622300"/>
                <a:gd name="connsiteX222" fmla="*/ 580196 w 1721798"/>
                <a:gd name="connsiteY222" fmla="*/ 515140 h 622300"/>
                <a:gd name="connsiteX223" fmla="*/ 571527 w 1721798"/>
                <a:gd name="connsiteY223" fmla="*/ 518314 h 622300"/>
                <a:gd name="connsiteX224" fmla="*/ 565976 w 1721798"/>
                <a:gd name="connsiteY224" fmla="*/ 521488 h 622300"/>
                <a:gd name="connsiteX225" fmla="*/ 563543 w 1721798"/>
                <a:gd name="connsiteY225" fmla="*/ 522297 h 622300"/>
                <a:gd name="connsiteX226" fmla="*/ 558828 w 1721798"/>
                <a:gd name="connsiteY226" fmla="*/ 524661 h 622300"/>
                <a:gd name="connsiteX227" fmla="*/ 554798 w 1721798"/>
                <a:gd name="connsiteY227" fmla="*/ 526279 h 622300"/>
                <a:gd name="connsiteX228" fmla="*/ 551680 w 1721798"/>
                <a:gd name="connsiteY228" fmla="*/ 528644 h 622300"/>
                <a:gd name="connsiteX229" fmla="*/ 547726 w 1721798"/>
                <a:gd name="connsiteY229" fmla="*/ 529453 h 622300"/>
                <a:gd name="connsiteX230" fmla="*/ 544532 w 1721798"/>
                <a:gd name="connsiteY230" fmla="*/ 531009 h 622300"/>
                <a:gd name="connsiteX231" fmla="*/ 538981 w 1721798"/>
                <a:gd name="connsiteY231" fmla="*/ 534182 h 622300"/>
                <a:gd name="connsiteX232" fmla="*/ 533430 w 1721798"/>
                <a:gd name="connsiteY232" fmla="*/ 535800 h 622300"/>
                <a:gd name="connsiteX233" fmla="*/ 526282 w 1721798"/>
                <a:gd name="connsiteY233" fmla="*/ 539721 h 622300"/>
                <a:gd name="connsiteX234" fmla="*/ 514344 w 1721798"/>
                <a:gd name="connsiteY234" fmla="*/ 546131 h 622300"/>
                <a:gd name="connsiteX235" fmla="*/ 500884 w 1721798"/>
                <a:gd name="connsiteY235" fmla="*/ 552478 h 622300"/>
                <a:gd name="connsiteX236" fmla="*/ 487349 w 1721798"/>
                <a:gd name="connsiteY236" fmla="*/ 558826 h 622300"/>
                <a:gd name="connsiteX237" fmla="*/ 473890 w 1721798"/>
                <a:gd name="connsiteY237" fmla="*/ 565920 h 622300"/>
                <a:gd name="connsiteX238" fmla="*/ 458758 w 1721798"/>
                <a:gd name="connsiteY238" fmla="*/ 573076 h 622300"/>
                <a:gd name="connsiteX239" fmla="*/ 443701 w 1721798"/>
                <a:gd name="connsiteY239" fmla="*/ 579424 h 622300"/>
                <a:gd name="connsiteX240" fmla="*/ 428645 w 1721798"/>
                <a:gd name="connsiteY240" fmla="*/ 586580 h 622300"/>
                <a:gd name="connsiteX241" fmla="*/ 414349 w 1721798"/>
                <a:gd name="connsiteY241" fmla="*/ 593737 h 622300"/>
                <a:gd name="connsiteX242" fmla="*/ 400054 w 1721798"/>
                <a:gd name="connsiteY242" fmla="*/ 600084 h 622300"/>
                <a:gd name="connsiteX243" fmla="*/ 385758 w 1721798"/>
                <a:gd name="connsiteY243" fmla="*/ 606432 h 622300"/>
                <a:gd name="connsiteX244" fmla="*/ 372299 w 1721798"/>
                <a:gd name="connsiteY244" fmla="*/ 610414 h 622300"/>
                <a:gd name="connsiteX245" fmla="*/ 360360 w 1721798"/>
                <a:gd name="connsiteY245" fmla="*/ 615144 h 622300"/>
                <a:gd name="connsiteX246" fmla="*/ 349258 w 1721798"/>
                <a:gd name="connsiteY246" fmla="*/ 619126 h 622300"/>
                <a:gd name="connsiteX247" fmla="*/ 340513 w 1721798"/>
                <a:gd name="connsiteY247" fmla="*/ 621491 h 622300"/>
                <a:gd name="connsiteX248" fmla="*/ 331769 w 1721798"/>
                <a:gd name="connsiteY248" fmla="*/ 622300 h 622300"/>
                <a:gd name="connsiteX249" fmla="*/ 325457 w 1721798"/>
                <a:gd name="connsiteY249" fmla="*/ 622300 h 622300"/>
                <a:gd name="connsiteX250" fmla="*/ 311161 w 1721798"/>
                <a:gd name="connsiteY250" fmla="*/ 619126 h 622300"/>
                <a:gd name="connsiteX251" fmla="*/ 295269 w 1721798"/>
                <a:gd name="connsiteY251" fmla="*/ 610414 h 622300"/>
                <a:gd name="connsiteX252" fmla="*/ 280213 w 1721798"/>
                <a:gd name="connsiteY252" fmla="*/ 598466 h 622300"/>
                <a:gd name="connsiteX253" fmla="*/ 263559 w 1721798"/>
                <a:gd name="connsiteY253" fmla="*/ 584215 h 622300"/>
                <a:gd name="connsiteX254" fmla="*/ 247667 w 1721798"/>
                <a:gd name="connsiteY254" fmla="*/ 566729 h 622300"/>
                <a:gd name="connsiteX255" fmla="*/ 232535 w 1721798"/>
                <a:gd name="connsiteY255" fmla="*/ 548495 h 622300"/>
                <a:gd name="connsiteX256" fmla="*/ 216718 w 1721798"/>
                <a:gd name="connsiteY256" fmla="*/ 528644 h 622300"/>
                <a:gd name="connsiteX257" fmla="*/ 202422 w 1721798"/>
                <a:gd name="connsiteY257" fmla="*/ 507237 h 622300"/>
                <a:gd name="connsiteX258" fmla="*/ 188126 w 1721798"/>
                <a:gd name="connsiteY258" fmla="*/ 487385 h 622300"/>
                <a:gd name="connsiteX259" fmla="*/ 175428 w 1721798"/>
                <a:gd name="connsiteY259" fmla="*/ 467534 h 622300"/>
                <a:gd name="connsiteX260" fmla="*/ 163489 w 1721798"/>
                <a:gd name="connsiteY260" fmla="*/ 447683 h 622300"/>
                <a:gd name="connsiteX261" fmla="*/ 153984 w 1721798"/>
                <a:gd name="connsiteY261" fmla="*/ 431005 h 622300"/>
                <a:gd name="connsiteX262" fmla="*/ 145239 w 1721798"/>
                <a:gd name="connsiteY262" fmla="*/ 415945 h 622300"/>
                <a:gd name="connsiteX263" fmla="*/ 138928 w 1721798"/>
                <a:gd name="connsiteY263" fmla="*/ 403997 h 622300"/>
                <a:gd name="connsiteX264" fmla="*/ 134137 w 1721798"/>
                <a:gd name="connsiteY264" fmla="*/ 395285 h 622300"/>
                <a:gd name="connsiteX265" fmla="*/ 132540 w 1721798"/>
                <a:gd name="connsiteY265" fmla="*/ 390556 h 622300"/>
                <a:gd name="connsiteX266" fmla="*/ 133377 w 1721798"/>
                <a:gd name="connsiteY266" fmla="*/ 384146 h 622300"/>
                <a:gd name="connsiteX267" fmla="*/ 137331 w 1721798"/>
                <a:gd name="connsiteY267" fmla="*/ 373069 h 622300"/>
                <a:gd name="connsiteX268" fmla="*/ 143642 w 1721798"/>
                <a:gd name="connsiteY268" fmla="*/ 361183 h 622300"/>
                <a:gd name="connsiteX269" fmla="*/ 151627 w 1721798"/>
                <a:gd name="connsiteY269" fmla="*/ 347679 h 622300"/>
                <a:gd name="connsiteX270" fmla="*/ 161892 w 1721798"/>
                <a:gd name="connsiteY270" fmla="*/ 334175 h 622300"/>
                <a:gd name="connsiteX271" fmla="*/ 170637 w 1721798"/>
                <a:gd name="connsiteY271" fmla="*/ 320671 h 622300"/>
                <a:gd name="connsiteX272" fmla="*/ 180218 w 1721798"/>
                <a:gd name="connsiteY272" fmla="*/ 311150 h 622300"/>
                <a:gd name="connsiteX273" fmla="*/ 187290 w 1721798"/>
                <a:gd name="connsiteY273" fmla="*/ 303994 h 622300"/>
                <a:gd name="connsiteX274" fmla="*/ 207973 w 1721798"/>
                <a:gd name="connsiteY274" fmla="*/ 288934 h 622300"/>
                <a:gd name="connsiteX275" fmla="*/ 228580 w 1721798"/>
                <a:gd name="connsiteY275" fmla="*/ 274621 h 622300"/>
                <a:gd name="connsiteX276" fmla="*/ 250024 w 1721798"/>
                <a:gd name="connsiteY276" fmla="*/ 260370 h 622300"/>
                <a:gd name="connsiteX277" fmla="*/ 269871 w 1721798"/>
                <a:gd name="connsiteY277" fmla="*/ 247675 h 622300"/>
                <a:gd name="connsiteX278" fmla="*/ 287360 w 1721798"/>
                <a:gd name="connsiteY278" fmla="*/ 238154 h 622300"/>
                <a:gd name="connsiteX279" fmla="*/ 300820 w 1721798"/>
                <a:gd name="connsiteY279" fmla="*/ 229380 h 622300"/>
                <a:gd name="connsiteX280" fmla="*/ 310325 w 1721798"/>
                <a:gd name="connsiteY280" fmla="*/ 223841 h 622300"/>
                <a:gd name="connsiteX281" fmla="*/ 313519 w 1721798"/>
                <a:gd name="connsiteY281" fmla="*/ 222223 h 622300"/>
                <a:gd name="connsiteX282" fmla="*/ 311161 w 1721798"/>
                <a:gd name="connsiteY282" fmla="*/ 221477 h 622300"/>
                <a:gd name="connsiteX283" fmla="*/ 304774 w 1721798"/>
                <a:gd name="connsiteY283" fmla="*/ 219859 h 622300"/>
                <a:gd name="connsiteX284" fmla="*/ 293672 w 1721798"/>
                <a:gd name="connsiteY284" fmla="*/ 216685 h 622300"/>
                <a:gd name="connsiteX285" fmla="*/ 277779 w 1721798"/>
                <a:gd name="connsiteY285" fmla="*/ 213511 h 622300"/>
                <a:gd name="connsiteX286" fmla="*/ 259529 w 1721798"/>
                <a:gd name="connsiteY286" fmla="*/ 210337 h 622300"/>
                <a:gd name="connsiteX287" fmla="*/ 238162 w 1721798"/>
                <a:gd name="connsiteY287" fmla="*/ 207973 h 622300"/>
                <a:gd name="connsiteX288" fmla="*/ 212688 w 1721798"/>
                <a:gd name="connsiteY288" fmla="*/ 206355 h 622300"/>
                <a:gd name="connsiteX289" fmla="*/ 185769 w 1721798"/>
                <a:gd name="connsiteY289" fmla="*/ 207973 h 622300"/>
                <a:gd name="connsiteX290" fmla="*/ 167519 w 1721798"/>
                <a:gd name="connsiteY290" fmla="*/ 209528 h 622300"/>
                <a:gd name="connsiteX291" fmla="*/ 145239 w 1721798"/>
                <a:gd name="connsiteY291" fmla="*/ 214320 h 622300"/>
                <a:gd name="connsiteX292" fmla="*/ 121438 w 1721798"/>
                <a:gd name="connsiteY292" fmla="*/ 218303 h 622300"/>
                <a:gd name="connsiteX293" fmla="*/ 97637 w 1721798"/>
                <a:gd name="connsiteY293" fmla="*/ 223841 h 622300"/>
                <a:gd name="connsiteX294" fmla="*/ 74597 w 1721798"/>
                <a:gd name="connsiteY294" fmla="*/ 229380 h 622300"/>
                <a:gd name="connsiteX295" fmla="*/ 57944 w 1721798"/>
                <a:gd name="connsiteY295" fmla="*/ 234172 h 622300"/>
                <a:gd name="connsiteX296" fmla="*/ 44484 w 1721798"/>
                <a:gd name="connsiteY296" fmla="*/ 238154 h 622300"/>
                <a:gd name="connsiteX297" fmla="*/ 40454 w 1721798"/>
                <a:gd name="connsiteY297" fmla="*/ 238901 h 622300"/>
                <a:gd name="connsiteX298" fmla="*/ 61898 w 1721798"/>
                <a:gd name="connsiteY298" fmla="*/ 186503 h 622300"/>
                <a:gd name="connsiteX299" fmla="*/ 110336 w 1721798"/>
                <a:gd name="connsiteY299" fmla="*/ 131741 h 622300"/>
                <a:gd name="connsiteX300" fmla="*/ 108739 w 1721798"/>
                <a:gd name="connsiteY300" fmla="*/ 130994 h 622300"/>
                <a:gd name="connsiteX301" fmla="*/ 102428 w 1721798"/>
                <a:gd name="connsiteY301" fmla="*/ 129376 h 622300"/>
                <a:gd name="connsiteX302" fmla="*/ 94444 w 1721798"/>
                <a:gd name="connsiteY302" fmla="*/ 126203 h 622300"/>
                <a:gd name="connsiteX303" fmla="*/ 84102 w 1721798"/>
                <a:gd name="connsiteY303" fmla="*/ 123029 h 622300"/>
                <a:gd name="connsiteX304" fmla="*/ 73000 w 1721798"/>
                <a:gd name="connsiteY304" fmla="*/ 119046 h 622300"/>
                <a:gd name="connsiteX305" fmla="*/ 63495 w 1721798"/>
                <a:gd name="connsiteY305" fmla="*/ 114317 h 622300"/>
                <a:gd name="connsiteX306" fmla="*/ 53990 w 1721798"/>
                <a:gd name="connsiteY306" fmla="*/ 109525 h 622300"/>
                <a:gd name="connsiteX307" fmla="*/ 47602 w 1721798"/>
                <a:gd name="connsiteY307" fmla="*/ 106351 h 622300"/>
                <a:gd name="connsiteX308" fmla="*/ 42051 w 1721798"/>
                <a:gd name="connsiteY308" fmla="*/ 101622 h 622300"/>
                <a:gd name="connsiteX309" fmla="*/ 34903 w 1721798"/>
                <a:gd name="connsiteY309" fmla="*/ 95274 h 622300"/>
                <a:gd name="connsiteX310" fmla="*/ 27755 w 1721798"/>
                <a:gd name="connsiteY310" fmla="*/ 88118 h 622300"/>
                <a:gd name="connsiteX311" fmla="*/ 19847 w 1721798"/>
                <a:gd name="connsiteY311" fmla="*/ 80961 h 622300"/>
                <a:gd name="connsiteX312" fmla="*/ 12699 w 1721798"/>
                <a:gd name="connsiteY312" fmla="*/ 72996 h 622300"/>
                <a:gd name="connsiteX313" fmla="*/ 6388 w 1721798"/>
                <a:gd name="connsiteY313" fmla="*/ 66648 h 622300"/>
                <a:gd name="connsiteX314" fmla="*/ 2358 w 1721798"/>
                <a:gd name="connsiteY314" fmla="*/ 61110 h 622300"/>
                <a:gd name="connsiteX315" fmla="*/ 0 w 1721798"/>
                <a:gd name="connsiteY315" fmla="*/ 57127 h 622300"/>
                <a:gd name="connsiteX316" fmla="*/ 761 w 1721798"/>
                <a:gd name="connsiteY316" fmla="*/ 55571 h 622300"/>
                <a:gd name="connsiteX317" fmla="*/ 3954 w 1721798"/>
                <a:gd name="connsiteY317" fmla="*/ 54762 h 622300"/>
                <a:gd name="connsiteX318" fmla="*/ 9505 w 1721798"/>
                <a:gd name="connsiteY318" fmla="*/ 52398 h 622300"/>
                <a:gd name="connsiteX319" fmla="*/ 15893 w 1721798"/>
                <a:gd name="connsiteY319" fmla="*/ 49224 h 622300"/>
                <a:gd name="connsiteX320" fmla="*/ 23801 w 1721798"/>
                <a:gd name="connsiteY320" fmla="*/ 46050 h 622300"/>
                <a:gd name="connsiteX321" fmla="*/ 32546 w 1721798"/>
                <a:gd name="connsiteY321" fmla="*/ 41259 h 622300"/>
                <a:gd name="connsiteX322" fmla="*/ 44484 w 1721798"/>
                <a:gd name="connsiteY322" fmla="*/ 36529 h 622300"/>
                <a:gd name="connsiteX323" fmla="*/ 57944 w 1721798"/>
                <a:gd name="connsiteY323" fmla="*/ 32546 h 622300"/>
                <a:gd name="connsiteX324" fmla="*/ 71403 w 1721798"/>
                <a:gd name="connsiteY324" fmla="*/ 27755 h 622300"/>
                <a:gd name="connsiteX325" fmla="*/ 86535 w 1721798"/>
                <a:gd name="connsiteY325" fmla="*/ 22216 h 622300"/>
                <a:gd name="connsiteX326" fmla="*/ 103188 w 1721798"/>
                <a:gd name="connsiteY326" fmla="*/ 17487 h 622300"/>
                <a:gd name="connsiteX327" fmla="*/ 120678 w 1721798"/>
                <a:gd name="connsiteY327" fmla="*/ 14313 h 622300"/>
                <a:gd name="connsiteX328" fmla="*/ 139688 w 1721798"/>
                <a:gd name="connsiteY328" fmla="*/ 10330 h 622300"/>
                <a:gd name="connsiteX329" fmla="*/ 158775 w 1721798"/>
                <a:gd name="connsiteY329" fmla="*/ 6348 h 622300"/>
                <a:gd name="connsiteX330" fmla="*/ 180218 w 1721798"/>
                <a:gd name="connsiteY330" fmla="*/ 3983 h 622300"/>
                <a:gd name="connsiteX331" fmla="*/ 200825 w 1721798"/>
                <a:gd name="connsiteY331" fmla="*/ 2365 h 622300"/>
                <a:gd name="connsiteX332" fmla="*/ 211167 w 1721798"/>
                <a:gd name="connsiteY332" fmla="*/ 809 h 622300"/>
                <a:gd name="connsiteX333" fmla="*/ 221433 w 1721798"/>
                <a:gd name="connsiteY333" fmla="*/ 809 h 622300"/>
                <a:gd name="connsiteX334" fmla="*/ 232535 w 1721798"/>
                <a:gd name="connsiteY334" fmla="*/ 809 h 622300"/>
                <a:gd name="connsiteX335" fmla="*/ 242876 w 1721798"/>
                <a:gd name="connsiteY33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877312 w 1721798"/>
                <a:gd name="connsiteY40" fmla="*/ 131876 h 622300"/>
                <a:gd name="connsiteX41" fmla="*/ 913103 w 1721798"/>
                <a:gd name="connsiteY41" fmla="*/ 122330 h 622300"/>
                <a:gd name="connsiteX42" fmla="*/ 929806 w 1721798"/>
                <a:gd name="connsiteY42" fmla="*/ 116761 h 622300"/>
                <a:gd name="connsiteX43" fmla="*/ 945713 w 1721798"/>
                <a:gd name="connsiteY43" fmla="*/ 111988 h 622300"/>
                <a:gd name="connsiteX44" fmla="*/ 960825 w 1721798"/>
                <a:gd name="connsiteY44" fmla="*/ 108010 h 622300"/>
                <a:gd name="connsiteX45" fmla="*/ 973551 w 1721798"/>
                <a:gd name="connsiteY45" fmla="*/ 104828 h 622300"/>
                <a:gd name="connsiteX46" fmla="*/ 983890 w 1721798"/>
                <a:gd name="connsiteY46" fmla="*/ 101646 h 622300"/>
                <a:gd name="connsiteX47" fmla="*/ 990253 w 1721798"/>
                <a:gd name="connsiteY47" fmla="*/ 100055 h 622300"/>
                <a:gd name="connsiteX48" fmla="*/ 997412 w 1721798"/>
                <a:gd name="connsiteY48" fmla="*/ 99260 h 622300"/>
                <a:gd name="connsiteX49" fmla="*/ 1005365 w 1721798"/>
                <a:gd name="connsiteY49" fmla="*/ 97669 h 622300"/>
                <a:gd name="connsiteX50" fmla="*/ 1014909 w 1721798"/>
                <a:gd name="connsiteY50" fmla="*/ 96078 h 622300"/>
                <a:gd name="connsiteX51" fmla="*/ 1025249 w 1721798"/>
                <a:gd name="connsiteY51" fmla="*/ 94487 h 622300"/>
                <a:gd name="connsiteX52" fmla="*/ 1035589 w 1721798"/>
                <a:gd name="connsiteY52" fmla="*/ 93691 h 622300"/>
                <a:gd name="connsiteX53" fmla="*/ 1047519 w 1721798"/>
                <a:gd name="connsiteY53" fmla="*/ 92100 h 622300"/>
                <a:gd name="connsiteX54" fmla="*/ 1059450 w 1721798"/>
                <a:gd name="connsiteY54" fmla="*/ 91305 h 622300"/>
                <a:gd name="connsiteX55" fmla="*/ 1072175 w 1721798"/>
                <a:gd name="connsiteY55" fmla="*/ 88918 h 622300"/>
                <a:gd name="connsiteX56" fmla="*/ 1085697 w 1721798"/>
                <a:gd name="connsiteY56" fmla="*/ 88123 h 622300"/>
                <a:gd name="connsiteX57" fmla="*/ 1098422 w 1721798"/>
                <a:gd name="connsiteY57" fmla="*/ 86532 h 622300"/>
                <a:gd name="connsiteX58" fmla="*/ 1111148 w 1721798"/>
                <a:gd name="connsiteY58" fmla="*/ 85736 h 622300"/>
                <a:gd name="connsiteX59" fmla="*/ 1123874 w 1721798"/>
                <a:gd name="connsiteY59" fmla="*/ 84145 h 622300"/>
                <a:gd name="connsiteX60" fmla="*/ 1137395 w 1721798"/>
                <a:gd name="connsiteY60" fmla="*/ 82554 h 622300"/>
                <a:gd name="connsiteX61" fmla="*/ 1149325 w 1721798"/>
                <a:gd name="connsiteY61" fmla="*/ 81759 h 622300"/>
                <a:gd name="connsiteX62" fmla="*/ 1162051 w 1721798"/>
                <a:gd name="connsiteY62" fmla="*/ 80963 h 622300"/>
                <a:gd name="connsiteX63" fmla="*/ 1161685 w 1721798"/>
                <a:gd name="connsiteY63" fmla="*/ 82474 h 622300"/>
                <a:gd name="connsiteX64" fmla="*/ 1225712 w 1721798"/>
                <a:gd name="connsiteY64" fmla="*/ 80300 h 622300"/>
                <a:gd name="connsiteX65" fmla="*/ 1230440 w 1721798"/>
                <a:gd name="connsiteY65" fmla="*/ 81105 h 622300"/>
                <a:gd name="connsiteX66" fmla="*/ 1237622 w 1721798"/>
                <a:gd name="connsiteY66" fmla="*/ 81910 h 622300"/>
                <a:gd name="connsiteX67" fmla="*/ 1247138 w 1721798"/>
                <a:gd name="connsiteY67" fmla="*/ 84276 h 622300"/>
                <a:gd name="connsiteX68" fmla="*/ 1258269 w 1721798"/>
                <a:gd name="connsiteY68" fmla="*/ 85836 h 622300"/>
                <a:gd name="connsiteX69" fmla="*/ 1271735 w 1721798"/>
                <a:gd name="connsiteY69" fmla="*/ 88251 h 622300"/>
                <a:gd name="connsiteX70" fmla="*/ 1285261 w 1721798"/>
                <a:gd name="connsiteY70" fmla="*/ 91422 h 622300"/>
                <a:gd name="connsiteX71" fmla="*/ 1301121 w 1721798"/>
                <a:gd name="connsiteY71" fmla="*/ 93787 h 622300"/>
                <a:gd name="connsiteX72" fmla="*/ 1317759 w 1721798"/>
                <a:gd name="connsiteY72" fmla="*/ 96957 h 622300"/>
                <a:gd name="connsiteX73" fmla="*/ 1332841 w 1721798"/>
                <a:gd name="connsiteY73" fmla="*/ 99373 h 622300"/>
                <a:gd name="connsiteX74" fmla="*/ 1349539 w 1721798"/>
                <a:gd name="connsiteY74" fmla="*/ 103298 h 622300"/>
                <a:gd name="connsiteX75" fmla="*/ 1365399 w 1721798"/>
                <a:gd name="connsiteY75" fmla="*/ 106519 h 622300"/>
                <a:gd name="connsiteX76" fmla="*/ 1380481 w 1721798"/>
                <a:gd name="connsiteY76" fmla="*/ 109689 h 622300"/>
                <a:gd name="connsiteX77" fmla="*/ 1394006 w 1721798"/>
                <a:gd name="connsiteY77" fmla="*/ 112860 h 622300"/>
                <a:gd name="connsiteX78" fmla="*/ 1407472 w 1721798"/>
                <a:gd name="connsiteY78" fmla="*/ 116835 h 622300"/>
                <a:gd name="connsiteX79" fmla="*/ 1417766 w 1721798"/>
                <a:gd name="connsiteY79" fmla="*/ 119200 h 622300"/>
                <a:gd name="connsiteX80" fmla="*/ 1436020 w 1721798"/>
                <a:gd name="connsiteY80" fmla="*/ 126346 h 622300"/>
                <a:gd name="connsiteX81" fmla="*/ 1451940 w 1721798"/>
                <a:gd name="connsiteY81" fmla="*/ 133492 h 622300"/>
                <a:gd name="connsiteX82" fmla="*/ 1465406 w 1721798"/>
                <a:gd name="connsiteY82" fmla="*/ 141443 h 622300"/>
                <a:gd name="connsiteX83" fmla="*/ 1476538 w 1721798"/>
                <a:gd name="connsiteY83" fmla="*/ 148539 h 622300"/>
                <a:gd name="connsiteX84" fmla="*/ 1486054 w 1721798"/>
                <a:gd name="connsiteY84" fmla="*/ 157295 h 622300"/>
                <a:gd name="connsiteX85" fmla="*/ 1494014 w 1721798"/>
                <a:gd name="connsiteY85" fmla="*/ 165247 h 622300"/>
                <a:gd name="connsiteX86" fmla="*/ 1500358 w 1721798"/>
                <a:gd name="connsiteY86" fmla="*/ 172393 h 622300"/>
                <a:gd name="connsiteX87" fmla="*/ 1506702 w 1721798"/>
                <a:gd name="connsiteY87" fmla="*/ 178733 h 622300"/>
                <a:gd name="connsiteX88" fmla="*/ 1516996 w 1721798"/>
                <a:gd name="connsiteY88" fmla="*/ 193831 h 622300"/>
                <a:gd name="connsiteX89" fmla="*/ 1523340 w 1721798"/>
                <a:gd name="connsiteY89" fmla="*/ 208877 h 622300"/>
                <a:gd name="connsiteX90" fmla="*/ 1524178 w 1721798"/>
                <a:gd name="connsiteY90" fmla="*/ 227145 h 622300"/>
                <a:gd name="connsiteX91" fmla="*/ 1516996 w 1721798"/>
                <a:gd name="connsiteY91" fmla="*/ 247778 h 622300"/>
                <a:gd name="connsiteX92" fmla="*/ 1510652 w 1721798"/>
                <a:gd name="connsiteY92" fmla="*/ 258094 h 622300"/>
                <a:gd name="connsiteX93" fmla="*/ 1503530 w 1721798"/>
                <a:gd name="connsiteY93" fmla="*/ 269216 h 622300"/>
                <a:gd name="connsiteX94" fmla="*/ 1497186 w 1721798"/>
                <a:gd name="connsiteY94" fmla="*/ 280337 h 622300"/>
                <a:gd name="connsiteX95" fmla="*/ 1489226 w 1721798"/>
                <a:gd name="connsiteY95" fmla="*/ 291459 h 622300"/>
                <a:gd name="connsiteX96" fmla="*/ 1482882 w 1721798"/>
                <a:gd name="connsiteY96" fmla="*/ 300165 h 622300"/>
                <a:gd name="connsiteX97" fmla="*/ 1478932 w 1721798"/>
                <a:gd name="connsiteY97" fmla="*/ 308116 h 622300"/>
                <a:gd name="connsiteX98" fmla="*/ 1474922 w 1721798"/>
                <a:gd name="connsiteY98" fmla="*/ 312091 h 622300"/>
                <a:gd name="connsiteX99" fmla="*/ 1474144 w 1721798"/>
                <a:gd name="connsiteY99" fmla="*/ 314457 h 622300"/>
                <a:gd name="connsiteX100" fmla="*/ 1475760 w 1721798"/>
                <a:gd name="connsiteY100" fmla="*/ 314457 h 622300"/>
                <a:gd name="connsiteX101" fmla="*/ 1481266 w 1721798"/>
                <a:gd name="connsiteY101" fmla="*/ 312091 h 622300"/>
                <a:gd name="connsiteX102" fmla="*/ 1489226 w 1721798"/>
                <a:gd name="connsiteY102" fmla="*/ 311286 h 622300"/>
                <a:gd name="connsiteX103" fmla="*/ 1499520 w 1721798"/>
                <a:gd name="connsiteY103" fmla="*/ 309676 h 622300"/>
                <a:gd name="connsiteX104" fmla="*/ 1511430 w 1721798"/>
                <a:gd name="connsiteY104" fmla="*/ 308921 h 622300"/>
                <a:gd name="connsiteX105" fmla="*/ 1524178 w 1721798"/>
                <a:gd name="connsiteY105" fmla="*/ 307311 h 622300"/>
                <a:gd name="connsiteX106" fmla="*/ 1536865 w 1721798"/>
                <a:gd name="connsiteY106" fmla="*/ 307311 h 622300"/>
                <a:gd name="connsiteX107" fmla="*/ 1551169 w 1721798"/>
                <a:gd name="connsiteY107" fmla="*/ 307311 h 622300"/>
                <a:gd name="connsiteX108" fmla="*/ 1560685 w 1721798"/>
                <a:gd name="connsiteY108" fmla="*/ 308116 h 622300"/>
                <a:gd name="connsiteX109" fmla="*/ 1572595 w 1721798"/>
                <a:gd name="connsiteY109" fmla="*/ 309676 h 622300"/>
                <a:gd name="connsiteX110" fmla="*/ 1585283 w 1721798"/>
                <a:gd name="connsiteY110" fmla="*/ 311286 h 622300"/>
                <a:gd name="connsiteX111" fmla="*/ 1599587 w 1721798"/>
                <a:gd name="connsiteY111" fmla="*/ 315262 h 622300"/>
                <a:gd name="connsiteX112" fmla="*/ 1613053 w 1721798"/>
                <a:gd name="connsiteY112" fmla="*/ 318432 h 622300"/>
                <a:gd name="connsiteX113" fmla="*/ 1627357 w 1721798"/>
                <a:gd name="connsiteY113" fmla="*/ 322408 h 622300"/>
                <a:gd name="connsiteX114" fmla="*/ 1641601 w 1721798"/>
                <a:gd name="connsiteY114" fmla="*/ 327138 h 622300"/>
                <a:gd name="connsiteX115" fmla="*/ 1655905 w 1721798"/>
                <a:gd name="connsiteY115" fmla="*/ 330309 h 622300"/>
                <a:gd name="connsiteX116" fmla="*/ 1668593 w 1721798"/>
                <a:gd name="connsiteY116" fmla="*/ 335089 h 622300"/>
                <a:gd name="connsiteX117" fmla="*/ 1681340 w 1721798"/>
                <a:gd name="connsiteY117" fmla="*/ 339065 h 622300"/>
                <a:gd name="connsiteX118" fmla="*/ 1692412 w 1721798"/>
                <a:gd name="connsiteY118" fmla="*/ 343846 h 622300"/>
                <a:gd name="connsiteX119" fmla="*/ 1702766 w 1721798"/>
                <a:gd name="connsiteY119" fmla="*/ 346211 h 622300"/>
                <a:gd name="connsiteX120" fmla="*/ 1710666 w 1721798"/>
                <a:gd name="connsiteY120" fmla="*/ 348576 h 622300"/>
                <a:gd name="connsiteX121" fmla="*/ 1716232 w 1721798"/>
                <a:gd name="connsiteY121" fmla="*/ 351747 h 622300"/>
                <a:gd name="connsiteX122" fmla="*/ 1721020 w 1721798"/>
                <a:gd name="connsiteY122" fmla="*/ 352552 h 622300"/>
                <a:gd name="connsiteX123" fmla="*/ 1721798 w 1721798"/>
                <a:gd name="connsiteY123" fmla="*/ 353357 h 622300"/>
                <a:gd name="connsiteX124" fmla="*/ 1596415 w 1721798"/>
                <a:gd name="connsiteY124" fmla="*/ 408914 h 622300"/>
                <a:gd name="connsiteX125" fmla="*/ 1697200 w 1721798"/>
                <a:gd name="connsiteY125" fmla="*/ 506543 h 622300"/>
                <a:gd name="connsiteX126" fmla="*/ 1695584 w 1721798"/>
                <a:gd name="connsiteY126" fmla="*/ 506543 h 622300"/>
                <a:gd name="connsiteX127" fmla="*/ 1690018 w 1721798"/>
                <a:gd name="connsiteY127" fmla="*/ 504932 h 622300"/>
                <a:gd name="connsiteX128" fmla="*/ 1682118 w 1721798"/>
                <a:gd name="connsiteY128" fmla="*/ 503372 h 622300"/>
                <a:gd name="connsiteX129" fmla="*/ 1671765 w 1721798"/>
                <a:gd name="connsiteY129" fmla="*/ 501762 h 622300"/>
                <a:gd name="connsiteX130" fmla="*/ 1659915 w 1721798"/>
                <a:gd name="connsiteY130" fmla="*/ 498592 h 622300"/>
                <a:gd name="connsiteX131" fmla="*/ 1644833 w 1721798"/>
                <a:gd name="connsiteY131" fmla="*/ 496226 h 622300"/>
                <a:gd name="connsiteX132" fmla="*/ 1630529 w 1721798"/>
                <a:gd name="connsiteY132" fmla="*/ 493056 h 622300"/>
                <a:gd name="connsiteX133" fmla="*/ 1614669 w 1721798"/>
                <a:gd name="connsiteY133" fmla="*/ 490691 h 622300"/>
                <a:gd name="connsiteX134" fmla="*/ 1599587 w 1721798"/>
                <a:gd name="connsiteY134" fmla="*/ 488275 h 622300"/>
                <a:gd name="connsiteX135" fmla="*/ 1583667 w 1721798"/>
                <a:gd name="connsiteY135" fmla="*/ 485105 h 622300"/>
                <a:gd name="connsiteX136" fmla="*/ 1569423 w 1721798"/>
                <a:gd name="connsiteY136" fmla="*/ 482740 h 622300"/>
                <a:gd name="connsiteX137" fmla="*/ 1555119 w 1721798"/>
                <a:gd name="connsiteY137" fmla="*/ 480374 h 622300"/>
                <a:gd name="connsiteX138" fmla="*/ 1543209 w 1721798"/>
                <a:gd name="connsiteY138" fmla="*/ 478764 h 622300"/>
                <a:gd name="connsiteX139" fmla="*/ 1533693 w 1721798"/>
                <a:gd name="connsiteY139" fmla="*/ 477959 h 622300"/>
                <a:gd name="connsiteX140" fmla="*/ 1525734 w 1721798"/>
                <a:gd name="connsiteY140" fmla="*/ 477154 h 622300"/>
                <a:gd name="connsiteX141" fmla="*/ 1521784 w 1721798"/>
                <a:gd name="connsiteY141" fmla="*/ 477154 h 622300"/>
                <a:gd name="connsiteX142" fmla="*/ 1512268 w 1721798"/>
                <a:gd name="connsiteY142" fmla="*/ 477959 h 622300"/>
                <a:gd name="connsiteX143" fmla="*/ 1497964 w 1721798"/>
                <a:gd name="connsiteY143" fmla="*/ 479569 h 622300"/>
                <a:gd name="connsiteX144" fmla="*/ 1479710 w 1721798"/>
                <a:gd name="connsiteY144" fmla="*/ 481129 h 622300"/>
                <a:gd name="connsiteX145" fmla="*/ 1459062 w 1721798"/>
                <a:gd name="connsiteY145" fmla="*/ 484300 h 622300"/>
                <a:gd name="connsiteX146" fmla="*/ 1437636 w 1721798"/>
                <a:gd name="connsiteY146" fmla="*/ 488275 h 622300"/>
                <a:gd name="connsiteX147" fmla="*/ 1416210 w 1721798"/>
                <a:gd name="connsiteY147" fmla="*/ 493056 h 622300"/>
                <a:gd name="connsiteX148" fmla="*/ 1397956 w 1721798"/>
                <a:gd name="connsiteY148" fmla="*/ 498592 h 622300"/>
                <a:gd name="connsiteX149" fmla="*/ 1383653 w 1721798"/>
                <a:gd name="connsiteY149" fmla="*/ 506543 h 622300"/>
                <a:gd name="connsiteX150" fmla="*/ 1370965 w 1721798"/>
                <a:gd name="connsiteY150" fmla="*/ 514494 h 622300"/>
                <a:gd name="connsiteX151" fmla="*/ 1357439 w 1721798"/>
                <a:gd name="connsiteY151" fmla="*/ 521640 h 622300"/>
                <a:gd name="connsiteX152" fmla="*/ 1344751 w 1721798"/>
                <a:gd name="connsiteY152" fmla="*/ 529541 h 622300"/>
                <a:gd name="connsiteX153" fmla="*/ 1332063 w 1721798"/>
                <a:gd name="connsiteY153" fmla="*/ 537492 h 622300"/>
                <a:gd name="connsiteX154" fmla="*/ 1318597 w 1721798"/>
                <a:gd name="connsiteY154" fmla="*/ 544638 h 622300"/>
                <a:gd name="connsiteX155" fmla="*/ 1305071 w 1721798"/>
                <a:gd name="connsiteY155" fmla="*/ 551784 h 622300"/>
                <a:gd name="connsiteX156" fmla="*/ 1290767 w 1721798"/>
                <a:gd name="connsiteY156" fmla="*/ 559735 h 622300"/>
                <a:gd name="connsiteX157" fmla="*/ 1277301 w 1721798"/>
                <a:gd name="connsiteY157" fmla="*/ 567686 h 622300"/>
                <a:gd name="connsiteX158" fmla="*/ 1267785 w 1721798"/>
                <a:gd name="connsiteY158" fmla="*/ 571611 h 622300"/>
                <a:gd name="connsiteX159" fmla="*/ 1256653 w 1721798"/>
                <a:gd name="connsiteY159" fmla="*/ 575587 h 622300"/>
                <a:gd name="connsiteX160" fmla="*/ 1242350 w 1721798"/>
                <a:gd name="connsiteY160" fmla="*/ 579563 h 622300"/>
                <a:gd name="connsiteX161" fmla="*/ 1227268 w 1721798"/>
                <a:gd name="connsiteY161" fmla="*/ 581928 h 622300"/>
                <a:gd name="connsiteX162" fmla="*/ 1209852 w 1721798"/>
                <a:gd name="connsiteY162" fmla="*/ 583538 h 622300"/>
                <a:gd name="connsiteX163" fmla="*/ 1191598 w 1721798"/>
                <a:gd name="connsiteY163" fmla="*/ 583538 h 622300"/>
                <a:gd name="connsiteX164" fmla="*/ 1170950 w 1721798"/>
                <a:gd name="connsiteY164" fmla="*/ 581928 h 622300"/>
                <a:gd name="connsiteX165" fmla="*/ 1151080 w 1721798"/>
                <a:gd name="connsiteY165" fmla="*/ 578003 h 622300"/>
                <a:gd name="connsiteX166" fmla="*/ 1143958 w 1721798"/>
                <a:gd name="connsiteY166" fmla="*/ 574782 h 622300"/>
                <a:gd name="connsiteX167" fmla="*/ 1138392 w 1721798"/>
                <a:gd name="connsiteY167" fmla="*/ 568441 h 622300"/>
                <a:gd name="connsiteX168" fmla="*/ 1132826 w 1721798"/>
                <a:gd name="connsiteY168" fmla="*/ 559735 h 622300"/>
                <a:gd name="connsiteX169" fmla="*/ 1128876 w 1721798"/>
                <a:gd name="connsiteY169" fmla="*/ 550224 h 622300"/>
                <a:gd name="connsiteX170" fmla="*/ 1126482 w 1721798"/>
                <a:gd name="connsiteY170" fmla="*/ 539857 h 622300"/>
                <a:gd name="connsiteX171" fmla="*/ 1124926 w 1721798"/>
                <a:gd name="connsiteY171" fmla="*/ 531151 h 622300"/>
                <a:gd name="connsiteX172" fmla="*/ 1123310 w 1721798"/>
                <a:gd name="connsiteY172" fmla="*/ 522395 h 622300"/>
                <a:gd name="connsiteX173" fmla="*/ 1124926 w 1721798"/>
                <a:gd name="connsiteY173" fmla="*/ 516859 h 622300"/>
                <a:gd name="connsiteX174" fmla="*/ 1136776 w 1721798"/>
                <a:gd name="connsiteY174" fmla="*/ 482740 h 622300"/>
                <a:gd name="connsiteX175" fmla="*/ 1151080 w 1721798"/>
                <a:gd name="connsiteY175" fmla="*/ 450180 h 622300"/>
                <a:gd name="connsiteX176" fmla="*/ 1165384 w 1721798"/>
                <a:gd name="connsiteY176" fmla="*/ 420036 h 622300"/>
                <a:gd name="connsiteX177" fmla="*/ 1180466 w 1721798"/>
                <a:gd name="connsiteY177" fmla="*/ 393817 h 622300"/>
                <a:gd name="connsiteX178" fmla="*/ 1193932 w 1721798"/>
                <a:gd name="connsiteY178" fmla="*/ 372379 h 622300"/>
                <a:gd name="connsiteX179" fmla="*/ 1205064 w 1721798"/>
                <a:gd name="connsiteY179" fmla="*/ 356527 h 622300"/>
                <a:gd name="connsiteX180" fmla="*/ 1212186 w 1721798"/>
                <a:gd name="connsiteY180" fmla="*/ 345406 h 622300"/>
                <a:gd name="connsiteX181" fmla="*/ 1215358 w 1721798"/>
                <a:gd name="connsiteY181" fmla="*/ 341430 h 622300"/>
                <a:gd name="connsiteX182" fmla="*/ 1099050 w 1721798"/>
                <a:gd name="connsiteY182" fmla="*/ 340794 h 622300"/>
                <a:gd name="connsiteX183" fmla="*/ 1097627 w 1721798"/>
                <a:gd name="connsiteY183" fmla="*/ 346663 h 622300"/>
                <a:gd name="connsiteX184" fmla="*/ 1087287 w 1721798"/>
                <a:gd name="connsiteY184" fmla="*/ 348254 h 622300"/>
                <a:gd name="connsiteX185" fmla="*/ 1075357 w 1721798"/>
                <a:gd name="connsiteY185" fmla="*/ 349845 h 622300"/>
                <a:gd name="connsiteX186" fmla="*/ 1063426 w 1721798"/>
                <a:gd name="connsiteY186" fmla="*/ 353027 h 622300"/>
                <a:gd name="connsiteX187" fmla="*/ 1050701 w 1721798"/>
                <a:gd name="connsiteY187" fmla="*/ 355414 h 622300"/>
                <a:gd name="connsiteX188" fmla="*/ 1037975 w 1721798"/>
                <a:gd name="connsiteY188" fmla="*/ 358596 h 622300"/>
                <a:gd name="connsiteX189" fmla="*/ 1023658 w 1721798"/>
                <a:gd name="connsiteY189" fmla="*/ 360983 h 622300"/>
                <a:gd name="connsiteX190" fmla="*/ 1010137 w 1721798"/>
                <a:gd name="connsiteY190" fmla="*/ 364165 h 622300"/>
                <a:gd name="connsiteX191" fmla="*/ 996616 w 1721798"/>
                <a:gd name="connsiteY191" fmla="*/ 366551 h 622300"/>
                <a:gd name="connsiteX192" fmla="*/ 983890 w 1721798"/>
                <a:gd name="connsiteY192" fmla="*/ 370529 h 622300"/>
                <a:gd name="connsiteX193" fmla="*/ 969574 w 1721798"/>
                <a:gd name="connsiteY193" fmla="*/ 372915 h 622300"/>
                <a:gd name="connsiteX194" fmla="*/ 957643 w 1721798"/>
                <a:gd name="connsiteY194" fmla="*/ 376893 h 622300"/>
                <a:gd name="connsiteX195" fmla="*/ 945713 w 1721798"/>
                <a:gd name="connsiteY195" fmla="*/ 379279 h 622300"/>
                <a:gd name="connsiteX196" fmla="*/ 935373 w 1721798"/>
                <a:gd name="connsiteY196" fmla="*/ 382461 h 622300"/>
                <a:gd name="connsiteX197" fmla="*/ 925034 w 1721798"/>
                <a:gd name="connsiteY197" fmla="*/ 384848 h 622300"/>
                <a:gd name="connsiteX198" fmla="*/ 915489 w 1721798"/>
                <a:gd name="connsiteY198" fmla="*/ 388030 h 622300"/>
                <a:gd name="connsiteX199" fmla="*/ 908331 w 1721798"/>
                <a:gd name="connsiteY199" fmla="*/ 390416 h 622300"/>
                <a:gd name="connsiteX200" fmla="*/ 894810 w 1721798"/>
                <a:gd name="connsiteY200" fmla="*/ 395190 h 622300"/>
                <a:gd name="connsiteX201" fmla="*/ 876517 w 1721798"/>
                <a:gd name="connsiteY201" fmla="*/ 402349 h 622300"/>
                <a:gd name="connsiteX202" fmla="*/ 853451 w 1721798"/>
                <a:gd name="connsiteY202" fmla="*/ 410304 h 622300"/>
                <a:gd name="connsiteX203" fmla="*/ 829590 w 1721798"/>
                <a:gd name="connsiteY203" fmla="*/ 419055 h 622300"/>
                <a:gd name="connsiteX204" fmla="*/ 806525 w 1721798"/>
                <a:gd name="connsiteY204" fmla="*/ 427010 h 622300"/>
                <a:gd name="connsiteX205" fmla="*/ 788232 w 1721798"/>
                <a:gd name="connsiteY205" fmla="*/ 433374 h 622300"/>
                <a:gd name="connsiteX206" fmla="*/ 774710 w 1721798"/>
                <a:gd name="connsiteY206" fmla="*/ 438147 h 622300"/>
                <a:gd name="connsiteX207" fmla="*/ 769938 w 1721798"/>
                <a:gd name="connsiteY207" fmla="*/ 439738 h 622300"/>
                <a:gd name="connsiteX208" fmla="*/ 769953 w 1721798"/>
                <a:gd name="connsiteY208" fmla="*/ 438446 h 622300"/>
                <a:gd name="connsiteX209" fmla="*/ 715929 w 1721798"/>
                <a:gd name="connsiteY209" fmla="*/ 457204 h 622300"/>
                <a:gd name="connsiteX210" fmla="*/ 711215 w 1721798"/>
                <a:gd name="connsiteY210" fmla="*/ 458760 h 622300"/>
                <a:gd name="connsiteX211" fmla="*/ 704067 w 1721798"/>
                <a:gd name="connsiteY211" fmla="*/ 461933 h 622300"/>
                <a:gd name="connsiteX212" fmla="*/ 695322 w 1721798"/>
                <a:gd name="connsiteY212" fmla="*/ 465916 h 622300"/>
                <a:gd name="connsiteX213" fmla="*/ 683384 w 1721798"/>
                <a:gd name="connsiteY213" fmla="*/ 470708 h 622300"/>
                <a:gd name="connsiteX214" fmla="*/ 670685 w 1721798"/>
                <a:gd name="connsiteY214" fmla="*/ 476246 h 622300"/>
                <a:gd name="connsiteX215" fmla="*/ 657225 w 1721798"/>
                <a:gd name="connsiteY215" fmla="*/ 481785 h 622300"/>
                <a:gd name="connsiteX216" fmla="*/ 642930 w 1721798"/>
                <a:gd name="connsiteY216" fmla="*/ 487385 h 622300"/>
                <a:gd name="connsiteX217" fmla="*/ 629470 w 1721798"/>
                <a:gd name="connsiteY217" fmla="*/ 493733 h 622300"/>
                <a:gd name="connsiteX218" fmla="*/ 615175 w 1721798"/>
                <a:gd name="connsiteY218" fmla="*/ 499271 h 622300"/>
                <a:gd name="connsiteX219" fmla="*/ 601639 w 1721798"/>
                <a:gd name="connsiteY219" fmla="*/ 505619 h 622300"/>
                <a:gd name="connsiteX220" fmla="*/ 589777 w 1721798"/>
                <a:gd name="connsiteY220" fmla="*/ 510411 h 622300"/>
                <a:gd name="connsiteX221" fmla="*/ 580196 w 1721798"/>
                <a:gd name="connsiteY221" fmla="*/ 515140 h 622300"/>
                <a:gd name="connsiteX222" fmla="*/ 571527 w 1721798"/>
                <a:gd name="connsiteY222" fmla="*/ 518314 h 622300"/>
                <a:gd name="connsiteX223" fmla="*/ 565976 w 1721798"/>
                <a:gd name="connsiteY223" fmla="*/ 521488 h 622300"/>
                <a:gd name="connsiteX224" fmla="*/ 563543 w 1721798"/>
                <a:gd name="connsiteY224" fmla="*/ 522297 h 622300"/>
                <a:gd name="connsiteX225" fmla="*/ 558828 w 1721798"/>
                <a:gd name="connsiteY225" fmla="*/ 524661 h 622300"/>
                <a:gd name="connsiteX226" fmla="*/ 554798 w 1721798"/>
                <a:gd name="connsiteY226" fmla="*/ 526279 h 622300"/>
                <a:gd name="connsiteX227" fmla="*/ 551680 w 1721798"/>
                <a:gd name="connsiteY227" fmla="*/ 528644 h 622300"/>
                <a:gd name="connsiteX228" fmla="*/ 547726 w 1721798"/>
                <a:gd name="connsiteY228" fmla="*/ 529453 h 622300"/>
                <a:gd name="connsiteX229" fmla="*/ 544532 w 1721798"/>
                <a:gd name="connsiteY229" fmla="*/ 531009 h 622300"/>
                <a:gd name="connsiteX230" fmla="*/ 538981 w 1721798"/>
                <a:gd name="connsiteY230" fmla="*/ 534182 h 622300"/>
                <a:gd name="connsiteX231" fmla="*/ 533430 w 1721798"/>
                <a:gd name="connsiteY231" fmla="*/ 535800 h 622300"/>
                <a:gd name="connsiteX232" fmla="*/ 526282 w 1721798"/>
                <a:gd name="connsiteY232" fmla="*/ 539721 h 622300"/>
                <a:gd name="connsiteX233" fmla="*/ 514344 w 1721798"/>
                <a:gd name="connsiteY233" fmla="*/ 546131 h 622300"/>
                <a:gd name="connsiteX234" fmla="*/ 500884 w 1721798"/>
                <a:gd name="connsiteY234" fmla="*/ 552478 h 622300"/>
                <a:gd name="connsiteX235" fmla="*/ 487349 w 1721798"/>
                <a:gd name="connsiteY235" fmla="*/ 558826 h 622300"/>
                <a:gd name="connsiteX236" fmla="*/ 473890 w 1721798"/>
                <a:gd name="connsiteY236" fmla="*/ 565920 h 622300"/>
                <a:gd name="connsiteX237" fmla="*/ 458758 w 1721798"/>
                <a:gd name="connsiteY237" fmla="*/ 573076 h 622300"/>
                <a:gd name="connsiteX238" fmla="*/ 443701 w 1721798"/>
                <a:gd name="connsiteY238" fmla="*/ 579424 h 622300"/>
                <a:gd name="connsiteX239" fmla="*/ 428645 w 1721798"/>
                <a:gd name="connsiteY239" fmla="*/ 586580 h 622300"/>
                <a:gd name="connsiteX240" fmla="*/ 414349 w 1721798"/>
                <a:gd name="connsiteY240" fmla="*/ 593737 h 622300"/>
                <a:gd name="connsiteX241" fmla="*/ 400054 w 1721798"/>
                <a:gd name="connsiteY241" fmla="*/ 600084 h 622300"/>
                <a:gd name="connsiteX242" fmla="*/ 385758 w 1721798"/>
                <a:gd name="connsiteY242" fmla="*/ 606432 h 622300"/>
                <a:gd name="connsiteX243" fmla="*/ 372299 w 1721798"/>
                <a:gd name="connsiteY243" fmla="*/ 610414 h 622300"/>
                <a:gd name="connsiteX244" fmla="*/ 360360 w 1721798"/>
                <a:gd name="connsiteY244" fmla="*/ 615144 h 622300"/>
                <a:gd name="connsiteX245" fmla="*/ 349258 w 1721798"/>
                <a:gd name="connsiteY245" fmla="*/ 619126 h 622300"/>
                <a:gd name="connsiteX246" fmla="*/ 340513 w 1721798"/>
                <a:gd name="connsiteY246" fmla="*/ 621491 h 622300"/>
                <a:gd name="connsiteX247" fmla="*/ 331769 w 1721798"/>
                <a:gd name="connsiteY247" fmla="*/ 622300 h 622300"/>
                <a:gd name="connsiteX248" fmla="*/ 325457 w 1721798"/>
                <a:gd name="connsiteY248" fmla="*/ 622300 h 622300"/>
                <a:gd name="connsiteX249" fmla="*/ 311161 w 1721798"/>
                <a:gd name="connsiteY249" fmla="*/ 619126 h 622300"/>
                <a:gd name="connsiteX250" fmla="*/ 295269 w 1721798"/>
                <a:gd name="connsiteY250" fmla="*/ 610414 h 622300"/>
                <a:gd name="connsiteX251" fmla="*/ 280213 w 1721798"/>
                <a:gd name="connsiteY251" fmla="*/ 598466 h 622300"/>
                <a:gd name="connsiteX252" fmla="*/ 263559 w 1721798"/>
                <a:gd name="connsiteY252" fmla="*/ 584215 h 622300"/>
                <a:gd name="connsiteX253" fmla="*/ 247667 w 1721798"/>
                <a:gd name="connsiteY253" fmla="*/ 566729 h 622300"/>
                <a:gd name="connsiteX254" fmla="*/ 232535 w 1721798"/>
                <a:gd name="connsiteY254" fmla="*/ 548495 h 622300"/>
                <a:gd name="connsiteX255" fmla="*/ 216718 w 1721798"/>
                <a:gd name="connsiteY255" fmla="*/ 528644 h 622300"/>
                <a:gd name="connsiteX256" fmla="*/ 202422 w 1721798"/>
                <a:gd name="connsiteY256" fmla="*/ 507237 h 622300"/>
                <a:gd name="connsiteX257" fmla="*/ 188126 w 1721798"/>
                <a:gd name="connsiteY257" fmla="*/ 487385 h 622300"/>
                <a:gd name="connsiteX258" fmla="*/ 175428 w 1721798"/>
                <a:gd name="connsiteY258" fmla="*/ 467534 h 622300"/>
                <a:gd name="connsiteX259" fmla="*/ 163489 w 1721798"/>
                <a:gd name="connsiteY259" fmla="*/ 447683 h 622300"/>
                <a:gd name="connsiteX260" fmla="*/ 153984 w 1721798"/>
                <a:gd name="connsiteY260" fmla="*/ 431005 h 622300"/>
                <a:gd name="connsiteX261" fmla="*/ 145239 w 1721798"/>
                <a:gd name="connsiteY261" fmla="*/ 415945 h 622300"/>
                <a:gd name="connsiteX262" fmla="*/ 138928 w 1721798"/>
                <a:gd name="connsiteY262" fmla="*/ 403997 h 622300"/>
                <a:gd name="connsiteX263" fmla="*/ 134137 w 1721798"/>
                <a:gd name="connsiteY263" fmla="*/ 395285 h 622300"/>
                <a:gd name="connsiteX264" fmla="*/ 132540 w 1721798"/>
                <a:gd name="connsiteY264" fmla="*/ 390556 h 622300"/>
                <a:gd name="connsiteX265" fmla="*/ 133377 w 1721798"/>
                <a:gd name="connsiteY265" fmla="*/ 384146 h 622300"/>
                <a:gd name="connsiteX266" fmla="*/ 137331 w 1721798"/>
                <a:gd name="connsiteY266" fmla="*/ 373069 h 622300"/>
                <a:gd name="connsiteX267" fmla="*/ 143642 w 1721798"/>
                <a:gd name="connsiteY267" fmla="*/ 361183 h 622300"/>
                <a:gd name="connsiteX268" fmla="*/ 151627 w 1721798"/>
                <a:gd name="connsiteY268" fmla="*/ 347679 h 622300"/>
                <a:gd name="connsiteX269" fmla="*/ 161892 w 1721798"/>
                <a:gd name="connsiteY269" fmla="*/ 334175 h 622300"/>
                <a:gd name="connsiteX270" fmla="*/ 170637 w 1721798"/>
                <a:gd name="connsiteY270" fmla="*/ 320671 h 622300"/>
                <a:gd name="connsiteX271" fmla="*/ 180218 w 1721798"/>
                <a:gd name="connsiteY271" fmla="*/ 311150 h 622300"/>
                <a:gd name="connsiteX272" fmla="*/ 187290 w 1721798"/>
                <a:gd name="connsiteY272" fmla="*/ 303994 h 622300"/>
                <a:gd name="connsiteX273" fmla="*/ 207973 w 1721798"/>
                <a:gd name="connsiteY273" fmla="*/ 288934 h 622300"/>
                <a:gd name="connsiteX274" fmla="*/ 228580 w 1721798"/>
                <a:gd name="connsiteY274" fmla="*/ 274621 h 622300"/>
                <a:gd name="connsiteX275" fmla="*/ 250024 w 1721798"/>
                <a:gd name="connsiteY275" fmla="*/ 260370 h 622300"/>
                <a:gd name="connsiteX276" fmla="*/ 269871 w 1721798"/>
                <a:gd name="connsiteY276" fmla="*/ 247675 h 622300"/>
                <a:gd name="connsiteX277" fmla="*/ 287360 w 1721798"/>
                <a:gd name="connsiteY277" fmla="*/ 238154 h 622300"/>
                <a:gd name="connsiteX278" fmla="*/ 300820 w 1721798"/>
                <a:gd name="connsiteY278" fmla="*/ 229380 h 622300"/>
                <a:gd name="connsiteX279" fmla="*/ 310325 w 1721798"/>
                <a:gd name="connsiteY279" fmla="*/ 223841 h 622300"/>
                <a:gd name="connsiteX280" fmla="*/ 313519 w 1721798"/>
                <a:gd name="connsiteY280" fmla="*/ 222223 h 622300"/>
                <a:gd name="connsiteX281" fmla="*/ 311161 w 1721798"/>
                <a:gd name="connsiteY281" fmla="*/ 221477 h 622300"/>
                <a:gd name="connsiteX282" fmla="*/ 304774 w 1721798"/>
                <a:gd name="connsiteY282" fmla="*/ 219859 h 622300"/>
                <a:gd name="connsiteX283" fmla="*/ 293672 w 1721798"/>
                <a:gd name="connsiteY283" fmla="*/ 216685 h 622300"/>
                <a:gd name="connsiteX284" fmla="*/ 277779 w 1721798"/>
                <a:gd name="connsiteY284" fmla="*/ 213511 h 622300"/>
                <a:gd name="connsiteX285" fmla="*/ 259529 w 1721798"/>
                <a:gd name="connsiteY285" fmla="*/ 210337 h 622300"/>
                <a:gd name="connsiteX286" fmla="*/ 238162 w 1721798"/>
                <a:gd name="connsiteY286" fmla="*/ 207973 h 622300"/>
                <a:gd name="connsiteX287" fmla="*/ 212688 w 1721798"/>
                <a:gd name="connsiteY287" fmla="*/ 206355 h 622300"/>
                <a:gd name="connsiteX288" fmla="*/ 185769 w 1721798"/>
                <a:gd name="connsiteY288" fmla="*/ 207973 h 622300"/>
                <a:gd name="connsiteX289" fmla="*/ 167519 w 1721798"/>
                <a:gd name="connsiteY289" fmla="*/ 209528 h 622300"/>
                <a:gd name="connsiteX290" fmla="*/ 145239 w 1721798"/>
                <a:gd name="connsiteY290" fmla="*/ 214320 h 622300"/>
                <a:gd name="connsiteX291" fmla="*/ 121438 w 1721798"/>
                <a:gd name="connsiteY291" fmla="*/ 218303 h 622300"/>
                <a:gd name="connsiteX292" fmla="*/ 97637 w 1721798"/>
                <a:gd name="connsiteY292" fmla="*/ 223841 h 622300"/>
                <a:gd name="connsiteX293" fmla="*/ 74597 w 1721798"/>
                <a:gd name="connsiteY293" fmla="*/ 229380 h 622300"/>
                <a:gd name="connsiteX294" fmla="*/ 57944 w 1721798"/>
                <a:gd name="connsiteY294" fmla="*/ 234172 h 622300"/>
                <a:gd name="connsiteX295" fmla="*/ 44484 w 1721798"/>
                <a:gd name="connsiteY295" fmla="*/ 238154 h 622300"/>
                <a:gd name="connsiteX296" fmla="*/ 40454 w 1721798"/>
                <a:gd name="connsiteY296" fmla="*/ 238901 h 622300"/>
                <a:gd name="connsiteX297" fmla="*/ 61898 w 1721798"/>
                <a:gd name="connsiteY297" fmla="*/ 186503 h 622300"/>
                <a:gd name="connsiteX298" fmla="*/ 110336 w 1721798"/>
                <a:gd name="connsiteY298" fmla="*/ 131741 h 622300"/>
                <a:gd name="connsiteX299" fmla="*/ 108739 w 1721798"/>
                <a:gd name="connsiteY299" fmla="*/ 130994 h 622300"/>
                <a:gd name="connsiteX300" fmla="*/ 102428 w 1721798"/>
                <a:gd name="connsiteY300" fmla="*/ 129376 h 622300"/>
                <a:gd name="connsiteX301" fmla="*/ 94444 w 1721798"/>
                <a:gd name="connsiteY301" fmla="*/ 126203 h 622300"/>
                <a:gd name="connsiteX302" fmla="*/ 84102 w 1721798"/>
                <a:gd name="connsiteY302" fmla="*/ 123029 h 622300"/>
                <a:gd name="connsiteX303" fmla="*/ 73000 w 1721798"/>
                <a:gd name="connsiteY303" fmla="*/ 119046 h 622300"/>
                <a:gd name="connsiteX304" fmla="*/ 63495 w 1721798"/>
                <a:gd name="connsiteY304" fmla="*/ 114317 h 622300"/>
                <a:gd name="connsiteX305" fmla="*/ 53990 w 1721798"/>
                <a:gd name="connsiteY305" fmla="*/ 109525 h 622300"/>
                <a:gd name="connsiteX306" fmla="*/ 47602 w 1721798"/>
                <a:gd name="connsiteY306" fmla="*/ 106351 h 622300"/>
                <a:gd name="connsiteX307" fmla="*/ 42051 w 1721798"/>
                <a:gd name="connsiteY307" fmla="*/ 101622 h 622300"/>
                <a:gd name="connsiteX308" fmla="*/ 34903 w 1721798"/>
                <a:gd name="connsiteY308" fmla="*/ 95274 h 622300"/>
                <a:gd name="connsiteX309" fmla="*/ 27755 w 1721798"/>
                <a:gd name="connsiteY309" fmla="*/ 88118 h 622300"/>
                <a:gd name="connsiteX310" fmla="*/ 19847 w 1721798"/>
                <a:gd name="connsiteY310" fmla="*/ 80961 h 622300"/>
                <a:gd name="connsiteX311" fmla="*/ 12699 w 1721798"/>
                <a:gd name="connsiteY311" fmla="*/ 72996 h 622300"/>
                <a:gd name="connsiteX312" fmla="*/ 6388 w 1721798"/>
                <a:gd name="connsiteY312" fmla="*/ 66648 h 622300"/>
                <a:gd name="connsiteX313" fmla="*/ 2358 w 1721798"/>
                <a:gd name="connsiteY313" fmla="*/ 61110 h 622300"/>
                <a:gd name="connsiteX314" fmla="*/ 0 w 1721798"/>
                <a:gd name="connsiteY314" fmla="*/ 57127 h 622300"/>
                <a:gd name="connsiteX315" fmla="*/ 761 w 1721798"/>
                <a:gd name="connsiteY315" fmla="*/ 55571 h 622300"/>
                <a:gd name="connsiteX316" fmla="*/ 3954 w 1721798"/>
                <a:gd name="connsiteY316" fmla="*/ 54762 h 622300"/>
                <a:gd name="connsiteX317" fmla="*/ 9505 w 1721798"/>
                <a:gd name="connsiteY317" fmla="*/ 52398 h 622300"/>
                <a:gd name="connsiteX318" fmla="*/ 15893 w 1721798"/>
                <a:gd name="connsiteY318" fmla="*/ 49224 h 622300"/>
                <a:gd name="connsiteX319" fmla="*/ 23801 w 1721798"/>
                <a:gd name="connsiteY319" fmla="*/ 46050 h 622300"/>
                <a:gd name="connsiteX320" fmla="*/ 32546 w 1721798"/>
                <a:gd name="connsiteY320" fmla="*/ 41259 h 622300"/>
                <a:gd name="connsiteX321" fmla="*/ 44484 w 1721798"/>
                <a:gd name="connsiteY321" fmla="*/ 36529 h 622300"/>
                <a:gd name="connsiteX322" fmla="*/ 57944 w 1721798"/>
                <a:gd name="connsiteY322" fmla="*/ 32546 h 622300"/>
                <a:gd name="connsiteX323" fmla="*/ 71403 w 1721798"/>
                <a:gd name="connsiteY323" fmla="*/ 27755 h 622300"/>
                <a:gd name="connsiteX324" fmla="*/ 86535 w 1721798"/>
                <a:gd name="connsiteY324" fmla="*/ 22216 h 622300"/>
                <a:gd name="connsiteX325" fmla="*/ 103188 w 1721798"/>
                <a:gd name="connsiteY325" fmla="*/ 17487 h 622300"/>
                <a:gd name="connsiteX326" fmla="*/ 120678 w 1721798"/>
                <a:gd name="connsiteY326" fmla="*/ 14313 h 622300"/>
                <a:gd name="connsiteX327" fmla="*/ 139688 w 1721798"/>
                <a:gd name="connsiteY327" fmla="*/ 10330 h 622300"/>
                <a:gd name="connsiteX328" fmla="*/ 158775 w 1721798"/>
                <a:gd name="connsiteY328" fmla="*/ 6348 h 622300"/>
                <a:gd name="connsiteX329" fmla="*/ 180218 w 1721798"/>
                <a:gd name="connsiteY329" fmla="*/ 3983 h 622300"/>
                <a:gd name="connsiteX330" fmla="*/ 200825 w 1721798"/>
                <a:gd name="connsiteY330" fmla="*/ 2365 h 622300"/>
                <a:gd name="connsiteX331" fmla="*/ 211167 w 1721798"/>
                <a:gd name="connsiteY331" fmla="*/ 809 h 622300"/>
                <a:gd name="connsiteX332" fmla="*/ 221433 w 1721798"/>
                <a:gd name="connsiteY332" fmla="*/ 809 h 622300"/>
                <a:gd name="connsiteX333" fmla="*/ 232535 w 1721798"/>
                <a:gd name="connsiteY333" fmla="*/ 809 h 622300"/>
                <a:gd name="connsiteX334" fmla="*/ 242876 w 1721798"/>
                <a:gd name="connsiteY33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45713 w 1721798"/>
                <a:gd name="connsiteY42" fmla="*/ 111988 h 622300"/>
                <a:gd name="connsiteX43" fmla="*/ 960825 w 1721798"/>
                <a:gd name="connsiteY43" fmla="*/ 108010 h 622300"/>
                <a:gd name="connsiteX44" fmla="*/ 973551 w 1721798"/>
                <a:gd name="connsiteY44" fmla="*/ 104828 h 622300"/>
                <a:gd name="connsiteX45" fmla="*/ 983890 w 1721798"/>
                <a:gd name="connsiteY45" fmla="*/ 101646 h 622300"/>
                <a:gd name="connsiteX46" fmla="*/ 990253 w 1721798"/>
                <a:gd name="connsiteY46" fmla="*/ 100055 h 622300"/>
                <a:gd name="connsiteX47" fmla="*/ 997412 w 1721798"/>
                <a:gd name="connsiteY47" fmla="*/ 99260 h 622300"/>
                <a:gd name="connsiteX48" fmla="*/ 1005365 w 1721798"/>
                <a:gd name="connsiteY48" fmla="*/ 97669 h 622300"/>
                <a:gd name="connsiteX49" fmla="*/ 1014909 w 1721798"/>
                <a:gd name="connsiteY49" fmla="*/ 96078 h 622300"/>
                <a:gd name="connsiteX50" fmla="*/ 1025249 w 1721798"/>
                <a:gd name="connsiteY50" fmla="*/ 94487 h 622300"/>
                <a:gd name="connsiteX51" fmla="*/ 1035589 w 1721798"/>
                <a:gd name="connsiteY51" fmla="*/ 93691 h 622300"/>
                <a:gd name="connsiteX52" fmla="*/ 1047519 w 1721798"/>
                <a:gd name="connsiteY52" fmla="*/ 92100 h 622300"/>
                <a:gd name="connsiteX53" fmla="*/ 1059450 w 1721798"/>
                <a:gd name="connsiteY53" fmla="*/ 91305 h 622300"/>
                <a:gd name="connsiteX54" fmla="*/ 1072175 w 1721798"/>
                <a:gd name="connsiteY54" fmla="*/ 88918 h 622300"/>
                <a:gd name="connsiteX55" fmla="*/ 1085697 w 1721798"/>
                <a:gd name="connsiteY55" fmla="*/ 88123 h 622300"/>
                <a:gd name="connsiteX56" fmla="*/ 1098422 w 1721798"/>
                <a:gd name="connsiteY56" fmla="*/ 86532 h 622300"/>
                <a:gd name="connsiteX57" fmla="*/ 1111148 w 1721798"/>
                <a:gd name="connsiteY57" fmla="*/ 85736 h 622300"/>
                <a:gd name="connsiteX58" fmla="*/ 1123874 w 1721798"/>
                <a:gd name="connsiteY58" fmla="*/ 84145 h 622300"/>
                <a:gd name="connsiteX59" fmla="*/ 1137395 w 1721798"/>
                <a:gd name="connsiteY59" fmla="*/ 82554 h 622300"/>
                <a:gd name="connsiteX60" fmla="*/ 1149325 w 1721798"/>
                <a:gd name="connsiteY60" fmla="*/ 81759 h 622300"/>
                <a:gd name="connsiteX61" fmla="*/ 1162051 w 1721798"/>
                <a:gd name="connsiteY61" fmla="*/ 80963 h 622300"/>
                <a:gd name="connsiteX62" fmla="*/ 1161685 w 1721798"/>
                <a:gd name="connsiteY62" fmla="*/ 82474 h 622300"/>
                <a:gd name="connsiteX63" fmla="*/ 1225712 w 1721798"/>
                <a:gd name="connsiteY63" fmla="*/ 80300 h 622300"/>
                <a:gd name="connsiteX64" fmla="*/ 1230440 w 1721798"/>
                <a:gd name="connsiteY64" fmla="*/ 81105 h 622300"/>
                <a:gd name="connsiteX65" fmla="*/ 1237622 w 1721798"/>
                <a:gd name="connsiteY65" fmla="*/ 81910 h 622300"/>
                <a:gd name="connsiteX66" fmla="*/ 1247138 w 1721798"/>
                <a:gd name="connsiteY66" fmla="*/ 84276 h 622300"/>
                <a:gd name="connsiteX67" fmla="*/ 1258269 w 1721798"/>
                <a:gd name="connsiteY67" fmla="*/ 85836 h 622300"/>
                <a:gd name="connsiteX68" fmla="*/ 1271735 w 1721798"/>
                <a:gd name="connsiteY68" fmla="*/ 88251 h 622300"/>
                <a:gd name="connsiteX69" fmla="*/ 1285261 w 1721798"/>
                <a:gd name="connsiteY69" fmla="*/ 91422 h 622300"/>
                <a:gd name="connsiteX70" fmla="*/ 1301121 w 1721798"/>
                <a:gd name="connsiteY70" fmla="*/ 93787 h 622300"/>
                <a:gd name="connsiteX71" fmla="*/ 1317759 w 1721798"/>
                <a:gd name="connsiteY71" fmla="*/ 96957 h 622300"/>
                <a:gd name="connsiteX72" fmla="*/ 1332841 w 1721798"/>
                <a:gd name="connsiteY72" fmla="*/ 99373 h 622300"/>
                <a:gd name="connsiteX73" fmla="*/ 1349539 w 1721798"/>
                <a:gd name="connsiteY73" fmla="*/ 103298 h 622300"/>
                <a:gd name="connsiteX74" fmla="*/ 1365399 w 1721798"/>
                <a:gd name="connsiteY74" fmla="*/ 106519 h 622300"/>
                <a:gd name="connsiteX75" fmla="*/ 1380481 w 1721798"/>
                <a:gd name="connsiteY75" fmla="*/ 109689 h 622300"/>
                <a:gd name="connsiteX76" fmla="*/ 1394006 w 1721798"/>
                <a:gd name="connsiteY76" fmla="*/ 112860 h 622300"/>
                <a:gd name="connsiteX77" fmla="*/ 1407472 w 1721798"/>
                <a:gd name="connsiteY77" fmla="*/ 116835 h 622300"/>
                <a:gd name="connsiteX78" fmla="*/ 1417766 w 1721798"/>
                <a:gd name="connsiteY78" fmla="*/ 119200 h 622300"/>
                <a:gd name="connsiteX79" fmla="*/ 1436020 w 1721798"/>
                <a:gd name="connsiteY79" fmla="*/ 126346 h 622300"/>
                <a:gd name="connsiteX80" fmla="*/ 1451940 w 1721798"/>
                <a:gd name="connsiteY80" fmla="*/ 133492 h 622300"/>
                <a:gd name="connsiteX81" fmla="*/ 1465406 w 1721798"/>
                <a:gd name="connsiteY81" fmla="*/ 141443 h 622300"/>
                <a:gd name="connsiteX82" fmla="*/ 1476538 w 1721798"/>
                <a:gd name="connsiteY82" fmla="*/ 148539 h 622300"/>
                <a:gd name="connsiteX83" fmla="*/ 1486054 w 1721798"/>
                <a:gd name="connsiteY83" fmla="*/ 157295 h 622300"/>
                <a:gd name="connsiteX84" fmla="*/ 1494014 w 1721798"/>
                <a:gd name="connsiteY84" fmla="*/ 165247 h 622300"/>
                <a:gd name="connsiteX85" fmla="*/ 1500358 w 1721798"/>
                <a:gd name="connsiteY85" fmla="*/ 172393 h 622300"/>
                <a:gd name="connsiteX86" fmla="*/ 1506702 w 1721798"/>
                <a:gd name="connsiteY86" fmla="*/ 178733 h 622300"/>
                <a:gd name="connsiteX87" fmla="*/ 1516996 w 1721798"/>
                <a:gd name="connsiteY87" fmla="*/ 193831 h 622300"/>
                <a:gd name="connsiteX88" fmla="*/ 1523340 w 1721798"/>
                <a:gd name="connsiteY88" fmla="*/ 208877 h 622300"/>
                <a:gd name="connsiteX89" fmla="*/ 1524178 w 1721798"/>
                <a:gd name="connsiteY89" fmla="*/ 227145 h 622300"/>
                <a:gd name="connsiteX90" fmla="*/ 1516996 w 1721798"/>
                <a:gd name="connsiteY90" fmla="*/ 247778 h 622300"/>
                <a:gd name="connsiteX91" fmla="*/ 1510652 w 1721798"/>
                <a:gd name="connsiteY91" fmla="*/ 258094 h 622300"/>
                <a:gd name="connsiteX92" fmla="*/ 1503530 w 1721798"/>
                <a:gd name="connsiteY92" fmla="*/ 269216 h 622300"/>
                <a:gd name="connsiteX93" fmla="*/ 1497186 w 1721798"/>
                <a:gd name="connsiteY93" fmla="*/ 280337 h 622300"/>
                <a:gd name="connsiteX94" fmla="*/ 1489226 w 1721798"/>
                <a:gd name="connsiteY94" fmla="*/ 291459 h 622300"/>
                <a:gd name="connsiteX95" fmla="*/ 1482882 w 1721798"/>
                <a:gd name="connsiteY95" fmla="*/ 300165 h 622300"/>
                <a:gd name="connsiteX96" fmla="*/ 1478932 w 1721798"/>
                <a:gd name="connsiteY96" fmla="*/ 308116 h 622300"/>
                <a:gd name="connsiteX97" fmla="*/ 1474922 w 1721798"/>
                <a:gd name="connsiteY97" fmla="*/ 312091 h 622300"/>
                <a:gd name="connsiteX98" fmla="*/ 1474144 w 1721798"/>
                <a:gd name="connsiteY98" fmla="*/ 314457 h 622300"/>
                <a:gd name="connsiteX99" fmla="*/ 1475760 w 1721798"/>
                <a:gd name="connsiteY99" fmla="*/ 314457 h 622300"/>
                <a:gd name="connsiteX100" fmla="*/ 1481266 w 1721798"/>
                <a:gd name="connsiteY100" fmla="*/ 312091 h 622300"/>
                <a:gd name="connsiteX101" fmla="*/ 1489226 w 1721798"/>
                <a:gd name="connsiteY101" fmla="*/ 311286 h 622300"/>
                <a:gd name="connsiteX102" fmla="*/ 1499520 w 1721798"/>
                <a:gd name="connsiteY102" fmla="*/ 309676 h 622300"/>
                <a:gd name="connsiteX103" fmla="*/ 1511430 w 1721798"/>
                <a:gd name="connsiteY103" fmla="*/ 308921 h 622300"/>
                <a:gd name="connsiteX104" fmla="*/ 1524178 w 1721798"/>
                <a:gd name="connsiteY104" fmla="*/ 307311 h 622300"/>
                <a:gd name="connsiteX105" fmla="*/ 1536865 w 1721798"/>
                <a:gd name="connsiteY105" fmla="*/ 307311 h 622300"/>
                <a:gd name="connsiteX106" fmla="*/ 1551169 w 1721798"/>
                <a:gd name="connsiteY106" fmla="*/ 307311 h 622300"/>
                <a:gd name="connsiteX107" fmla="*/ 1560685 w 1721798"/>
                <a:gd name="connsiteY107" fmla="*/ 308116 h 622300"/>
                <a:gd name="connsiteX108" fmla="*/ 1572595 w 1721798"/>
                <a:gd name="connsiteY108" fmla="*/ 309676 h 622300"/>
                <a:gd name="connsiteX109" fmla="*/ 1585283 w 1721798"/>
                <a:gd name="connsiteY109" fmla="*/ 311286 h 622300"/>
                <a:gd name="connsiteX110" fmla="*/ 1599587 w 1721798"/>
                <a:gd name="connsiteY110" fmla="*/ 315262 h 622300"/>
                <a:gd name="connsiteX111" fmla="*/ 1613053 w 1721798"/>
                <a:gd name="connsiteY111" fmla="*/ 318432 h 622300"/>
                <a:gd name="connsiteX112" fmla="*/ 1627357 w 1721798"/>
                <a:gd name="connsiteY112" fmla="*/ 322408 h 622300"/>
                <a:gd name="connsiteX113" fmla="*/ 1641601 w 1721798"/>
                <a:gd name="connsiteY113" fmla="*/ 327138 h 622300"/>
                <a:gd name="connsiteX114" fmla="*/ 1655905 w 1721798"/>
                <a:gd name="connsiteY114" fmla="*/ 330309 h 622300"/>
                <a:gd name="connsiteX115" fmla="*/ 1668593 w 1721798"/>
                <a:gd name="connsiteY115" fmla="*/ 335089 h 622300"/>
                <a:gd name="connsiteX116" fmla="*/ 1681340 w 1721798"/>
                <a:gd name="connsiteY116" fmla="*/ 339065 h 622300"/>
                <a:gd name="connsiteX117" fmla="*/ 1692412 w 1721798"/>
                <a:gd name="connsiteY117" fmla="*/ 343846 h 622300"/>
                <a:gd name="connsiteX118" fmla="*/ 1702766 w 1721798"/>
                <a:gd name="connsiteY118" fmla="*/ 346211 h 622300"/>
                <a:gd name="connsiteX119" fmla="*/ 1710666 w 1721798"/>
                <a:gd name="connsiteY119" fmla="*/ 348576 h 622300"/>
                <a:gd name="connsiteX120" fmla="*/ 1716232 w 1721798"/>
                <a:gd name="connsiteY120" fmla="*/ 351747 h 622300"/>
                <a:gd name="connsiteX121" fmla="*/ 1721020 w 1721798"/>
                <a:gd name="connsiteY121" fmla="*/ 352552 h 622300"/>
                <a:gd name="connsiteX122" fmla="*/ 1721798 w 1721798"/>
                <a:gd name="connsiteY122" fmla="*/ 353357 h 622300"/>
                <a:gd name="connsiteX123" fmla="*/ 1596415 w 1721798"/>
                <a:gd name="connsiteY123" fmla="*/ 408914 h 622300"/>
                <a:gd name="connsiteX124" fmla="*/ 1697200 w 1721798"/>
                <a:gd name="connsiteY124" fmla="*/ 506543 h 622300"/>
                <a:gd name="connsiteX125" fmla="*/ 1695584 w 1721798"/>
                <a:gd name="connsiteY125" fmla="*/ 506543 h 622300"/>
                <a:gd name="connsiteX126" fmla="*/ 1690018 w 1721798"/>
                <a:gd name="connsiteY126" fmla="*/ 504932 h 622300"/>
                <a:gd name="connsiteX127" fmla="*/ 1682118 w 1721798"/>
                <a:gd name="connsiteY127" fmla="*/ 503372 h 622300"/>
                <a:gd name="connsiteX128" fmla="*/ 1671765 w 1721798"/>
                <a:gd name="connsiteY128" fmla="*/ 501762 h 622300"/>
                <a:gd name="connsiteX129" fmla="*/ 1659915 w 1721798"/>
                <a:gd name="connsiteY129" fmla="*/ 498592 h 622300"/>
                <a:gd name="connsiteX130" fmla="*/ 1644833 w 1721798"/>
                <a:gd name="connsiteY130" fmla="*/ 496226 h 622300"/>
                <a:gd name="connsiteX131" fmla="*/ 1630529 w 1721798"/>
                <a:gd name="connsiteY131" fmla="*/ 493056 h 622300"/>
                <a:gd name="connsiteX132" fmla="*/ 1614669 w 1721798"/>
                <a:gd name="connsiteY132" fmla="*/ 490691 h 622300"/>
                <a:gd name="connsiteX133" fmla="*/ 1599587 w 1721798"/>
                <a:gd name="connsiteY133" fmla="*/ 488275 h 622300"/>
                <a:gd name="connsiteX134" fmla="*/ 1583667 w 1721798"/>
                <a:gd name="connsiteY134" fmla="*/ 485105 h 622300"/>
                <a:gd name="connsiteX135" fmla="*/ 1569423 w 1721798"/>
                <a:gd name="connsiteY135" fmla="*/ 482740 h 622300"/>
                <a:gd name="connsiteX136" fmla="*/ 1555119 w 1721798"/>
                <a:gd name="connsiteY136" fmla="*/ 480374 h 622300"/>
                <a:gd name="connsiteX137" fmla="*/ 1543209 w 1721798"/>
                <a:gd name="connsiteY137" fmla="*/ 478764 h 622300"/>
                <a:gd name="connsiteX138" fmla="*/ 1533693 w 1721798"/>
                <a:gd name="connsiteY138" fmla="*/ 477959 h 622300"/>
                <a:gd name="connsiteX139" fmla="*/ 1525734 w 1721798"/>
                <a:gd name="connsiteY139" fmla="*/ 477154 h 622300"/>
                <a:gd name="connsiteX140" fmla="*/ 1521784 w 1721798"/>
                <a:gd name="connsiteY140" fmla="*/ 477154 h 622300"/>
                <a:gd name="connsiteX141" fmla="*/ 1512268 w 1721798"/>
                <a:gd name="connsiteY141" fmla="*/ 477959 h 622300"/>
                <a:gd name="connsiteX142" fmla="*/ 1497964 w 1721798"/>
                <a:gd name="connsiteY142" fmla="*/ 479569 h 622300"/>
                <a:gd name="connsiteX143" fmla="*/ 1479710 w 1721798"/>
                <a:gd name="connsiteY143" fmla="*/ 481129 h 622300"/>
                <a:gd name="connsiteX144" fmla="*/ 1459062 w 1721798"/>
                <a:gd name="connsiteY144" fmla="*/ 484300 h 622300"/>
                <a:gd name="connsiteX145" fmla="*/ 1437636 w 1721798"/>
                <a:gd name="connsiteY145" fmla="*/ 488275 h 622300"/>
                <a:gd name="connsiteX146" fmla="*/ 1416210 w 1721798"/>
                <a:gd name="connsiteY146" fmla="*/ 493056 h 622300"/>
                <a:gd name="connsiteX147" fmla="*/ 1397956 w 1721798"/>
                <a:gd name="connsiteY147" fmla="*/ 498592 h 622300"/>
                <a:gd name="connsiteX148" fmla="*/ 1383653 w 1721798"/>
                <a:gd name="connsiteY148" fmla="*/ 506543 h 622300"/>
                <a:gd name="connsiteX149" fmla="*/ 1370965 w 1721798"/>
                <a:gd name="connsiteY149" fmla="*/ 514494 h 622300"/>
                <a:gd name="connsiteX150" fmla="*/ 1357439 w 1721798"/>
                <a:gd name="connsiteY150" fmla="*/ 521640 h 622300"/>
                <a:gd name="connsiteX151" fmla="*/ 1344751 w 1721798"/>
                <a:gd name="connsiteY151" fmla="*/ 529541 h 622300"/>
                <a:gd name="connsiteX152" fmla="*/ 1332063 w 1721798"/>
                <a:gd name="connsiteY152" fmla="*/ 537492 h 622300"/>
                <a:gd name="connsiteX153" fmla="*/ 1318597 w 1721798"/>
                <a:gd name="connsiteY153" fmla="*/ 544638 h 622300"/>
                <a:gd name="connsiteX154" fmla="*/ 1305071 w 1721798"/>
                <a:gd name="connsiteY154" fmla="*/ 551784 h 622300"/>
                <a:gd name="connsiteX155" fmla="*/ 1290767 w 1721798"/>
                <a:gd name="connsiteY155" fmla="*/ 559735 h 622300"/>
                <a:gd name="connsiteX156" fmla="*/ 1277301 w 1721798"/>
                <a:gd name="connsiteY156" fmla="*/ 567686 h 622300"/>
                <a:gd name="connsiteX157" fmla="*/ 1267785 w 1721798"/>
                <a:gd name="connsiteY157" fmla="*/ 571611 h 622300"/>
                <a:gd name="connsiteX158" fmla="*/ 1256653 w 1721798"/>
                <a:gd name="connsiteY158" fmla="*/ 575587 h 622300"/>
                <a:gd name="connsiteX159" fmla="*/ 1242350 w 1721798"/>
                <a:gd name="connsiteY159" fmla="*/ 579563 h 622300"/>
                <a:gd name="connsiteX160" fmla="*/ 1227268 w 1721798"/>
                <a:gd name="connsiteY160" fmla="*/ 581928 h 622300"/>
                <a:gd name="connsiteX161" fmla="*/ 1209852 w 1721798"/>
                <a:gd name="connsiteY161" fmla="*/ 583538 h 622300"/>
                <a:gd name="connsiteX162" fmla="*/ 1191598 w 1721798"/>
                <a:gd name="connsiteY162" fmla="*/ 583538 h 622300"/>
                <a:gd name="connsiteX163" fmla="*/ 1170950 w 1721798"/>
                <a:gd name="connsiteY163" fmla="*/ 581928 h 622300"/>
                <a:gd name="connsiteX164" fmla="*/ 1151080 w 1721798"/>
                <a:gd name="connsiteY164" fmla="*/ 578003 h 622300"/>
                <a:gd name="connsiteX165" fmla="*/ 1143958 w 1721798"/>
                <a:gd name="connsiteY165" fmla="*/ 574782 h 622300"/>
                <a:gd name="connsiteX166" fmla="*/ 1138392 w 1721798"/>
                <a:gd name="connsiteY166" fmla="*/ 568441 h 622300"/>
                <a:gd name="connsiteX167" fmla="*/ 1132826 w 1721798"/>
                <a:gd name="connsiteY167" fmla="*/ 559735 h 622300"/>
                <a:gd name="connsiteX168" fmla="*/ 1128876 w 1721798"/>
                <a:gd name="connsiteY168" fmla="*/ 550224 h 622300"/>
                <a:gd name="connsiteX169" fmla="*/ 1126482 w 1721798"/>
                <a:gd name="connsiteY169" fmla="*/ 539857 h 622300"/>
                <a:gd name="connsiteX170" fmla="*/ 1124926 w 1721798"/>
                <a:gd name="connsiteY170" fmla="*/ 531151 h 622300"/>
                <a:gd name="connsiteX171" fmla="*/ 1123310 w 1721798"/>
                <a:gd name="connsiteY171" fmla="*/ 522395 h 622300"/>
                <a:gd name="connsiteX172" fmla="*/ 1124926 w 1721798"/>
                <a:gd name="connsiteY172" fmla="*/ 516859 h 622300"/>
                <a:gd name="connsiteX173" fmla="*/ 1136776 w 1721798"/>
                <a:gd name="connsiteY173" fmla="*/ 482740 h 622300"/>
                <a:gd name="connsiteX174" fmla="*/ 1151080 w 1721798"/>
                <a:gd name="connsiteY174" fmla="*/ 450180 h 622300"/>
                <a:gd name="connsiteX175" fmla="*/ 1165384 w 1721798"/>
                <a:gd name="connsiteY175" fmla="*/ 420036 h 622300"/>
                <a:gd name="connsiteX176" fmla="*/ 1180466 w 1721798"/>
                <a:gd name="connsiteY176" fmla="*/ 393817 h 622300"/>
                <a:gd name="connsiteX177" fmla="*/ 1193932 w 1721798"/>
                <a:gd name="connsiteY177" fmla="*/ 372379 h 622300"/>
                <a:gd name="connsiteX178" fmla="*/ 1205064 w 1721798"/>
                <a:gd name="connsiteY178" fmla="*/ 356527 h 622300"/>
                <a:gd name="connsiteX179" fmla="*/ 1212186 w 1721798"/>
                <a:gd name="connsiteY179" fmla="*/ 345406 h 622300"/>
                <a:gd name="connsiteX180" fmla="*/ 1215358 w 1721798"/>
                <a:gd name="connsiteY180" fmla="*/ 341430 h 622300"/>
                <a:gd name="connsiteX181" fmla="*/ 1099050 w 1721798"/>
                <a:gd name="connsiteY181" fmla="*/ 340794 h 622300"/>
                <a:gd name="connsiteX182" fmla="*/ 1097627 w 1721798"/>
                <a:gd name="connsiteY182" fmla="*/ 346663 h 622300"/>
                <a:gd name="connsiteX183" fmla="*/ 1087287 w 1721798"/>
                <a:gd name="connsiteY183" fmla="*/ 348254 h 622300"/>
                <a:gd name="connsiteX184" fmla="*/ 1075357 w 1721798"/>
                <a:gd name="connsiteY184" fmla="*/ 349845 h 622300"/>
                <a:gd name="connsiteX185" fmla="*/ 1063426 w 1721798"/>
                <a:gd name="connsiteY185" fmla="*/ 353027 h 622300"/>
                <a:gd name="connsiteX186" fmla="*/ 1050701 w 1721798"/>
                <a:gd name="connsiteY186" fmla="*/ 355414 h 622300"/>
                <a:gd name="connsiteX187" fmla="*/ 1037975 w 1721798"/>
                <a:gd name="connsiteY187" fmla="*/ 358596 h 622300"/>
                <a:gd name="connsiteX188" fmla="*/ 1023658 w 1721798"/>
                <a:gd name="connsiteY188" fmla="*/ 360983 h 622300"/>
                <a:gd name="connsiteX189" fmla="*/ 1010137 w 1721798"/>
                <a:gd name="connsiteY189" fmla="*/ 364165 h 622300"/>
                <a:gd name="connsiteX190" fmla="*/ 996616 w 1721798"/>
                <a:gd name="connsiteY190" fmla="*/ 366551 h 622300"/>
                <a:gd name="connsiteX191" fmla="*/ 983890 w 1721798"/>
                <a:gd name="connsiteY191" fmla="*/ 370529 h 622300"/>
                <a:gd name="connsiteX192" fmla="*/ 969574 w 1721798"/>
                <a:gd name="connsiteY192" fmla="*/ 372915 h 622300"/>
                <a:gd name="connsiteX193" fmla="*/ 957643 w 1721798"/>
                <a:gd name="connsiteY193" fmla="*/ 376893 h 622300"/>
                <a:gd name="connsiteX194" fmla="*/ 945713 w 1721798"/>
                <a:gd name="connsiteY194" fmla="*/ 379279 h 622300"/>
                <a:gd name="connsiteX195" fmla="*/ 935373 w 1721798"/>
                <a:gd name="connsiteY195" fmla="*/ 382461 h 622300"/>
                <a:gd name="connsiteX196" fmla="*/ 925034 w 1721798"/>
                <a:gd name="connsiteY196" fmla="*/ 384848 h 622300"/>
                <a:gd name="connsiteX197" fmla="*/ 915489 w 1721798"/>
                <a:gd name="connsiteY197" fmla="*/ 388030 h 622300"/>
                <a:gd name="connsiteX198" fmla="*/ 908331 w 1721798"/>
                <a:gd name="connsiteY198" fmla="*/ 390416 h 622300"/>
                <a:gd name="connsiteX199" fmla="*/ 894810 w 1721798"/>
                <a:gd name="connsiteY199" fmla="*/ 395190 h 622300"/>
                <a:gd name="connsiteX200" fmla="*/ 876517 w 1721798"/>
                <a:gd name="connsiteY200" fmla="*/ 402349 h 622300"/>
                <a:gd name="connsiteX201" fmla="*/ 853451 w 1721798"/>
                <a:gd name="connsiteY201" fmla="*/ 410304 h 622300"/>
                <a:gd name="connsiteX202" fmla="*/ 829590 w 1721798"/>
                <a:gd name="connsiteY202" fmla="*/ 419055 h 622300"/>
                <a:gd name="connsiteX203" fmla="*/ 806525 w 1721798"/>
                <a:gd name="connsiteY203" fmla="*/ 427010 h 622300"/>
                <a:gd name="connsiteX204" fmla="*/ 788232 w 1721798"/>
                <a:gd name="connsiteY204" fmla="*/ 433374 h 622300"/>
                <a:gd name="connsiteX205" fmla="*/ 774710 w 1721798"/>
                <a:gd name="connsiteY205" fmla="*/ 438147 h 622300"/>
                <a:gd name="connsiteX206" fmla="*/ 769938 w 1721798"/>
                <a:gd name="connsiteY206" fmla="*/ 439738 h 622300"/>
                <a:gd name="connsiteX207" fmla="*/ 769953 w 1721798"/>
                <a:gd name="connsiteY207" fmla="*/ 438446 h 622300"/>
                <a:gd name="connsiteX208" fmla="*/ 715929 w 1721798"/>
                <a:gd name="connsiteY208" fmla="*/ 457204 h 622300"/>
                <a:gd name="connsiteX209" fmla="*/ 711215 w 1721798"/>
                <a:gd name="connsiteY209" fmla="*/ 458760 h 622300"/>
                <a:gd name="connsiteX210" fmla="*/ 704067 w 1721798"/>
                <a:gd name="connsiteY210" fmla="*/ 461933 h 622300"/>
                <a:gd name="connsiteX211" fmla="*/ 695322 w 1721798"/>
                <a:gd name="connsiteY211" fmla="*/ 465916 h 622300"/>
                <a:gd name="connsiteX212" fmla="*/ 683384 w 1721798"/>
                <a:gd name="connsiteY212" fmla="*/ 470708 h 622300"/>
                <a:gd name="connsiteX213" fmla="*/ 670685 w 1721798"/>
                <a:gd name="connsiteY213" fmla="*/ 476246 h 622300"/>
                <a:gd name="connsiteX214" fmla="*/ 657225 w 1721798"/>
                <a:gd name="connsiteY214" fmla="*/ 481785 h 622300"/>
                <a:gd name="connsiteX215" fmla="*/ 642930 w 1721798"/>
                <a:gd name="connsiteY215" fmla="*/ 487385 h 622300"/>
                <a:gd name="connsiteX216" fmla="*/ 629470 w 1721798"/>
                <a:gd name="connsiteY216" fmla="*/ 493733 h 622300"/>
                <a:gd name="connsiteX217" fmla="*/ 615175 w 1721798"/>
                <a:gd name="connsiteY217" fmla="*/ 499271 h 622300"/>
                <a:gd name="connsiteX218" fmla="*/ 601639 w 1721798"/>
                <a:gd name="connsiteY218" fmla="*/ 505619 h 622300"/>
                <a:gd name="connsiteX219" fmla="*/ 589777 w 1721798"/>
                <a:gd name="connsiteY219" fmla="*/ 510411 h 622300"/>
                <a:gd name="connsiteX220" fmla="*/ 580196 w 1721798"/>
                <a:gd name="connsiteY220" fmla="*/ 515140 h 622300"/>
                <a:gd name="connsiteX221" fmla="*/ 571527 w 1721798"/>
                <a:gd name="connsiteY221" fmla="*/ 518314 h 622300"/>
                <a:gd name="connsiteX222" fmla="*/ 565976 w 1721798"/>
                <a:gd name="connsiteY222" fmla="*/ 521488 h 622300"/>
                <a:gd name="connsiteX223" fmla="*/ 563543 w 1721798"/>
                <a:gd name="connsiteY223" fmla="*/ 522297 h 622300"/>
                <a:gd name="connsiteX224" fmla="*/ 558828 w 1721798"/>
                <a:gd name="connsiteY224" fmla="*/ 524661 h 622300"/>
                <a:gd name="connsiteX225" fmla="*/ 554798 w 1721798"/>
                <a:gd name="connsiteY225" fmla="*/ 526279 h 622300"/>
                <a:gd name="connsiteX226" fmla="*/ 551680 w 1721798"/>
                <a:gd name="connsiteY226" fmla="*/ 528644 h 622300"/>
                <a:gd name="connsiteX227" fmla="*/ 547726 w 1721798"/>
                <a:gd name="connsiteY227" fmla="*/ 529453 h 622300"/>
                <a:gd name="connsiteX228" fmla="*/ 544532 w 1721798"/>
                <a:gd name="connsiteY228" fmla="*/ 531009 h 622300"/>
                <a:gd name="connsiteX229" fmla="*/ 538981 w 1721798"/>
                <a:gd name="connsiteY229" fmla="*/ 534182 h 622300"/>
                <a:gd name="connsiteX230" fmla="*/ 533430 w 1721798"/>
                <a:gd name="connsiteY230" fmla="*/ 535800 h 622300"/>
                <a:gd name="connsiteX231" fmla="*/ 526282 w 1721798"/>
                <a:gd name="connsiteY231" fmla="*/ 539721 h 622300"/>
                <a:gd name="connsiteX232" fmla="*/ 514344 w 1721798"/>
                <a:gd name="connsiteY232" fmla="*/ 546131 h 622300"/>
                <a:gd name="connsiteX233" fmla="*/ 500884 w 1721798"/>
                <a:gd name="connsiteY233" fmla="*/ 552478 h 622300"/>
                <a:gd name="connsiteX234" fmla="*/ 487349 w 1721798"/>
                <a:gd name="connsiteY234" fmla="*/ 558826 h 622300"/>
                <a:gd name="connsiteX235" fmla="*/ 473890 w 1721798"/>
                <a:gd name="connsiteY235" fmla="*/ 565920 h 622300"/>
                <a:gd name="connsiteX236" fmla="*/ 458758 w 1721798"/>
                <a:gd name="connsiteY236" fmla="*/ 573076 h 622300"/>
                <a:gd name="connsiteX237" fmla="*/ 443701 w 1721798"/>
                <a:gd name="connsiteY237" fmla="*/ 579424 h 622300"/>
                <a:gd name="connsiteX238" fmla="*/ 428645 w 1721798"/>
                <a:gd name="connsiteY238" fmla="*/ 586580 h 622300"/>
                <a:gd name="connsiteX239" fmla="*/ 414349 w 1721798"/>
                <a:gd name="connsiteY239" fmla="*/ 593737 h 622300"/>
                <a:gd name="connsiteX240" fmla="*/ 400054 w 1721798"/>
                <a:gd name="connsiteY240" fmla="*/ 600084 h 622300"/>
                <a:gd name="connsiteX241" fmla="*/ 385758 w 1721798"/>
                <a:gd name="connsiteY241" fmla="*/ 606432 h 622300"/>
                <a:gd name="connsiteX242" fmla="*/ 372299 w 1721798"/>
                <a:gd name="connsiteY242" fmla="*/ 610414 h 622300"/>
                <a:gd name="connsiteX243" fmla="*/ 360360 w 1721798"/>
                <a:gd name="connsiteY243" fmla="*/ 615144 h 622300"/>
                <a:gd name="connsiteX244" fmla="*/ 349258 w 1721798"/>
                <a:gd name="connsiteY244" fmla="*/ 619126 h 622300"/>
                <a:gd name="connsiteX245" fmla="*/ 340513 w 1721798"/>
                <a:gd name="connsiteY245" fmla="*/ 621491 h 622300"/>
                <a:gd name="connsiteX246" fmla="*/ 331769 w 1721798"/>
                <a:gd name="connsiteY246" fmla="*/ 622300 h 622300"/>
                <a:gd name="connsiteX247" fmla="*/ 325457 w 1721798"/>
                <a:gd name="connsiteY247" fmla="*/ 622300 h 622300"/>
                <a:gd name="connsiteX248" fmla="*/ 311161 w 1721798"/>
                <a:gd name="connsiteY248" fmla="*/ 619126 h 622300"/>
                <a:gd name="connsiteX249" fmla="*/ 295269 w 1721798"/>
                <a:gd name="connsiteY249" fmla="*/ 610414 h 622300"/>
                <a:gd name="connsiteX250" fmla="*/ 280213 w 1721798"/>
                <a:gd name="connsiteY250" fmla="*/ 598466 h 622300"/>
                <a:gd name="connsiteX251" fmla="*/ 263559 w 1721798"/>
                <a:gd name="connsiteY251" fmla="*/ 584215 h 622300"/>
                <a:gd name="connsiteX252" fmla="*/ 247667 w 1721798"/>
                <a:gd name="connsiteY252" fmla="*/ 566729 h 622300"/>
                <a:gd name="connsiteX253" fmla="*/ 232535 w 1721798"/>
                <a:gd name="connsiteY253" fmla="*/ 548495 h 622300"/>
                <a:gd name="connsiteX254" fmla="*/ 216718 w 1721798"/>
                <a:gd name="connsiteY254" fmla="*/ 528644 h 622300"/>
                <a:gd name="connsiteX255" fmla="*/ 202422 w 1721798"/>
                <a:gd name="connsiteY255" fmla="*/ 507237 h 622300"/>
                <a:gd name="connsiteX256" fmla="*/ 188126 w 1721798"/>
                <a:gd name="connsiteY256" fmla="*/ 487385 h 622300"/>
                <a:gd name="connsiteX257" fmla="*/ 175428 w 1721798"/>
                <a:gd name="connsiteY257" fmla="*/ 467534 h 622300"/>
                <a:gd name="connsiteX258" fmla="*/ 163489 w 1721798"/>
                <a:gd name="connsiteY258" fmla="*/ 447683 h 622300"/>
                <a:gd name="connsiteX259" fmla="*/ 153984 w 1721798"/>
                <a:gd name="connsiteY259" fmla="*/ 431005 h 622300"/>
                <a:gd name="connsiteX260" fmla="*/ 145239 w 1721798"/>
                <a:gd name="connsiteY260" fmla="*/ 415945 h 622300"/>
                <a:gd name="connsiteX261" fmla="*/ 138928 w 1721798"/>
                <a:gd name="connsiteY261" fmla="*/ 403997 h 622300"/>
                <a:gd name="connsiteX262" fmla="*/ 134137 w 1721798"/>
                <a:gd name="connsiteY262" fmla="*/ 395285 h 622300"/>
                <a:gd name="connsiteX263" fmla="*/ 132540 w 1721798"/>
                <a:gd name="connsiteY263" fmla="*/ 390556 h 622300"/>
                <a:gd name="connsiteX264" fmla="*/ 133377 w 1721798"/>
                <a:gd name="connsiteY264" fmla="*/ 384146 h 622300"/>
                <a:gd name="connsiteX265" fmla="*/ 137331 w 1721798"/>
                <a:gd name="connsiteY265" fmla="*/ 373069 h 622300"/>
                <a:gd name="connsiteX266" fmla="*/ 143642 w 1721798"/>
                <a:gd name="connsiteY266" fmla="*/ 361183 h 622300"/>
                <a:gd name="connsiteX267" fmla="*/ 151627 w 1721798"/>
                <a:gd name="connsiteY267" fmla="*/ 347679 h 622300"/>
                <a:gd name="connsiteX268" fmla="*/ 161892 w 1721798"/>
                <a:gd name="connsiteY268" fmla="*/ 334175 h 622300"/>
                <a:gd name="connsiteX269" fmla="*/ 170637 w 1721798"/>
                <a:gd name="connsiteY269" fmla="*/ 320671 h 622300"/>
                <a:gd name="connsiteX270" fmla="*/ 180218 w 1721798"/>
                <a:gd name="connsiteY270" fmla="*/ 311150 h 622300"/>
                <a:gd name="connsiteX271" fmla="*/ 187290 w 1721798"/>
                <a:gd name="connsiteY271" fmla="*/ 303994 h 622300"/>
                <a:gd name="connsiteX272" fmla="*/ 207973 w 1721798"/>
                <a:gd name="connsiteY272" fmla="*/ 288934 h 622300"/>
                <a:gd name="connsiteX273" fmla="*/ 228580 w 1721798"/>
                <a:gd name="connsiteY273" fmla="*/ 274621 h 622300"/>
                <a:gd name="connsiteX274" fmla="*/ 250024 w 1721798"/>
                <a:gd name="connsiteY274" fmla="*/ 260370 h 622300"/>
                <a:gd name="connsiteX275" fmla="*/ 269871 w 1721798"/>
                <a:gd name="connsiteY275" fmla="*/ 247675 h 622300"/>
                <a:gd name="connsiteX276" fmla="*/ 287360 w 1721798"/>
                <a:gd name="connsiteY276" fmla="*/ 238154 h 622300"/>
                <a:gd name="connsiteX277" fmla="*/ 300820 w 1721798"/>
                <a:gd name="connsiteY277" fmla="*/ 229380 h 622300"/>
                <a:gd name="connsiteX278" fmla="*/ 310325 w 1721798"/>
                <a:gd name="connsiteY278" fmla="*/ 223841 h 622300"/>
                <a:gd name="connsiteX279" fmla="*/ 313519 w 1721798"/>
                <a:gd name="connsiteY279" fmla="*/ 222223 h 622300"/>
                <a:gd name="connsiteX280" fmla="*/ 311161 w 1721798"/>
                <a:gd name="connsiteY280" fmla="*/ 221477 h 622300"/>
                <a:gd name="connsiteX281" fmla="*/ 304774 w 1721798"/>
                <a:gd name="connsiteY281" fmla="*/ 219859 h 622300"/>
                <a:gd name="connsiteX282" fmla="*/ 293672 w 1721798"/>
                <a:gd name="connsiteY282" fmla="*/ 216685 h 622300"/>
                <a:gd name="connsiteX283" fmla="*/ 277779 w 1721798"/>
                <a:gd name="connsiteY283" fmla="*/ 213511 h 622300"/>
                <a:gd name="connsiteX284" fmla="*/ 259529 w 1721798"/>
                <a:gd name="connsiteY284" fmla="*/ 210337 h 622300"/>
                <a:gd name="connsiteX285" fmla="*/ 238162 w 1721798"/>
                <a:gd name="connsiteY285" fmla="*/ 207973 h 622300"/>
                <a:gd name="connsiteX286" fmla="*/ 212688 w 1721798"/>
                <a:gd name="connsiteY286" fmla="*/ 206355 h 622300"/>
                <a:gd name="connsiteX287" fmla="*/ 185769 w 1721798"/>
                <a:gd name="connsiteY287" fmla="*/ 207973 h 622300"/>
                <a:gd name="connsiteX288" fmla="*/ 167519 w 1721798"/>
                <a:gd name="connsiteY288" fmla="*/ 209528 h 622300"/>
                <a:gd name="connsiteX289" fmla="*/ 145239 w 1721798"/>
                <a:gd name="connsiteY289" fmla="*/ 214320 h 622300"/>
                <a:gd name="connsiteX290" fmla="*/ 121438 w 1721798"/>
                <a:gd name="connsiteY290" fmla="*/ 218303 h 622300"/>
                <a:gd name="connsiteX291" fmla="*/ 97637 w 1721798"/>
                <a:gd name="connsiteY291" fmla="*/ 223841 h 622300"/>
                <a:gd name="connsiteX292" fmla="*/ 74597 w 1721798"/>
                <a:gd name="connsiteY292" fmla="*/ 229380 h 622300"/>
                <a:gd name="connsiteX293" fmla="*/ 57944 w 1721798"/>
                <a:gd name="connsiteY293" fmla="*/ 234172 h 622300"/>
                <a:gd name="connsiteX294" fmla="*/ 44484 w 1721798"/>
                <a:gd name="connsiteY294" fmla="*/ 238154 h 622300"/>
                <a:gd name="connsiteX295" fmla="*/ 40454 w 1721798"/>
                <a:gd name="connsiteY295" fmla="*/ 238901 h 622300"/>
                <a:gd name="connsiteX296" fmla="*/ 61898 w 1721798"/>
                <a:gd name="connsiteY296" fmla="*/ 186503 h 622300"/>
                <a:gd name="connsiteX297" fmla="*/ 110336 w 1721798"/>
                <a:gd name="connsiteY297" fmla="*/ 131741 h 622300"/>
                <a:gd name="connsiteX298" fmla="*/ 108739 w 1721798"/>
                <a:gd name="connsiteY298" fmla="*/ 130994 h 622300"/>
                <a:gd name="connsiteX299" fmla="*/ 102428 w 1721798"/>
                <a:gd name="connsiteY299" fmla="*/ 129376 h 622300"/>
                <a:gd name="connsiteX300" fmla="*/ 94444 w 1721798"/>
                <a:gd name="connsiteY300" fmla="*/ 126203 h 622300"/>
                <a:gd name="connsiteX301" fmla="*/ 84102 w 1721798"/>
                <a:gd name="connsiteY301" fmla="*/ 123029 h 622300"/>
                <a:gd name="connsiteX302" fmla="*/ 73000 w 1721798"/>
                <a:gd name="connsiteY302" fmla="*/ 119046 h 622300"/>
                <a:gd name="connsiteX303" fmla="*/ 63495 w 1721798"/>
                <a:gd name="connsiteY303" fmla="*/ 114317 h 622300"/>
                <a:gd name="connsiteX304" fmla="*/ 53990 w 1721798"/>
                <a:gd name="connsiteY304" fmla="*/ 109525 h 622300"/>
                <a:gd name="connsiteX305" fmla="*/ 47602 w 1721798"/>
                <a:gd name="connsiteY305" fmla="*/ 106351 h 622300"/>
                <a:gd name="connsiteX306" fmla="*/ 42051 w 1721798"/>
                <a:gd name="connsiteY306" fmla="*/ 101622 h 622300"/>
                <a:gd name="connsiteX307" fmla="*/ 34903 w 1721798"/>
                <a:gd name="connsiteY307" fmla="*/ 95274 h 622300"/>
                <a:gd name="connsiteX308" fmla="*/ 27755 w 1721798"/>
                <a:gd name="connsiteY308" fmla="*/ 88118 h 622300"/>
                <a:gd name="connsiteX309" fmla="*/ 19847 w 1721798"/>
                <a:gd name="connsiteY309" fmla="*/ 80961 h 622300"/>
                <a:gd name="connsiteX310" fmla="*/ 12699 w 1721798"/>
                <a:gd name="connsiteY310" fmla="*/ 72996 h 622300"/>
                <a:gd name="connsiteX311" fmla="*/ 6388 w 1721798"/>
                <a:gd name="connsiteY311" fmla="*/ 66648 h 622300"/>
                <a:gd name="connsiteX312" fmla="*/ 2358 w 1721798"/>
                <a:gd name="connsiteY312" fmla="*/ 61110 h 622300"/>
                <a:gd name="connsiteX313" fmla="*/ 0 w 1721798"/>
                <a:gd name="connsiteY313" fmla="*/ 57127 h 622300"/>
                <a:gd name="connsiteX314" fmla="*/ 761 w 1721798"/>
                <a:gd name="connsiteY314" fmla="*/ 55571 h 622300"/>
                <a:gd name="connsiteX315" fmla="*/ 3954 w 1721798"/>
                <a:gd name="connsiteY315" fmla="*/ 54762 h 622300"/>
                <a:gd name="connsiteX316" fmla="*/ 9505 w 1721798"/>
                <a:gd name="connsiteY316" fmla="*/ 52398 h 622300"/>
                <a:gd name="connsiteX317" fmla="*/ 15893 w 1721798"/>
                <a:gd name="connsiteY317" fmla="*/ 49224 h 622300"/>
                <a:gd name="connsiteX318" fmla="*/ 23801 w 1721798"/>
                <a:gd name="connsiteY318" fmla="*/ 46050 h 622300"/>
                <a:gd name="connsiteX319" fmla="*/ 32546 w 1721798"/>
                <a:gd name="connsiteY319" fmla="*/ 41259 h 622300"/>
                <a:gd name="connsiteX320" fmla="*/ 44484 w 1721798"/>
                <a:gd name="connsiteY320" fmla="*/ 36529 h 622300"/>
                <a:gd name="connsiteX321" fmla="*/ 57944 w 1721798"/>
                <a:gd name="connsiteY321" fmla="*/ 32546 h 622300"/>
                <a:gd name="connsiteX322" fmla="*/ 71403 w 1721798"/>
                <a:gd name="connsiteY322" fmla="*/ 27755 h 622300"/>
                <a:gd name="connsiteX323" fmla="*/ 86535 w 1721798"/>
                <a:gd name="connsiteY323" fmla="*/ 22216 h 622300"/>
                <a:gd name="connsiteX324" fmla="*/ 103188 w 1721798"/>
                <a:gd name="connsiteY324" fmla="*/ 17487 h 622300"/>
                <a:gd name="connsiteX325" fmla="*/ 120678 w 1721798"/>
                <a:gd name="connsiteY325" fmla="*/ 14313 h 622300"/>
                <a:gd name="connsiteX326" fmla="*/ 139688 w 1721798"/>
                <a:gd name="connsiteY326" fmla="*/ 10330 h 622300"/>
                <a:gd name="connsiteX327" fmla="*/ 158775 w 1721798"/>
                <a:gd name="connsiteY327" fmla="*/ 6348 h 622300"/>
                <a:gd name="connsiteX328" fmla="*/ 180218 w 1721798"/>
                <a:gd name="connsiteY328" fmla="*/ 3983 h 622300"/>
                <a:gd name="connsiteX329" fmla="*/ 200825 w 1721798"/>
                <a:gd name="connsiteY329" fmla="*/ 2365 h 622300"/>
                <a:gd name="connsiteX330" fmla="*/ 211167 w 1721798"/>
                <a:gd name="connsiteY330" fmla="*/ 809 h 622300"/>
                <a:gd name="connsiteX331" fmla="*/ 221433 w 1721798"/>
                <a:gd name="connsiteY331" fmla="*/ 809 h 622300"/>
                <a:gd name="connsiteX332" fmla="*/ 232535 w 1721798"/>
                <a:gd name="connsiteY332" fmla="*/ 809 h 622300"/>
                <a:gd name="connsiteX333" fmla="*/ 242876 w 1721798"/>
                <a:gd name="connsiteY33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45713 w 1721798"/>
                <a:gd name="connsiteY42" fmla="*/ 111988 h 622300"/>
                <a:gd name="connsiteX43" fmla="*/ 973551 w 1721798"/>
                <a:gd name="connsiteY43" fmla="*/ 104828 h 622300"/>
                <a:gd name="connsiteX44" fmla="*/ 983890 w 1721798"/>
                <a:gd name="connsiteY44" fmla="*/ 101646 h 622300"/>
                <a:gd name="connsiteX45" fmla="*/ 990253 w 1721798"/>
                <a:gd name="connsiteY45" fmla="*/ 100055 h 622300"/>
                <a:gd name="connsiteX46" fmla="*/ 997412 w 1721798"/>
                <a:gd name="connsiteY46" fmla="*/ 99260 h 622300"/>
                <a:gd name="connsiteX47" fmla="*/ 1005365 w 1721798"/>
                <a:gd name="connsiteY47" fmla="*/ 97669 h 622300"/>
                <a:gd name="connsiteX48" fmla="*/ 1014909 w 1721798"/>
                <a:gd name="connsiteY48" fmla="*/ 96078 h 622300"/>
                <a:gd name="connsiteX49" fmla="*/ 1025249 w 1721798"/>
                <a:gd name="connsiteY49" fmla="*/ 94487 h 622300"/>
                <a:gd name="connsiteX50" fmla="*/ 1035589 w 1721798"/>
                <a:gd name="connsiteY50" fmla="*/ 93691 h 622300"/>
                <a:gd name="connsiteX51" fmla="*/ 1047519 w 1721798"/>
                <a:gd name="connsiteY51" fmla="*/ 92100 h 622300"/>
                <a:gd name="connsiteX52" fmla="*/ 1059450 w 1721798"/>
                <a:gd name="connsiteY52" fmla="*/ 91305 h 622300"/>
                <a:gd name="connsiteX53" fmla="*/ 1072175 w 1721798"/>
                <a:gd name="connsiteY53" fmla="*/ 88918 h 622300"/>
                <a:gd name="connsiteX54" fmla="*/ 1085697 w 1721798"/>
                <a:gd name="connsiteY54" fmla="*/ 88123 h 622300"/>
                <a:gd name="connsiteX55" fmla="*/ 1098422 w 1721798"/>
                <a:gd name="connsiteY55" fmla="*/ 86532 h 622300"/>
                <a:gd name="connsiteX56" fmla="*/ 1111148 w 1721798"/>
                <a:gd name="connsiteY56" fmla="*/ 85736 h 622300"/>
                <a:gd name="connsiteX57" fmla="*/ 1123874 w 1721798"/>
                <a:gd name="connsiteY57" fmla="*/ 84145 h 622300"/>
                <a:gd name="connsiteX58" fmla="*/ 1137395 w 1721798"/>
                <a:gd name="connsiteY58" fmla="*/ 82554 h 622300"/>
                <a:gd name="connsiteX59" fmla="*/ 1149325 w 1721798"/>
                <a:gd name="connsiteY59" fmla="*/ 81759 h 622300"/>
                <a:gd name="connsiteX60" fmla="*/ 1162051 w 1721798"/>
                <a:gd name="connsiteY60" fmla="*/ 80963 h 622300"/>
                <a:gd name="connsiteX61" fmla="*/ 1161685 w 1721798"/>
                <a:gd name="connsiteY61" fmla="*/ 82474 h 622300"/>
                <a:gd name="connsiteX62" fmla="*/ 1225712 w 1721798"/>
                <a:gd name="connsiteY62" fmla="*/ 80300 h 622300"/>
                <a:gd name="connsiteX63" fmla="*/ 1230440 w 1721798"/>
                <a:gd name="connsiteY63" fmla="*/ 81105 h 622300"/>
                <a:gd name="connsiteX64" fmla="*/ 1237622 w 1721798"/>
                <a:gd name="connsiteY64" fmla="*/ 81910 h 622300"/>
                <a:gd name="connsiteX65" fmla="*/ 1247138 w 1721798"/>
                <a:gd name="connsiteY65" fmla="*/ 84276 h 622300"/>
                <a:gd name="connsiteX66" fmla="*/ 1258269 w 1721798"/>
                <a:gd name="connsiteY66" fmla="*/ 85836 h 622300"/>
                <a:gd name="connsiteX67" fmla="*/ 1271735 w 1721798"/>
                <a:gd name="connsiteY67" fmla="*/ 88251 h 622300"/>
                <a:gd name="connsiteX68" fmla="*/ 1285261 w 1721798"/>
                <a:gd name="connsiteY68" fmla="*/ 91422 h 622300"/>
                <a:gd name="connsiteX69" fmla="*/ 1301121 w 1721798"/>
                <a:gd name="connsiteY69" fmla="*/ 93787 h 622300"/>
                <a:gd name="connsiteX70" fmla="*/ 1317759 w 1721798"/>
                <a:gd name="connsiteY70" fmla="*/ 96957 h 622300"/>
                <a:gd name="connsiteX71" fmla="*/ 1332841 w 1721798"/>
                <a:gd name="connsiteY71" fmla="*/ 99373 h 622300"/>
                <a:gd name="connsiteX72" fmla="*/ 1349539 w 1721798"/>
                <a:gd name="connsiteY72" fmla="*/ 103298 h 622300"/>
                <a:gd name="connsiteX73" fmla="*/ 1365399 w 1721798"/>
                <a:gd name="connsiteY73" fmla="*/ 106519 h 622300"/>
                <a:gd name="connsiteX74" fmla="*/ 1380481 w 1721798"/>
                <a:gd name="connsiteY74" fmla="*/ 109689 h 622300"/>
                <a:gd name="connsiteX75" fmla="*/ 1394006 w 1721798"/>
                <a:gd name="connsiteY75" fmla="*/ 112860 h 622300"/>
                <a:gd name="connsiteX76" fmla="*/ 1407472 w 1721798"/>
                <a:gd name="connsiteY76" fmla="*/ 116835 h 622300"/>
                <a:gd name="connsiteX77" fmla="*/ 1417766 w 1721798"/>
                <a:gd name="connsiteY77" fmla="*/ 119200 h 622300"/>
                <a:gd name="connsiteX78" fmla="*/ 1436020 w 1721798"/>
                <a:gd name="connsiteY78" fmla="*/ 126346 h 622300"/>
                <a:gd name="connsiteX79" fmla="*/ 1451940 w 1721798"/>
                <a:gd name="connsiteY79" fmla="*/ 133492 h 622300"/>
                <a:gd name="connsiteX80" fmla="*/ 1465406 w 1721798"/>
                <a:gd name="connsiteY80" fmla="*/ 141443 h 622300"/>
                <a:gd name="connsiteX81" fmla="*/ 1476538 w 1721798"/>
                <a:gd name="connsiteY81" fmla="*/ 148539 h 622300"/>
                <a:gd name="connsiteX82" fmla="*/ 1486054 w 1721798"/>
                <a:gd name="connsiteY82" fmla="*/ 157295 h 622300"/>
                <a:gd name="connsiteX83" fmla="*/ 1494014 w 1721798"/>
                <a:gd name="connsiteY83" fmla="*/ 165247 h 622300"/>
                <a:gd name="connsiteX84" fmla="*/ 1500358 w 1721798"/>
                <a:gd name="connsiteY84" fmla="*/ 172393 h 622300"/>
                <a:gd name="connsiteX85" fmla="*/ 1506702 w 1721798"/>
                <a:gd name="connsiteY85" fmla="*/ 178733 h 622300"/>
                <a:gd name="connsiteX86" fmla="*/ 1516996 w 1721798"/>
                <a:gd name="connsiteY86" fmla="*/ 193831 h 622300"/>
                <a:gd name="connsiteX87" fmla="*/ 1523340 w 1721798"/>
                <a:gd name="connsiteY87" fmla="*/ 208877 h 622300"/>
                <a:gd name="connsiteX88" fmla="*/ 1524178 w 1721798"/>
                <a:gd name="connsiteY88" fmla="*/ 227145 h 622300"/>
                <a:gd name="connsiteX89" fmla="*/ 1516996 w 1721798"/>
                <a:gd name="connsiteY89" fmla="*/ 247778 h 622300"/>
                <a:gd name="connsiteX90" fmla="*/ 1510652 w 1721798"/>
                <a:gd name="connsiteY90" fmla="*/ 258094 h 622300"/>
                <a:gd name="connsiteX91" fmla="*/ 1503530 w 1721798"/>
                <a:gd name="connsiteY91" fmla="*/ 269216 h 622300"/>
                <a:gd name="connsiteX92" fmla="*/ 1497186 w 1721798"/>
                <a:gd name="connsiteY92" fmla="*/ 280337 h 622300"/>
                <a:gd name="connsiteX93" fmla="*/ 1489226 w 1721798"/>
                <a:gd name="connsiteY93" fmla="*/ 291459 h 622300"/>
                <a:gd name="connsiteX94" fmla="*/ 1482882 w 1721798"/>
                <a:gd name="connsiteY94" fmla="*/ 300165 h 622300"/>
                <a:gd name="connsiteX95" fmla="*/ 1478932 w 1721798"/>
                <a:gd name="connsiteY95" fmla="*/ 308116 h 622300"/>
                <a:gd name="connsiteX96" fmla="*/ 1474922 w 1721798"/>
                <a:gd name="connsiteY96" fmla="*/ 312091 h 622300"/>
                <a:gd name="connsiteX97" fmla="*/ 1474144 w 1721798"/>
                <a:gd name="connsiteY97" fmla="*/ 314457 h 622300"/>
                <a:gd name="connsiteX98" fmla="*/ 1475760 w 1721798"/>
                <a:gd name="connsiteY98" fmla="*/ 314457 h 622300"/>
                <a:gd name="connsiteX99" fmla="*/ 1481266 w 1721798"/>
                <a:gd name="connsiteY99" fmla="*/ 312091 h 622300"/>
                <a:gd name="connsiteX100" fmla="*/ 1489226 w 1721798"/>
                <a:gd name="connsiteY100" fmla="*/ 311286 h 622300"/>
                <a:gd name="connsiteX101" fmla="*/ 1499520 w 1721798"/>
                <a:gd name="connsiteY101" fmla="*/ 309676 h 622300"/>
                <a:gd name="connsiteX102" fmla="*/ 1511430 w 1721798"/>
                <a:gd name="connsiteY102" fmla="*/ 308921 h 622300"/>
                <a:gd name="connsiteX103" fmla="*/ 1524178 w 1721798"/>
                <a:gd name="connsiteY103" fmla="*/ 307311 h 622300"/>
                <a:gd name="connsiteX104" fmla="*/ 1536865 w 1721798"/>
                <a:gd name="connsiteY104" fmla="*/ 307311 h 622300"/>
                <a:gd name="connsiteX105" fmla="*/ 1551169 w 1721798"/>
                <a:gd name="connsiteY105" fmla="*/ 307311 h 622300"/>
                <a:gd name="connsiteX106" fmla="*/ 1560685 w 1721798"/>
                <a:gd name="connsiteY106" fmla="*/ 308116 h 622300"/>
                <a:gd name="connsiteX107" fmla="*/ 1572595 w 1721798"/>
                <a:gd name="connsiteY107" fmla="*/ 309676 h 622300"/>
                <a:gd name="connsiteX108" fmla="*/ 1585283 w 1721798"/>
                <a:gd name="connsiteY108" fmla="*/ 311286 h 622300"/>
                <a:gd name="connsiteX109" fmla="*/ 1599587 w 1721798"/>
                <a:gd name="connsiteY109" fmla="*/ 315262 h 622300"/>
                <a:gd name="connsiteX110" fmla="*/ 1613053 w 1721798"/>
                <a:gd name="connsiteY110" fmla="*/ 318432 h 622300"/>
                <a:gd name="connsiteX111" fmla="*/ 1627357 w 1721798"/>
                <a:gd name="connsiteY111" fmla="*/ 322408 h 622300"/>
                <a:gd name="connsiteX112" fmla="*/ 1641601 w 1721798"/>
                <a:gd name="connsiteY112" fmla="*/ 327138 h 622300"/>
                <a:gd name="connsiteX113" fmla="*/ 1655905 w 1721798"/>
                <a:gd name="connsiteY113" fmla="*/ 330309 h 622300"/>
                <a:gd name="connsiteX114" fmla="*/ 1668593 w 1721798"/>
                <a:gd name="connsiteY114" fmla="*/ 335089 h 622300"/>
                <a:gd name="connsiteX115" fmla="*/ 1681340 w 1721798"/>
                <a:gd name="connsiteY115" fmla="*/ 339065 h 622300"/>
                <a:gd name="connsiteX116" fmla="*/ 1692412 w 1721798"/>
                <a:gd name="connsiteY116" fmla="*/ 343846 h 622300"/>
                <a:gd name="connsiteX117" fmla="*/ 1702766 w 1721798"/>
                <a:gd name="connsiteY117" fmla="*/ 346211 h 622300"/>
                <a:gd name="connsiteX118" fmla="*/ 1710666 w 1721798"/>
                <a:gd name="connsiteY118" fmla="*/ 348576 h 622300"/>
                <a:gd name="connsiteX119" fmla="*/ 1716232 w 1721798"/>
                <a:gd name="connsiteY119" fmla="*/ 351747 h 622300"/>
                <a:gd name="connsiteX120" fmla="*/ 1721020 w 1721798"/>
                <a:gd name="connsiteY120" fmla="*/ 352552 h 622300"/>
                <a:gd name="connsiteX121" fmla="*/ 1721798 w 1721798"/>
                <a:gd name="connsiteY121" fmla="*/ 353357 h 622300"/>
                <a:gd name="connsiteX122" fmla="*/ 1596415 w 1721798"/>
                <a:gd name="connsiteY122" fmla="*/ 408914 h 622300"/>
                <a:gd name="connsiteX123" fmla="*/ 1697200 w 1721798"/>
                <a:gd name="connsiteY123" fmla="*/ 506543 h 622300"/>
                <a:gd name="connsiteX124" fmla="*/ 1695584 w 1721798"/>
                <a:gd name="connsiteY124" fmla="*/ 506543 h 622300"/>
                <a:gd name="connsiteX125" fmla="*/ 1690018 w 1721798"/>
                <a:gd name="connsiteY125" fmla="*/ 504932 h 622300"/>
                <a:gd name="connsiteX126" fmla="*/ 1682118 w 1721798"/>
                <a:gd name="connsiteY126" fmla="*/ 503372 h 622300"/>
                <a:gd name="connsiteX127" fmla="*/ 1671765 w 1721798"/>
                <a:gd name="connsiteY127" fmla="*/ 501762 h 622300"/>
                <a:gd name="connsiteX128" fmla="*/ 1659915 w 1721798"/>
                <a:gd name="connsiteY128" fmla="*/ 498592 h 622300"/>
                <a:gd name="connsiteX129" fmla="*/ 1644833 w 1721798"/>
                <a:gd name="connsiteY129" fmla="*/ 496226 h 622300"/>
                <a:gd name="connsiteX130" fmla="*/ 1630529 w 1721798"/>
                <a:gd name="connsiteY130" fmla="*/ 493056 h 622300"/>
                <a:gd name="connsiteX131" fmla="*/ 1614669 w 1721798"/>
                <a:gd name="connsiteY131" fmla="*/ 490691 h 622300"/>
                <a:gd name="connsiteX132" fmla="*/ 1599587 w 1721798"/>
                <a:gd name="connsiteY132" fmla="*/ 488275 h 622300"/>
                <a:gd name="connsiteX133" fmla="*/ 1583667 w 1721798"/>
                <a:gd name="connsiteY133" fmla="*/ 485105 h 622300"/>
                <a:gd name="connsiteX134" fmla="*/ 1569423 w 1721798"/>
                <a:gd name="connsiteY134" fmla="*/ 482740 h 622300"/>
                <a:gd name="connsiteX135" fmla="*/ 1555119 w 1721798"/>
                <a:gd name="connsiteY135" fmla="*/ 480374 h 622300"/>
                <a:gd name="connsiteX136" fmla="*/ 1543209 w 1721798"/>
                <a:gd name="connsiteY136" fmla="*/ 478764 h 622300"/>
                <a:gd name="connsiteX137" fmla="*/ 1533693 w 1721798"/>
                <a:gd name="connsiteY137" fmla="*/ 477959 h 622300"/>
                <a:gd name="connsiteX138" fmla="*/ 1525734 w 1721798"/>
                <a:gd name="connsiteY138" fmla="*/ 477154 h 622300"/>
                <a:gd name="connsiteX139" fmla="*/ 1521784 w 1721798"/>
                <a:gd name="connsiteY139" fmla="*/ 477154 h 622300"/>
                <a:gd name="connsiteX140" fmla="*/ 1512268 w 1721798"/>
                <a:gd name="connsiteY140" fmla="*/ 477959 h 622300"/>
                <a:gd name="connsiteX141" fmla="*/ 1497964 w 1721798"/>
                <a:gd name="connsiteY141" fmla="*/ 479569 h 622300"/>
                <a:gd name="connsiteX142" fmla="*/ 1479710 w 1721798"/>
                <a:gd name="connsiteY142" fmla="*/ 481129 h 622300"/>
                <a:gd name="connsiteX143" fmla="*/ 1459062 w 1721798"/>
                <a:gd name="connsiteY143" fmla="*/ 484300 h 622300"/>
                <a:gd name="connsiteX144" fmla="*/ 1437636 w 1721798"/>
                <a:gd name="connsiteY144" fmla="*/ 488275 h 622300"/>
                <a:gd name="connsiteX145" fmla="*/ 1416210 w 1721798"/>
                <a:gd name="connsiteY145" fmla="*/ 493056 h 622300"/>
                <a:gd name="connsiteX146" fmla="*/ 1397956 w 1721798"/>
                <a:gd name="connsiteY146" fmla="*/ 498592 h 622300"/>
                <a:gd name="connsiteX147" fmla="*/ 1383653 w 1721798"/>
                <a:gd name="connsiteY147" fmla="*/ 506543 h 622300"/>
                <a:gd name="connsiteX148" fmla="*/ 1370965 w 1721798"/>
                <a:gd name="connsiteY148" fmla="*/ 514494 h 622300"/>
                <a:gd name="connsiteX149" fmla="*/ 1357439 w 1721798"/>
                <a:gd name="connsiteY149" fmla="*/ 521640 h 622300"/>
                <a:gd name="connsiteX150" fmla="*/ 1344751 w 1721798"/>
                <a:gd name="connsiteY150" fmla="*/ 529541 h 622300"/>
                <a:gd name="connsiteX151" fmla="*/ 1332063 w 1721798"/>
                <a:gd name="connsiteY151" fmla="*/ 537492 h 622300"/>
                <a:gd name="connsiteX152" fmla="*/ 1318597 w 1721798"/>
                <a:gd name="connsiteY152" fmla="*/ 544638 h 622300"/>
                <a:gd name="connsiteX153" fmla="*/ 1305071 w 1721798"/>
                <a:gd name="connsiteY153" fmla="*/ 551784 h 622300"/>
                <a:gd name="connsiteX154" fmla="*/ 1290767 w 1721798"/>
                <a:gd name="connsiteY154" fmla="*/ 559735 h 622300"/>
                <a:gd name="connsiteX155" fmla="*/ 1277301 w 1721798"/>
                <a:gd name="connsiteY155" fmla="*/ 567686 h 622300"/>
                <a:gd name="connsiteX156" fmla="*/ 1267785 w 1721798"/>
                <a:gd name="connsiteY156" fmla="*/ 571611 h 622300"/>
                <a:gd name="connsiteX157" fmla="*/ 1256653 w 1721798"/>
                <a:gd name="connsiteY157" fmla="*/ 575587 h 622300"/>
                <a:gd name="connsiteX158" fmla="*/ 1242350 w 1721798"/>
                <a:gd name="connsiteY158" fmla="*/ 579563 h 622300"/>
                <a:gd name="connsiteX159" fmla="*/ 1227268 w 1721798"/>
                <a:gd name="connsiteY159" fmla="*/ 581928 h 622300"/>
                <a:gd name="connsiteX160" fmla="*/ 1209852 w 1721798"/>
                <a:gd name="connsiteY160" fmla="*/ 583538 h 622300"/>
                <a:gd name="connsiteX161" fmla="*/ 1191598 w 1721798"/>
                <a:gd name="connsiteY161" fmla="*/ 583538 h 622300"/>
                <a:gd name="connsiteX162" fmla="*/ 1170950 w 1721798"/>
                <a:gd name="connsiteY162" fmla="*/ 581928 h 622300"/>
                <a:gd name="connsiteX163" fmla="*/ 1151080 w 1721798"/>
                <a:gd name="connsiteY163" fmla="*/ 578003 h 622300"/>
                <a:gd name="connsiteX164" fmla="*/ 1143958 w 1721798"/>
                <a:gd name="connsiteY164" fmla="*/ 574782 h 622300"/>
                <a:gd name="connsiteX165" fmla="*/ 1138392 w 1721798"/>
                <a:gd name="connsiteY165" fmla="*/ 568441 h 622300"/>
                <a:gd name="connsiteX166" fmla="*/ 1132826 w 1721798"/>
                <a:gd name="connsiteY166" fmla="*/ 559735 h 622300"/>
                <a:gd name="connsiteX167" fmla="*/ 1128876 w 1721798"/>
                <a:gd name="connsiteY167" fmla="*/ 550224 h 622300"/>
                <a:gd name="connsiteX168" fmla="*/ 1126482 w 1721798"/>
                <a:gd name="connsiteY168" fmla="*/ 539857 h 622300"/>
                <a:gd name="connsiteX169" fmla="*/ 1124926 w 1721798"/>
                <a:gd name="connsiteY169" fmla="*/ 531151 h 622300"/>
                <a:gd name="connsiteX170" fmla="*/ 1123310 w 1721798"/>
                <a:gd name="connsiteY170" fmla="*/ 522395 h 622300"/>
                <a:gd name="connsiteX171" fmla="*/ 1124926 w 1721798"/>
                <a:gd name="connsiteY171" fmla="*/ 516859 h 622300"/>
                <a:gd name="connsiteX172" fmla="*/ 1136776 w 1721798"/>
                <a:gd name="connsiteY172" fmla="*/ 482740 h 622300"/>
                <a:gd name="connsiteX173" fmla="*/ 1151080 w 1721798"/>
                <a:gd name="connsiteY173" fmla="*/ 450180 h 622300"/>
                <a:gd name="connsiteX174" fmla="*/ 1165384 w 1721798"/>
                <a:gd name="connsiteY174" fmla="*/ 420036 h 622300"/>
                <a:gd name="connsiteX175" fmla="*/ 1180466 w 1721798"/>
                <a:gd name="connsiteY175" fmla="*/ 393817 h 622300"/>
                <a:gd name="connsiteX176" fmla="*/ 1193932 w 1721798"/>
                <a:gd name="connsiteY176" fmla="*/ 372379 h 622300"/>
                <a:gd name="connsiteX177" fmla="*/ 1205064 w 1721798"/>
                <a:gd name="connsiteY177" fmla="*/ 356527 h 622300"/>
                <a:gd name="connsiteX178" fmla="*/ 1212186 w 1721798"/>
                <a:gd name="connsiteY178" fmla="*/ 345406 h 622300"/>
                <a:gd name="connsiteX179" fmla="*/ 1215358 w 1721798"/>
                <a:gd name="connsiteY179" fmla="*/ 341430 h 622300"/>
                <a:gd name="connsiteX180" fmla="*/ 1099050 w 1721798"/>
                <a:gd name="connsiteY180" fmla="*/ 340794 h 622300"/>
                <a:gd name="connsiteX181" fmla="*/ 1097627 w 1721798"/>
                <a:gd name="connsiteY181" fmla="*/ 346663 h 622300"/>
                <a:gd name="connsiteX182" fmla="*/ 1087287 w 1721798"/>
                <a:gd name="connsiteY182" fmla="*/ 348254 h 622300"/>
                <a:gd name="connsiteX183" fmla="*/ 1075357 w 1721798"/>
                <a:gd name="connsiteY183" fmla="*/ 349845 h 622300"/>
                <a:gd name="connsiteX184" fmla="*/ 1063426 w 1721798"/>
                <a:gd name="connsiteY184" fmla="*/ 353027 h 622300"/>
                <a:gd name="connsiteX185" fmla="*/ 1050701 w 1721798"/>
                <a:gd name="connsiteY185" fmla="*/ 355414 h 622300"/>
                <a:gd name="connsiteX186" fmla="*/ 1037975 w 1721798"/>
                <a:gd name="connsiteY186" fmla="*/ 358596 h 622300"/>
                <a:gd name="connsiteX187" fmla="*/ 1023658 w 1721798"/>
                <a:gd name="connsiteY187" fmla="*/ 360983 h 622300"/>
                <a:gd name="connsiteX188" fmla="*/ 1010137 w 1721798"/>
                <a:gd name="connsiteY188" fmla="*/ 364165 h 622300"/>
                <a:gd name="connsiteX189" fmla="*/ 996616 w 1721798"/>
                <a:gd name="connsiteY189" fmla="*/ 366551 h 622300"/>
                <a:gd name="connsiteX190" fmla="*/ 983890 w 1721798"/>
                <a:gd name="connsiteY190" fmla="*/ 370529 h 622300"/>
                <a:gd name="connsiteX191" fmla="*/ 969574 w 1721798"/>
                <a:gd name="connsiteY191" fmla="*/ 372915 h 622300"/>
                <a:gd name="connsiteX192" fmla="*/ 957643 w 1721798"/>
                <a:gd name="connsiteY192" fmla="*/ 376893 h 622300"/>
                <a:gd name="connsiteX193" fmla="*/ 945713 w 1721798"/>
                <a:gd name="connsiteY193" fmla="*/ 379279 h 622300"/>
                <a:gd name="connsiteX194" fmla="*/ 935373 w 1721798"/>
                <a:gd name="connsiteY194" fmla="*/ 382461 h 622300"/>
                <a:gd name="connsiteX195" fmla="*/ 925034 w 1721798"/>
                <a:gd name="connsiteY195" fmla="*/ 384848 h 622300"/>
                <a:gd name="connsiteX196" fmla="*/ 915489 w 1721798"/>
                <a:gd name="connsiteY196" fmla="*/ 388030 h 622300"/>
                <a:gd name="connsiteX197" fmla="*/ 908331 w 1721798"/>
                <a:gd name="connsiteY197" fmla="*/ 390416 h 622300"/>
                <a:gd name="connsiteX198" fmla="*/ 894810 w 1721798"/>
                <a:gd name="connsiteY198" fmla="*/ 395190 h 622300"/>
                <a:gd name="connsiteX199" fmla="*/ 876517 w 1721798"/>
                <a:gd name="connsiteY199" fmla="*/ 402349 h 622300"/>
                <a:gd name="connsiteX200" fmla="*/ 853451 w 1721798"/>
                <a:gd name="connsiteY200" fmla="*/ 410304 h 622300"/>
                <a:gd name="connsiteX201" fmla="*/ 829590 w 1721798"/>
                <a:gd name="connsiteY201" fmla="*/ 419055 h 622300"/>
                <a:gd name="connsiteX202" fmla="*/ 806525 w 1721798"/>
                <a:gd name="connsiteY202" fmla="*/ 427010 h 622300"/>
                <a:gd name="connsiteX203" fmla="*/ 788232 w 1721798"/>
                <a:gd name="connsiteY203" fmla="*/ 433374 h 622300"/>
                <a:gd name="connsiteX204" fmla="*/ 774710 w 1721798"/>
                <a:gd name="connsiteY204" fmla="*/ 438147 h 622300"/>
                <a:gd name="connsiteX205" fmla="*/ 769938 w 1721798"/>
                <a:gd name="connsiteY205" fmla="*/ 439738 h 622300"/>
                <a:gd name="connsiteX206" fmla="*/ 769953 w 1721798"/>
                <a:gd name="connsiteY206" fmla="*/ 438446 h 622300"/>
                <a:gd name="connsiteX207" fmla="*/ 715929 w 1721798"/>
                <a:gd name="connsiteY207" fmla="*/ 457204 h 622300"/>
                <a:gd name="connsiteX208" fmla="*/ 711215 w 1721798"/>
                <a:gd name="connsiteY208" fmla="*/ 458760 h 622300"/>
                <a:gd name="connsiteX209" fmla="*/ 704067 w 1721798"/>
                <a:gd name="connsiteY209" fmla="*/ 461933 h 622300"/>
                <a:gd name="connsiteX210" fmla="*/ 695322 w 1721798"/>
                <a:gd name="connsiteY210" fmla="*/ 465916 h 622300"/>
                <a:gd name="connsiteX211" fmla="*/ 683384 w 1721798"/>
                <a:gd name="connsiteY211" fmla="*/ 470708 h 622300"/>
                <a:gd name="connsiteX212" fmla="*/ 670685 w 1721798"/>
                <a:gd name="connsiteY212" fmla="*/ 476246 h 622300"/>
                <a:gd name="connsiteX213" fmla="*/ 657225 w 1721798"/>
                <a:gd name="connsiteY213" fmla="*/ 481785 h 622300"/>
                <a:gd name="connsiteX214" fmla="*/ 642930 w 1721798"/>
                <a:gd name="connsiteY214" fmla="*/ 487385 h 622300"/>
                <a:gd name="connsiteX215" fmla="*/ 629470 w 1721798"/>
                <a:gd name="connsiteY215" fmla="*/ 493733 h 622300"/>
                <a:gd name="connsiteX216" fmla="*/ 615175 w 1721798"/>
                <a:gd name="connsiteY216" fmla="*/ 499271 h 622300"/>
                <a:gd name="connsiteX217" fmla="*/ 601639 w 1721798"/>
                <a:gd name="connsiteY217" fmla="*/ 505619 h 622300"/>
                <a:gd name="connsiteX218" fmla="*/ 589777 w 1721798"/>
                <a:gd name="connsiteY218" fmla="*/ 510411 h 622300"/>
                <a:gd name="connsiteX219" fmla="*/ 580196 w 1721798"/>
                <a:gd name="connsiteY219" fmla="*/ 515140 h 622300"/>
                <a:gd name="connsiteX220" fmla="*/ 571527 w 1721798"/>
                <a:gd name="connsiteY220" fmla="*/ 518314 h 622300"/>
                <a:gd name="connsiteX221" fmla="*/ 565976 w 1721798"/>
                <a:gd name="connsiteY221" fmla="*/ 521488 h 622300"/>
                <a:gd name="connsiteX222" fmla="*/ 563543 w 1721798"/>
                <a:gd name="connsiteY222" fmla="*/ 522297 h 622300"/>
                <a:gd name="connsiteX223" fmla="*/ 558828 w 1721798"/>
                <a:gd name="connsiteY223" fmla="*/ 524661 h 622300"/>
                <a:gd name="connsiteX224" fmla="*/ 554798 w 1721798"/>
                <a:gd name="connsiteY224" fmla="*/ 526279 h 622300"/>
                <a:gd name="connsiteX225" fmla="*/ 551680 w 1721798"/>
                <a:gd name="connsiteY225" fmla="*/ 528644 h 622300"/>
                <a:gd name="connsiteX226" fmla="*/ 547726 w 1721798"/>
                <a:gd name="connsiteY226" fmla="*/ 529453 h 622300"/>
                <a:gd name="connsiteX227" fmla="*/ 544532 w 1721798"/>
                <a:gd name="connsiteY227" fmla="*/ 531009 h 622300"/>
                <a:gd name="connsiteX228" fmla="*/ 538981 w 1721798"/>
                <a:gd name="connsiteY228" fmla="*/ 534182 h 622300"/>
                <a:gd name="connsiteX229" fmla="*/ 533430 w 1721798"/>
                <a:gd name="connsiteY229" fmla="*/ 535800 h 622300"/>
                <a:gd name="connsiteX230" fmla="*/ 526282 w 1721798"/>
                <a:gd name="connsiteY230" fmla="*/ 539721 h 622300"/>
                <a:gd name="connsiteX231" fmla="*/ 514344 w 1721798"/>
                <a:gd name="connsiteY231" fmla="*/ 546131 h 622300"/>
                <a:gd name="connsiteX232" fmla="*/ 500884 w 1721798"/>
                <a:gd name="connsiteY232" fmla="*/ 552478 h 622300"/>
                <a:gd name="connsiteX233" fmla="*/ 487349 w 1721798"/>
                <a:gd name="connsiteY233" fmla="*/ 558826 h 622300"/>
                <a:gd name="connsiteX234" fmla="*/ 473890 w 1721798"/>
                <a:gd name="connsiteY234" fmla="*/ 565920 h 622300"/>
                <a:gd name="connsiteX235" fmla="*/ 458758 w 1721798"/>
                <a:gd name="connsiteY235" fmla="*/ 573076 h 622300"/>
                <a:gd name="connsiteX236" fmla="*/ 443701 w 1721798"/>
                <a:gd name="connsiteY236" fmla="*/ 579424 h 622300"/>
                <a:gd name="connsiteX237" fmla="*/ 428645 w 1721798"/>
                <a:gd name="connsiteY237" fmla="*/ 586580 h 622300"/>
                <a:gd name="connsiteX238" fmla="*/ 414349 w 1721798"/>
                <a:gd name="connsiteY238" fmla="*/ 593737 h 622300"/>
                <a:gd name="connsiteX239" fmla="*/ 400054 w 1721798"/>
                <a:gd name="connsiteY239" fmla="*/ 600084 h 622300"/>
                <a:gd name="connsiteX240" fmla="*/ 385758 w 1721798"/>
                <a:gd name="connsiteY240" fmla="*/ 606432 h 622300"/>
                <a:gd name="connsiteX241" fmla="*/ 372299 w 1721798"/>
                <a:gd name="connsiteY241" fmla="*/ 610414 h 622300"/>
                <a:gd name="connsiteX242" fmla="*/ 360360 w 1721798"/>
                <a:gd name="connsiteY242" fmla="*/ 615144 h 622300"/>
                <a:gd name="connsiteX243" fmla="*/ 349258 w 1721798"/>
                <a:gd name="connsiteY243" fmla="*/ 619126 h 622300"/>
                <a:gd name="connsiteX244" fmla="*/ 340513 w 1721798"/>
                <a:gd name="connsiteY244" fmla="*/ 621491 h 622300"/>
                <a:gd name="connsiteX245" fmla="*/ 331769 w 1721798"/>
                <a:gd name="connsiteY245" fmla="*/ 622300 h 622300"/>
                <a:gd name="connsiteX246" fmla="*/ 325457 w 1721798"/>
                <a:gd name="connsiteY246" fmla="*/ 622300 h 622300"/>
                <a:gd name="connsiteX247" fmla="*/ 311161 w 1721798"/>
                <a:gd name="connsiteY247" fmla="*/ 619126 h 622300"/>
                <a:gd name="connsiteX248" fmla="*/ 295269 w 1721798"/>
                <a:gd name="connsiteY248" fmla="*/ 610414 h 622300"/>
                <a:gd name="connsiteX249" fmla="*/ 280213 w 1721798"/>
                <a:gd name="connsiteY249" fmla="*/ 598466 h 622300"/>
                <a:gd name="connsiteX250" fmla="*/ 263559 w 1721798"/>
                <a:gd name="connsiteY250" fmla="*/ 584215 h 622300"/>
                <a:gd name="connsiteX251" fmla="*/ 247667 w 1721798"/>
                <a:gd name="connsiteY251" fmla="*/ 566729 h 622300"/>
                <a:gd name="connsiteX252" fmla="*/ 232535 w 1721798"/>
                <a:gd name="connsiteY252" fmla="*/ 548495 h 622300"/>
                <a:gd name="connsiteX253" fmla="*/ 216718 w 1721798"/>
                <a:gd name="connsiteY253" fmla="*/ 528644 h 622300"/>
                <a:gd name="connsiteX254" fmla="*/ 202422 w 1721798"/>
                <a:gd name="connsiteY254" fmla="*/ 507237 h 622300"/>
                <a:gd name="connsiteX255" fmla="*/ 188126 w 1721798"/>
                <a:gd name="connsiteY255" fmla="*/ 487385 h 622300"/>
                <a:gd name="connsiteX256" fmla="*/ 175428 w 1721798"/>
                <a:gd name="connsiteY256" fmla="*/ 467534 h 622300"/>
                <a:gd name="connsiteX257" fmla="*/ 163489 w 1721798"/>
                <a:gd name="connsiteY257" fmla="*/ 447683 h 622300"/>
                <a:gd name="connsiteX258" fmla="*/ 153984 w 1721798"/>
                <a:gd name="connsiteY258" fmla="*/ 431005 h 622300"/>
                <a:gd name="connsiteX259" fmla="*/ 145239 w 1721798"/>
                <a:gd name="connsiteY259" fmla="*/ 415945 h 622300"/>
                <a:gd name="connsiteX260" fmla="*/ 138928 w 1721798"/>
                <a:gd name="connsiteY260" fmla="*/ 403997 h 622300"/>
                <a:gd name="connsiteX261" fmla="*/ 134137 w 1721798"/>
                <a:gd name="connsiteY261" fmla="*/ 395285 h 622300"/>
                <a:gd name="connsiteX262" fmla="*/ 132540 w 1721798"/>
                <a:gd name="connsiteY262" fmla="*/ 390556 h 622300"/>
                <a:gd name="connsiteX263" fmla="*/ 133377 w 1721798"/>
                <a:gd name="connsiteY263" fmla="*/ 384146 h 622300"/>
                <a:gd name="connsiteX264" fmla="*/ 137331 w 1721798"/>
                <a:gd name="connsiteY264" fmla="*/ 373069 h 622300"/>
                <a:gd name="connsiteX265" fmla="*/ 143642 w 1721798"/>
                <a:gd name="connsiteY265" fmla="*/ 361183 h 622300"/>
                <a:gd name="connsiteX266" fmla="*/ 151627 w 1721798"/>
                <a:gd name="connsiteY266" fmla="*/ 347679 h 622300"/>
                <a:gd name="connsiteX267" fmla="*/ 161892 w 1721798"/>
                <a:gd name="connsiteY267" fmla="*/ 334175 h 622300"/>
                <a:gd name="connsiteX268" fmla="*/ 170637 w 1721798"/>
                <a:gd name="connsiteY268" fmla="*/ 320671 h 622300"/>
                <a:gd name="connsiteX269" fmla="*/ 180218 w 1721798"/>
                <a:gd name="connsiteY269" fmla="*/ 311150 h 622300"/>
                <a:gd name="connsiteX270" fmla="*/ 187290 w 1721798"/>
                <a:gd name="connsiteY270" fmla="*/ 303994 h 622300"/>
                <a:gd name="connsiteX271" fmla="*/ 207973 w 1721798"/>
                <a:gd name="connsiteY271" fmla="*/ 288934 h 622300"/>
                <a:gd name="connsiteX272" fmla="*/ 228580 w 1721798"/>
                <a:gd name="connsiteY272" fmla="*/ 274621 h 622300"/>
                <a:gd name="connsiteX273" fmla="*/ 250024 w 1721798"/>
                <a:gd name="connsiteY273" fmla="*/ 260370 h 622300"/>
                <a:gd name="connsiteX274" fmla="*/ 269871 w 1721798"/>
                <a:gd name="connsiteY274" fmla="*/ 247675 h 622300"/>
                <a:gd name="connsiteX275" fmla="*/ 287360 w 1721798"/>
                <a:gd name="connsiteY275" fmla="*/ 238154 h 622300"/>
                <a:gd name="connsiteX276" fmla="*/ 300820 w 1721798"/>
                <a:gd name="connsiteY276" fmla="*/ 229380 h 622300"/>
                <a:gd name="connsiteX277" fmla="*/ 310325 w 1721798"/>
                <a:gd name="connsiteY277" fmla="*/ 223841 h 622300"/>
                <a:gd name="connsiteX278" fmla="*/ 313519 w 1721798"/>
                <a:gd name="connsiteY278" fmla="*/ 222223 h 622300"/>
                <a:gd name="connsiteX279" fmla="*/ 311161 w 1721798"/>
                <a:gd name="connsiteY279" fmla="*/ 221477 h 622300"/>
                <a:gd name="connsiteX280" fmla="*/ 304774 w 1721798"/>
                <a:gd name="connsiteY280" fmla="*/ 219859 h 622300"/>
                <a:gd name="connsiteX281" fmla="*/ 293672 w 1721798"/>
                <a:gd name="connsiteY281" fmla="*/ 216685 h 622300"/>
                <a:gd name="connsiteX282" fmla="*/ 277779 w 1721798"/>
                <a:gd name="connsiteY282" fmla="*/ 213511 h 622300"/>
                <a:gd name="connsiteX283" fmla="*/ 259529 w 1721798"/>
                <a:gd name="connsiteY283" fmla="*/ 210337 h 622300"/>
                <a:gd name="connsiteX284" fmla="*/ 238162 w 1721798"/>
                <a:gd name="connsiteY284" fmla="*/ 207973 h 622300"/>
                <a:gd name="connsiteX285" fmla="*/ 212688 w 1721798"/>
                <a:gd name="connsiteY285" fmla="*/ 206355 h 622300"/>
                <a:gd name="connsiteX286" fmla="*/ 185769 w 1721798"/>
                <a:gd name="connsiteY286" fmla="*/ 207973 h 622300"/>
                <a:gd name="connsiteX287" fmla="*/ 167519 w 1721798"/>
                <a:gd name="connsiteY287" fmla="*/ 209528 h 622300"/>
                <a:gd name="connsiteX288" fmla="*/ 145239 w 1721798"/>
                <a:gd name="connsiteY288" fmla="*/ 214320 h 622300"/>
                <a:gd name="connsiteX289" fmla="*/ 121438 w 1721798"/>
                <a:gd name="connsiteY289" fmla="*/ 218303 h 622300"/>
                <a:gd name="connsiteX290" fmla="*/ 97637 w 1721798"/>
                <a:gd name="connsiteY290" fmla="*/ 223841 h 622300"/>
                <a:gd name="connsiteX291" fmla="*/ 74597 w 1721798"/>
                <a:gd name="connsiteY291" fmla="*/ 229380 h 622300"/>
                <a:gd name="connsiteX292" fmla="*/ 57944 w 1721798"/>
                <a:gd name="connsiteY292" fmla="*/ 234172 h 622300"/>
                <a:gd name="connsiteX293" fmla="*/ 44484 w 1721798"/>
                <a:gd name="connsiteY293" fmla="*/ 238154 h 622300"/>
                <a:gd name="connsiteX294" fmla="*/ 40454 w 1721798"/>
                <a:gd name="connsiteY294" fmla="*/ 238901 h 622300"/>
                <a:gd name="connsiteX295" fmla="*/ 61898 w 1721798"/>
                <a:gd name="connsiteY295" fmla="*/ 186503 h 622300"/>
                <a:gd name="connsiteX296" fmla="*/ 110336 w 1721798"/>
                <a:gd name="connsiteY296" fmla="*/ 131741 h 622300"/>
                <a:gd name="connsiteX297" fmla="*/ 108739 w 1721798"/>
                <a:gd name="connsiteY297" fmla="*/ 130994 h 622300"/>
                <a:gd name="connsiteX298" fmla="*/ 102428 w 1721798"/>
                <a:gd name="connsiteY298" fmla="*/ 129376 h 622300"/>
                <a:gd name="connsiteX299" fmla="*/ 94444 w 1721798"/>
                <a:gd name="connsiteY299" fmla="*/ 126203 h 622300"/>
                <a:gd name="connsiteX300" fmla="*/ 84102 w 1721798"/>
                <a:gd name="connsiteY300" fmla="*/ 123029 h 622300"/>
                <a:gd name="connsiteX301" fmla="*/ 73000 w 1721798"/>
                <a:gd name="connsiteY301" fmla="*/ 119046 h 622300"/>
                <a:gd name="connsiteX302" fmla="*/ 63495 w 1721798"/>
                <a:gd name="connsiteY302" fmla="*/ 114317 h 622300"/>
                <a:gd name="connsiteX303" fmla="*/ 53990 w 1721798"/>
                <a:gd name="connsiteY303" fmla="*/ 109525 h 622300"/>
                <a:gd name="connsiteX304" fmla="*/ 47602 w 1721798"/>
                <a:gd name="connsiteY304" fmla="*/ 106351 h 622300"/>
                <a:gd name="connsiteX305" fmla="*/ 42051 w 1721798"/>
                <a:gd name="connsiteY305" fmla="*/ 101622 h 622300"/>
                <a:gd name="connsiteX306" fmla="*/ 34903 w 1721798"/>
                <a:gd name="connsiteY306" fmla="*/ 95274 h 622300"/>
                <a:gd name="connsiteX307" fmla="*/ 27755 w 1721798"/>
                <a:gd name="connsiteY307" fmla="*/ 88118 h 622300"/>
                <a:gd name="connsiteX308" fmla="*/ 19847 w 1721798"/>
                <a:gd name="connsiteY308" fmla="*/ 80961 h 622300"/>
                <a:gd name="connsiteX309" fmla="*/ 12699 w 1721798"/>
                <a:gd name="connsiteY309" fmla="*/ 72996 h 622300"/>
                <a:gd name="connsiteX310" fmla="*/ 6388 w 1721798"/>
                <a:gd name="connsiteY310" fmla="*/ 66648 h 622300"/>
                <a:gd name="connsiteX311" fmla="*/ 2358 w 1721798"/>
                <a:gd name="connsiteY311" fmla="*/ 61110 h 622300"/>
                <a:gd name="connsiteX312" fmla="*/ 0 w 1721798"/>
                <a:gd name="connsiteY312" fmla="*/ 57127 h 622300"/>
                <a:gd name="connsiteX313" fmla="*/ 761 w 1721798"/>
                <a:gd name="connsiteY313" fmla="*/ 55571 h 622300"/>
                <a:gd name="connsiteX314" fmla="*/ 3954 w 1721798"/>
                <a:gd name="connsiteY314" fmla="*/ 54762 h 622300"/>
                <a:gd name="connsiteX315" fmla="*/ 9505 w 1721798"/>
                <a:gd name="connsiteY315" fmla="*/ 52398 h 622300"/>
                <a:gd name="connsiteX316" fmla="*/ 15893 w 1721798"/>
                <a:gd name="connsiteY316" fmla="*/ 49224 h 622300"/>
                <a:gd name="connsiteX317" fmla="*/ 23801 w 1721798"/>
                <a:gd name="connsiteY317" fmla="*/ 46050 h 622300"/>
                <a:gd name="connsiteX318" fmla="*/ 32546 w 1721798"/>
                <a:gd name="connsiteY318" fmla="*/ 41259 h 622300"/>
                <a:gd name="connsiteX319" fmla="*/ 44484 w 1721798"/>
                <a:gd name="connsiteY319" fmla="*/ 36529 h 622300"/>
                <a:gd name="connsiteX320" fmla="*/ 57944 w 1721798"/>
                <a:gd name="connsiteY320" fmla="*/ 32546 h 622300"/>
                <a:gd name="connsiteX321" fmla="*/ 71403 w 1721798"/>
                <a:gd name="connsiteY321" fmla="*/ 27755 h 622300"/>
                <a:gd name="connsiteX322" fmla="*/ 86535 w 1721798"/>
                <a:gd name="connsiteY322" fmla="*/ 22216 h 622300"/>
                <a:gd name="connsiteX323" fmla="*/ 103188 w 1721798"/>
                <a:gd name="connsiteY323" fmla="*/ 17487 h 622300"/>
                <a:gd name="connsiteX324" fmla="*/ 120678 w 1721798"/>
                <a:gd name="connsiteY324" fmla="*/ 14313 h 622300"/>
                <a:gd name="connsiteX325" fmla="*/ 139688 w 1721798"/>
                <a:gd name="connsiteY325" fmla="*/ 10330 h 622300"/>
                <a:gd name="connsiteX326" fmla="*/ 158775 w 1721798"/>
                <a:gd name="connsiteY326" fmla="*/ 6348 h 622300"/>
                <a:gd name="connsiteX327" fmla="*/ 180218 w 1721798"/>
                <a:gd name="connsiteY327" fmla="*/ 3983 h 622300"/>
                <a:gd name="connsiteX328" fmla="*/ 200825 w 1721798"/>
                <a:gd name="connsiteY328" fmla="*/ 2365 h 622300"/>
                <a:gd name="connsiteX329" fmla="*/ 211167 w 1721798"/>
                <a:gd name="connsiteY329" fmla="*/ 809 h 622300"/>
                <a:gd name="connsiteX330" fmla="*/ 221433 w 1721798"/>
                <a:gd name="connsiteY330" fmla="*/ 809 h 622300"/>
                <a:gd name="connsiteX331" fmla="*/ 232535 w 1721798"/>
                <a:gd name="connsiteY331" fmla="*/ 809 h 622300"/>
                <a:gd name="connsiteX332" fmla="*/ 242876 w 1721798"/>
                <a:gd name="connsiteY33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14909 w 1721798"/>
                <a:gd name="connsiteY47" fmla="*/ 96078 h 622300"/>
                <a:gd name="connsiteX48" fmla="*/ 1025249 w 1721798"/>
                <a:gd name="connsiteY48" fmla="*/ 94487 h 622300"/>
                <a:gd name="connsiteX49" fmla="*/ 1035589 w 1721798"/>
                <a:gd name="connsiteY49" fmla="*/ 93691 h 622300"/>
                <a:gd name="connsiteX50" fmla="*/ 1047519 w 1721798"/>
                <a:gd name="connsiteY50" fmla="*/ 92100 h 622300"/>
                <a:gd name="connsiteX51" fmla="*/ 1059450 w 1721798"/>
                <a:gd name="connsiteY51" fmla="*/ 91305 h 622300"/>
                <a:gd name="connsiteX52" fmla="*/ 1072175 w 1721798"/>
                <a:gd name="connsiteY52" fmla="*/ 88918 h 622300"/>
                <a:gd name="connsiteX53" fmla="*/ 1085697 w 1721798"/>
                <a:gd name="connsiteY53" fmla="*/ 88123 h 622300"/>
                <a:gd name="connsiteX54" fmla="*/ 1098422 w 1721798"/>
                <a:gd name="connsiteY54" fmla="*/ 86532 h 622300"/>
                <a:gd name="connsiteX55" fmla="*/ 1111148 w 1721798"/>
                <a:gd name="connsiteY55" fmla="*/ 85736 h 622300"/>
                <a:gd name="connsiteX56" fmla="*/ 1123874 w 1721798"/>
                <a:gd name="connsiteY56" fmla="*/ 84145 h 622300"/>
                <a:gd name="connsiteX57" fmla="*/ 1137395 w 1721798"/>
                <a:gd name="connsiteY57" fmla="*/ 82554 h 622300"/>
                <a:gd name="connsiteX58" fmla="*/ 1149325 w 1721798"/>
                <a:gd name="connsiteY58" fmla="*/ 81759 h 622300"/>
                <a:gd name="connsiteX59" fmla="*/ 1162051 w 1721798"/>
                <a:gd name="connsiteY59" fmla="*/ 80963 h 622300"/>
                <a:gd name="connsiteX60" fmla="*/ 1161685 w 1721798"/>
                <a:gd name="connsiteY60" fmla="*/ 82474 h 622300"/>
                <a:gd name="connsiteX61" fmla="*/ 1225712 w 1721798"/>
                <a:gd name="connsiteY61" fmla="*/ 80300 h 622300"/>
                <a:gd name="connsiteX62" fmla="*/ 1230440 w 1721798"/>
                <a:gd name="connsiteY62" fmla="*/ 81105 h 622300"/>
                <a:gd name="connsiteX63" fmla="*/ 1237622 w 1721798"/>
                <a:gd name="connsiteY63" fmla="*/ 81910 h 622300"/>
                <a:gd name="connsiteX64" fmla="*/ 1247138 w 1721798"/>
                <a:gd name="connsiteY64" fmla="*/ 84276 h 622300"/>
                <a:gd name="connsiteX65" fmla="*/ 1258269 w 1721798"/>
                <a:gd name="connsiteY65" fmla="*/ 85836 h 622300"/>
                <a:gd name="connsiteX66" fmla="*/ 1271735 w 1721798"/>
                <a:gd name="connsiteY66" fmla="*/ 88251 h 622300"/>
                <a:gd name="connsiteX67" fmla="*/ 1285261 w 1721798"/>
                <a:gd name="connsiteY67" fmla="*/ 91422 h 622300"/>
                <a:gd name="connsiteX68" fmla="*/ 1301121 w 1721798"/>
                <a:gd name="connsiteY68" fmla="*/ 93787 h 622300"/>
                <a:gd name="connsiteX69" fmla="*/ 1317759 w 1721798"/>
                <a:gd name="connsiteY69" fmla="*/ 96957 h 622300"/>
                <a:gd name="connsiteX70" fmla="*/ 1332841 w 1721798"/>
                <a:gd name="connsiteY70" fmla="*/ 99373 h 622300"/>
                <a:gd name="connsiteX71" fmla="*/ 1349539 w 1721798"/>
                <a:gd name="connsiteY71" fmla="*/ 103298 h 622300"/>
                <a:gd name="connsiteX72" fmla="*/ 1365399 w 1721798"/>
                <a:gd name="connsiteY72" fmla="*/ 106519 h 622300"/>
                <a:gd name="connsiteX73" fmla="*/ 1380481 w 1721798"/>
                <a:gd name="connsiteY73" fmla="*/ 109689 h 622300"/>
                <a:gd name="connsiteX74" fmla="*/ 1394006 w 1721798"/>
                <a:gd name="connsiteY74" fmla="*/ 112860 h 622300"/>
                <a:gd name="connsiteX75" fmla="*/ 1407472 w 1721798"/>
                <a:gd name="connsiteY75" fmla="*/ 116835 h 622300"/>
                <a:gd name="connsiteX76" fmla="*/ 1417766 w 1721798"/>
                <a:gd name="connsiteY76" fmla="*/ 119200 h 622300"/>
                <a:gd name="connsiteX77" fmla="*/ 1436020 w 1721798"/>
                <a:gd name="connsiteY77" fmla="*/ 126346 h 622300"/>
                <a:gd name="connsiteX78" fmla="*/ 1451940 w 1721798"/>
                <a:gd name="connsiteY78" fmla="*/ 133492 h 622300"/>
                <a:gd name="connsiteX79" fmla="*/ 1465406 w 1721798"/>
                <a:gd name="connsiteY79" fmla="*/ 141443 h 622300"/>
                <a:gd name="connsiteX80" fmla="*/ 1476538 w 1721798"/>
                <a:gd name="connsiteY80" fmla="*/ 148539 h 622300"/>
                <a:gd name="connsiteX81" fmla="*/ 1486054 w 1721798"/>
                <a:gd name="connsiteY81" fmla="*/ 157295 h 622300"/>
                <a:gd name="connsiteX82" fmla="*/ 1494014 w 1721798"/>
                <a:gd name="connsiteY82" fmla="*/ 165247 h 622300"/>
                <a:gd name="connsiteX83" fmla="*/ 1500358 w 1721798"/>
                <a:gd name="connsiteY83" fmla="*/ 172393 h 622300"/>
                <a:gd name="connsiteX84" fmla="*/ 1506702 w 1721798"/>
                <a:gd name="connsiteY84" fmla="*/ 178733 h 622300"/>
                <a:gd name="connsiteX85" fmla="*/ 1516996 w 1721798"/>
                <a:gd name="connsiteY85" fmla="*/ 193831 h 622300"/>
                <a:gd name="connsiteX86" fmla="*/ 1523340 w 1721798"/>
                <a:gd name="connsiteY86" fmla="*/ 208877 h 622300"/>
                <a:gd name="connsiteX87" fmla="*/ 1524178 w 1721798"/>
                <a:gd name="connsiteY87" fmla="*/ 227145 h 622300"/>
                <a:gd name="connsiteX88" fmla="*/ 1516996 w 1721798"/>
                <a:gd name="connsiteY88" fmla="*/ 247778 h 622300"/>
                <a:gd name="connsiteX89" fmla="*/ 1510652 w 1721798"/>
                <a:gd name="connsiteY89" fmla="*/ 258094 h 622300"/>
                <a:gd name="connsiteX90" fmla="*/ 1503530 w 1721798"/>
                <a:gd name="connsiteY90" fmla="*/ 269216 h 622300"/>
                <a:gd name="connsiteX91" fmla="*/ 1497186 w 1721798"/>
                <a:gd name="connsiteY91" fmla="*/ 280337 h 622300"/>
                <a:gd name="connsiteX92" fmla="*/ 1489226 w 1721798"/>
                <a:gd name="connsiteY92" fmla="*/ 291459 h 622300"/>
                <a:gd name="connsiteX93" fmla="*/ 1482882 w 1721798"/>
                <a:gd name="connsiteY93" fmla="*/ 300165 h 622300"/>
                <a:gd name="connsiteX94" fmla="*/ 1478932 w 1721798"/>
                <a:gd name="connsiteY94" fmla="*/ 308116 h 622300"/>
                <a:gd name="connsiteX95" fmla="*/ 1474922 w 1721798"/>
                <a:gd name="connsiteY95" fmla="*/ 312091 h 622300"/>
                <a:gd name="connsiteX96" fmla="*/ 1474144 w 1721798"/>
                <a:gd name="connsiteY96" fmla="*/ 314457 h 622300"/>
                <a:gd name="connsiteX97" fmla="*/ 1475760 w 1721798"/>
                <a:gd name="connsiteY97" fmla="*/ 314457 h 622300"/>
                <a:gd name="connsiteX98" fmla="*/ 1481266 w 1721798"/>
                <a:gd name="connsiteY98" fmla="*/ 312091 h 622300"/>
                <a:gd name="connsiteX99" fmla="*/ 1489226 w 1721798"/>
                <a:gd name="connsiteY99" fmla="*/ 311286 h 622300"/>
                <a:gd name="connsiteX100" fmla="*/ 1499520 w 1721798"/>
                <a:gd name="connsiteY100" fmla="*/ 309676 h 622300"/>
                <a:gd name="connsiteX101" fmla="*/ 1511430 w 1721798"/>
                <a:gd name="connsiteY101" fmla="*/ 308921 h 622300"/>
                <a:gd name="connsiteX102" fmla="*/ 1524178 w 1721798"/>
                <a:gd name="connsiteY102" fmla="*/ 307311 h 622300"/>
                <a:gd name="connsiteX103" fmla="*/ 1536865 w 1721798"/>
                <a:gd name="connsiteY103" fmla="*/ 307311 h 622300"/>
                <a:gd name="connsiteX104" fmla="*/ 1551169 w 1721798"/>
                <a:gd name="connsiteY104" fmla="*/ 307311 h 622300"/>
                <a:gd name="connsiteX105" fmla="*/ 1560685 w 1721798"/>
                <a:gd name="connsiteY105" fmla="*/ 308116 h 622300"/>
                <a:gd name="connsiteX106" fmla="*/ 1572595 w 1721798"/>
                <a:gd name="connsiteY106" fmla="*/ 309676 h 622300"/>
                <a:gd name="connsiteX107" fmla="*/ 1585283 w 1721798"/>
                <a:gd name="connsiteY107" fmla="*/ 311286 h 622300"/>
                <a:gd name="connsiteX108" fmla="*/ 1599587 w 1721798"/>
                <a:gd name="connsiteY108" fmla="*/ 315262 h 622300"/>
                <a:gd name="connsiteX109" fmla="*/ 1613053 w 1721798"/>
                <a:gd name="connsiteY109" fmla="*/ 318432 h 622300"/>
                <a:gd name="connsiteX110" fmla="*/ 1627357 w 1721798"/>
                <a:gd name="connsiteY110" fmla="*/ 322408 h 622300"/>
                <a:gd name="connsiteX111" fmla="*/ 1641601 w 1721798"/>
                <a:gd name="connsiteY111" fmla="*/ 327138 h 622300"/>
                <a:gd name="connsiteX112" fmla="*/ 1655905 w 1721798"/>
                <a:gd name="connsiteY112" fmla="*/ 330309 h 622300"/>
                <a:gd name="connsiteX113" fmla="*/ 1668593 w 1721798"/>
                <a:gd name="connsiteY113" fmla="*/ 335089 h 622300"/>
                <a:gd name="connsiteX114" fmla="*/ 1681340 w 1721798"/>
                <a:gd name="connsiteY114" fmla="*/ 339065 h 622300"/>
                <a:gd name="connsiteX115" fmla="*/ 1692412 w 1721798"/>
                <a:gd name="connsiteY115" fmla="*/ 343846 h 622300"/>
                <a:gd name="connsiteX116" fmla="*/ 1702766 w 1721798"/>
                <a:gd name="connsiteY116" fmla="*/ 346211 h 622300"/>
                <a:gd name="connsiteX117" fmla="*/ 1710666 w 1721798"/>
                <a:gd name="connsiteY117" fmla="*/ 348576 h 622300"/>
                <a:gd name="connsiteX118" fmla="*/ 1716232 w 1721798"/>
                <a:gd name="connsiteY118" fmla="*/ 351747 h 622300"/>
                <a:gd name="connsiteX119" fmla="*/ 1721020 w 1721798"/>
                <a:gd name="connsiteY119" fmla="*/ 352552 h 622300"/>
                <a:gd name="connsiteX120" fmla="*/ 1721798 w 1721798"/>
                <a:gd name="connsiteY120" fmla="*/ 353357 h 622300"/>
                <a:gd name="connsiteX121" fmla="*/ 1596415 w 1721798"/>
                <a:gd name="connsiteY121" fmla="*/ 408914 h 622300"/>
                <a:gd name="connsiteX122" fmla="*/ 1697200 w 1721798"/>
                <a:gd name="connsiteY122" fmla="*/ 506543 h 622300"/>
                <a:gd name="connsiteX123" fmla="*/ 1695584 w 1721798"/>
                <a:gd name="connsiteY123" fmla="*/ 506543 h 622300"/>
                <a:gd name="connsiteX124" fmla="*/ 1690018 w 1721798"/>
                <a:gd name="connsiteY124" fmla="*/ 504932 h 622300"/>
                <a:gd name="connsiteX125" fmla="*/ 1682118 w 1721798"/>
                <a:gd name="connsiteY125" fmla="*/ 503372 h 622300"/>
                <a:gd name="connsiteX126" fmla="*/ 1671765 w 1721798"/>
                <a:gd name="connsiteY126" fmla="*/ 501762 h 622300"/>
                <a:gd name="connsiteX127" fmla="*/ 1659915 w 1721798"/>
                <a:gd name="connsiteY127" fmla="*/ 498592 h 622300"/>
                <a:gd name="connsiteX128" fmla="*/ 1644833 w 1721798"/>
                <a:gd name="connsiteY128" fmla="*/ 496226 h 622300"/>
                <a:gd name="connsiteX129" fmla="*/ 1630529 w 1721798"/>
                <a:gd name="connsiteY129" fmla="*/ 493056 h 622300"/>
                <a:gd name="connsiteX130" fmla="*/ 1614669 w 1721798"/>
                <a:gd name="connsiteY130" fmla="*/ 490691 h 622300"/>
                <a:gd name="connsiteX131" fmla="*/ 1599587 w 1721798"/>
                <a:gd name="connsiteY131" fmla="*/ 488275 h 622300"/>
                <a:gd name="connsiteX132" fmla="*/ 1583667 w 1721798"/>
                <a:gd name="connsiteY132" fmla="*/ 485105 h 622300"/>
                <a:gd name="connsiteX133" fmla="*/ 1569423 w 1721798"/>
                <a:gd name="connsiteY133" fmla="*/ 482740 h 622300"/>
                <a:gd name="connsiteX134" fmla="*/ 1555119 w 1721798"/>
                <a:gd name="connsiteY134" fmla="*/ 480374 h 622300"/>
                <a:gd name="connsiteX135" fmla="*/ 1543209 w 1721798"/>
                <a:gd name="connsiteY135" fmla="*/ 478764 h 622300"/>
                <a:gd name="connsiteX136" fmla="*/ 1533693 w 1721798"/>
                <a:gd name="connsiteY136" fmla="*/ 477959 h 622300"/>
                <a:gd name="connsiteX137" fmla="*/ 1525734 w 1721798"/>
                <a:gd name="connsiteY137" fmla="*/ 477154 h 622300"/>
                <a:gd name="connsiteX138" fmla="*/ 1521784 w 1721798"/>
                <a:gd name="connsiteY138" fmla="*/ 477154 h 622300"/>
                <a:gd name="connsiteX139" fmla="*/ 1512268 w 1721798"/>
                <a:gd name="connsiteY139" fmla="*/ 477959 h 622300"/>
                <a:gd name="connsiteX140" fmla="*/ 1497964 w 1721798"/>
                <a:gd name="connsiteY140" fmla="*/ 479569 h 622300"/>
                <a:gd name="connsiteX141" fmla="*/ 1479710 w 1721798"/>
                <a:gd name="connsiteY141" fmla="*/ 481129 h 622300"/>
                <a:gd name="connsiteX142" fmla="*/ 1459062 w 1721798"/>
                <a:gd name="connsiteY142" fmla="*/ 484300 h 622300"/>
                <a:gd name="connsiteX143" fmla="*/ 1437636 w 1721798"/>
                <a:gd name="connsiteY143" fmla="*/ 488275 h 622300"/>
                <a:gd name="connsiteX144" fmla="*/ 1416210 w 1721798"/>
                <a:gd name="connsiteY144" fmla="*/ 493056 h 622300"/>
                <a:gd name="connsiteX145" fmla="*/ 1397956 w 1721798"/>
                <a:gd name="connsiteY145" fmla="*/ 498592 h 622300"/>
                <a:gd name="connsiteX146" fmla="*/ 1383653 w 1721798"/>
                <a:gd name="connsiteY146" fmla="*/ 506543 h 622300"/>
                <a:gd name="connsiteX147" fmla="*/ 1370965 w 1721798"/>
                <a:gd name="connsiteY147" fmla="*/ 514494 h 622300"/>
                <a:gd name="connsiteX148" fmla="*/ 1357439 w 1721798"/>
                <a:gd name="connsiteY148" fmla="*/ 521640 h 622300"/>
                <a:gd name="connsiteX149" fmla="*/ 1344751 w 1721798"/>
                <a:gd name="connsiteY149" fmla="*/ 529541 h 622300"/>
                <a:gd name="connsiteX150" fmla="*/ 1332063 w 1721798"/>
                <a:gd name="connsiteY150" fmla="*/ 537492 h 622300"/>
                <a:gd name="connsiteX151" fmla="*/ 1318597 w 1721798"/>
                <a:gd name="connsiteY151" fmla="*/ 544638 h 622300"/>
                <a:gd name="connsiteX152" fmla="*/ 1305071 w 1721798"/>
                <a:gd name="connsiteY152" fmla="*/ 551784 h 622300"/>
                <a:gd name="connsiteX153" fmla="*/ 1290767 w 1721798"/>
                <a:gd name="connsiteY153" fmla="*/ 559735 h 622300"/>
                <a:gd name="connsiteX154" fmla="*/ 1277301 w 1721798"/>
                <a:gd name="connsiteY154" fmla="*/ 567686 h 622300"/>
                <a:gd name="connsiteX155" fmla="*/ 1267785 w 1721798"/>
                <a:gd name="connsiteY155" fmla="*/ 571611 h 622300"/>
                <a:gd name="connsiteX156" fmla="*/ 1256653 w 1721798"/>
                <a:gd name="connsiteY156" fmla="*/ 575587 h 622300"/>
                <a:gd name="connsiteX157" fmla="*/ 1242350 w 1721798"/>
                <a:gd name="connsiteY157" fmla="*/ 579563 h 622300"/>
                <a:gd name="connsiteX158" fmla="*/ 1227268 w 1721798"/>
                <a:gd name="connsiteY158" fmla="*/ 581928 h 622300"/>
                <a:gd name="connsiteX159" fmla="*/ 1209852 w 1721798"/>
                <a:gd name="connsiteY159" fmla="*/ 583538 h 622300"/>
                <a:gd name="connsiteX160" fmla="*/ 1191598 w 1721798"/>
                <a:gd name="connsiteY160" fmla="*/ 583538 h 622300"/>
                <a:gd name="connsiteX161" fmla="*/ 1170950 w 1721798"/>
                <a:gd name="connsiteY161" fmla="*/ 581928 h 622300"/>
                <a:gd name="connsiteX162" fmla="*/ 1151080 w 1721798"/>
                <a:gd name="connsiteY162" fmla="*/ 578003 h 622300"/>
                <a:gd name="connsiteX163" fmla="*/ 1143958 w 1721798"/>
                <a:gd name="connsiteY163" fmla="*/ 574782 h 622300"/>
                <a:gd name="connsiteX164" fmla="*/ 1138392 w 1721798"/>
                <a:gd name="connsiteY164" fmla="*/ 568441 h 622300"/>
                <a:gd name="connsiteX165" fmla="*/ 1132826 w 1721798"/>
                <a:gd name="connsiteY165" fmla="*/ 559735 h 622300"/>
                <a:gd name="connsiteX166" fmla="*/ 1128876 w 1721798"/>
                <a:gd name="connsiteY166" fmla="*/ 550224 h 622300"/>
                <a:gd name="connsiteX167" fmla="*/ 1126482 w 1721798"/>
                <a:gd name="connsiteY167" fmla="*/ 539857 h 622300"/>
                <a:gd name="connsiteX168" fmla="*/ 1124926 w 1721798"/>
                <a:gd name="connsiteY168" fmla="*/ 531151 h 622300"/>
                <a:gd name="connsiteX169" fmla="*/ 1123310 w 1721798"/>
                <a:gd name="connsiteY169" fmla="*/ 522395 h 622300"/>
                <a:gd name="connsiteX170" fmla="*/ 1124926 w 1721798"/>
                <a:gd name="connsiteY170" fmla="*/ 516859 h 622300"/>
                <a:gd name="connsiteX171" fmla="*/ 1136776 w 1721798"/>
                <a:gd name="connsiteY171" fmla="*/ 482740 h 622300"/>
                <a:gd name="connsiteX172" fmla="*/ 1151080 w 1721798"/>
                <a:gd name="connsiteY172" fmla="*/ 450180 h 622300"/>
                <a:gd name="connsiteX173" fmla="*/ 1165384 w 1721798"/>
                <a:gd name="connsiteY173" fmla="*/ 420036 h 622300"/>
                <a:gd name="connsiteX174" fmla="*/ 1180466 w 1721798"/>
                <a:gd name="connsiteY174" fmla="*/ 393817 h 622300"/>
                <a:gd name="connsiteX175" fmla="*/ 1193932 w 1721798"/>
                <a:gd name="connsiteY175" fmla="*/ 372379 h 622300"/>
                <a:gd name="connsiteX176" fmla="*/ 1205064 w 1721798"/>
                <a:gd name="connsiteY176" fmla="*/ 356527 h 622300"/>
                <a:gd name="connsiteX177" fmla="*/ 1212186 w 1721798"/>
                <a:gd name="connsiteY177" fmla="*/ 345406 h 622300"/>
                <a:gd name="connsiteX178" fmla="*/ 1215358 w 1721798"/>
                <a:gd name="connsiteY178" fmla="*/ 341430 h 622300"/>
                <a:gd name="connsiteX179" fmla="*/ 1099050 w 1721798"/>
                <a:gd name="connsiteY179" fmla="*/ 340794 h 622300"/>
                <a:gd name="connsiteX180" fmla="*/ 1097627 w 1721798"/>
                <a:gd name="connsiteY180" fmla="*/ 346663 h 622300"/>
                <a:gd name="connsiteX181" fmla="*/ 1087287 w 1721798"/>
                <a:gd name="connsiteY181" fmla="*/ 348254 h 622300"/>
                <a:gd name="connsiteX182" fmla="*/ 1075357 w 1721798"/>
                <a:gd name="connsiteY182" fmla="*/ 349845 h 622300"/>
                <a:gd name="connsiteX183" fmla="*/ 1063426 w 1721798"/>
                <a:gd name="connsiteY183" fmla="*/ 353027 h 622300"/>
                <a:gd name="connsiteX184" fmla="*/ 1050701 w 1721798"/>
                <a:gd name="connsiteY184" fmla="*/ 355414 h 622300"/>
                <a:gd name="connsiteX185" fmla="*/ 1037975 w 1721798"/>
                <a:gd name="connsiteY185" fmla="*/ 358596 h 622300"/>
                <a:gd name="connsiteX186" fmla="*/ 1023658 w 1721798"/>
                <a:gd name="connsiteY186" fmla="*/ 360983 h 622300"/>
                <a:gd name="connsiteX187" fmla="*/ 1010137 w 1721798"/>
                <a:gd name="connsiteY187" fmla="*/ 364165 h 622300"/>
                <a:gd name="connsiteX188" fmla="*/ 996616 w 1721798"/>
                <a:gd name="connsiteY188" fmla="*/ 366551 h 622300"/>
                <a:gd name="connsiteX189" fmla="*/ 983890 w 1721798"/>
                <a:gd name="connsiteY189" fmla="*/ 370529 h 622300"/>
                <a:gd name="connsiteX190" fmla="*/ 969574 w 1721798"/>
                <a:gd name="connsiteY190" fmla="*/ 372915 h 622300"/>
                <a:gd name="connsiteX191" fmla="*/ 957643 w 1721798"/>
                <a:gd name="connsiteY191" fmla="*/ 376893 h 622300"/>
                <a:gd name="connsiteX192" fmla="*/ 945713 w 1721798"/>
                <a:gd name="connsiteY192" fmla="*/ 379279 h 622300"/>
                <a:gd name="connsiteX193" fmla="*/ 935373 w 1721798"/>
                <a:gd name="connsiteY193" fmla="*/ 382461 h 622300"/>
                <a:gd name="connsiteX194" fmla="*/ 925034 w 1721798"/>
                <a:gd name="connsiteY194" fmla="*/ 384848 h 622300"/>
                <a:gd name="connsiteX195" fmla="*/ 915489 w 1721798"/>
                <a:gd name="connsiteY195" fmla="*/ 388030 h 622300"/>
                <a:gd name="connsiteX196" fmla="*/ 908331 w 1721798"/>
                <a:gd name="connsiteY196" fmla="*/ 390416 h 622300"/>
                <a:gd name="connsiteX197" fmla="*/ 894810 w 1721798"/>
                <a:gd name="connsiteY197" fmla="*/ 395190 h 622300"/>
                <a:gd name="connsiteX198" fmla="*/ 876517 w 1721798"/>
                <a:gd name="connsiteY198" fmla="*/ 402349 h 622300"/>
                <a:gd name="connsiteX199" fmla="*/ 853451 w 1721798"/>
                <a:gd name="connsiteY199" fmla="*/ 410304 h 622300"/>
                <a:gd name="connsiteX200" fmla="*/ 829590 w 1721798"/>
                <a:gd name="connsiteY200" fmla="*/ 419055 h 622300"/>
                <a:gd name="connsiteX201" fmla="*/ 806525 w 1721798"/>
                <a:gd name="connsiteY201" fmla="*/ 427010 h 622300"/>
                <a:gd name="connsiteX202" fmla="*/ 788232 w 1721798"/>
                <a:gd name="connsiteY202" fmla="*/ 433374 h 622300"/>
                <a:gd name="connsiteX203" fmla="*/ 774710 w 1721798"/>
                <a:gd name="connsiteY203" fmla="*/ 438147 h 622300"/>
                <a:gd name="connsiteX204" fmla="*/ 769938 w 1721798"/>
                <a:gd name="connsiteY204" fmla="*/ 439738 h 622300"/>
                <a:gd name="connsiteX205" fmla="*/ 769953 w 1721798"/>
                <a:gd name="connsiteY205" fmla="*/ 438446 h 622300"/>
                <a:gd name="connsiteX206" fmla="*/ 715929 w 1721798"/>
                <a:gd name="connsiteY206" fmla="*/ 457204 h 622300"/>
                <a:gd name="connsiteX207" fmla="*/ 711215 w 1721798"/>
                <a:gd name="connsiteY207" fmla="*/ 458760 h 622300"/>
                <a:gd name="connsiteX208" fmla="*/ 704067 w 1721798"/>
                <a:gd name="connsiteY208" fmla="*/ 461933 h 622300"/>
                <a:gd name="connsiteX209" fmla="*/ 695322 w 1721798"/>
                <a:gd name="connsiteY209" fmla="*/ 465916 h 622300"/>
                <a:gd name="connsiteX210" fmla="*/ 683384 w 1721798"/>
                <a:gd name="connsiteY210" fmla="*/ 470708 h 622300"/>
                <a:gd name="connsiteX211" fmla="*/ 670685 w 1721798"/>
                <a:gd name="connsiteY211" fmla="*/ 476246 h 622300"/>
                <a:gd name="connsiteX212" fmla="*/ 657225 w 1721798"/>
                <a:gd name="connsiteY212" fmla="*/ 481785 h 622300"/>
                <a:gd name="connsiteX213" fmla="*/ 642930 w 1721798"/>
                <a:gd name="connsiteY213" fmla="*/ 487385 h 622300"/>
                <a:gd name="connsiteX214" fmla="*/ 629470 w 1721798"/>
                <a:gd name="connsiteY214" fmla="*/ 493733 h 622300"/>
                <a:gd name="connsiteX215" fmla="*/ 615175 w 1721798"/>
                <a:gd name="connsiteY215" fmla="*/ 499271 h 622300"/>
                <a:gd name="connsiteX216" fmla="*/ 601639 w 1721798"/>
                <a:gd name="connsiteY216" fmla="*/ 505619 h 622300"/>
                <a:gd name="connsiteX217" fmla="*/ 589777 w 1721798"/>
                <a:gd name="connsiteY217" fmla="*/ 510411 h 622300"/>
                <a:gd name="connsiteX218" fmla="*/ 580196 w 1721798"/>
                <a:gd name="connsiteY218" fmla="*/ 515140 h 622300"/>
                <a:gd name="connsiteX219" fmla="*/ 571527 w 1721798"/>
                <a:gd name="connsiteY219" fmla="*/ 518314 h 622300"/>
                <a:gd name="connsiteX220" fmla="*/ 565976 w 1721798"/>
                <a:gd name="connsiteY220" fmla="*/ 521488 h 622300"/>
                <a:gd name="connsiteX221" fmla="*/ 563543 w 1721798"/>
                <a:gd name="connsiteY221" fmla="*/ 522297 h 622300"/>
                <a:gd name="connsiteX222" fmla="*/ 558828 w 1721798"/>
                <a:gd name="connsiteY222" fmla="*/ 524661 h 622300"/>
                <a:gd name="connsiteX223" fmla="*/ 554798 w 1721798"/>
                <a:gd name="connsiteY223" fmla="*/ 526279 h 622300"/>
                <a:gd name="connsiteX224" fmla="*/ 551680 w 1721798"/>
                <a:gd name="connsiteY224" fmla="*/ 528644 h 622300"/>
                <a:gd name="connsiteX225" fmla="*/ 547726 w 1721798"/>
                <a:gd name="connsiteY225" fmla="*/ 529453 h 622300"/>
                <a:gd name="connsiteX226" fmla="*/ 544532 w 1721798"/>
                <a:gd name="connsiteY226" fmla="*/ 531009 h 622300"/>
                <a:gd name="connsiteX227" fmla="*/ 538981 w 1721798"/>
                <a:gd name="connsiteY227" fmla="*/ 534182 h 622300"/>
                <a:gd name="connsiteX228" fmla="*/ 533430 w 1721798"/>
                <a:gd name="connsiteY228" fmla="*/ 535800 h 622300"/>
                <a:gd name="connsiteX229" fmla="*/ 526282 w 1721798"/>
                <a:gd name="connsiteY229" fmla="*/ 539721 h 622300"/>
                <a:gd name="connsiteX230" fmla="*/ 514344 w 1721798"/>
                <a:gd name="connsiteY230" fmla="*/ 546131 h 622300"/>
                <a:gd name="connsiteX231" fmla="*/ 500884 w 1721798"/>
                <a:gd name="connsiteY231" fmla="*/ 552478 h 622300"/>
                <a:gd name="connsiteX232" fmla="*/ 487349 w 1721798"/>
                <a:gd name="connsiteY232" fmla="*/ 558826 h 622300"/>
                <a:gd name="connsiteX233" fmla="*/ 473890 w 1721798"/>
                <a:gd name="connsiteY233" fmla="*/ 565920 h 622300"/>
                <a:gd name="connsiteX234" fmla="*/ 458758 w 1721798"/>
                <a:gd name="connsiteY234" fmla="*/ 573076 h 622300"/>
                <a:gd name="connsiteX235" fmla="*/ 443701 w 1721798"/>
                <a:gd name="connsiteY235" fmla="*/ 579424 h 622300"/>
                <a:gd name="connsiteX236" fmla="*/ 428645 w 1721798"/>
                <a:gd name="connsiteY236" fmla="*/ 586580 h 622300"/>
                <a:gd name="connsiteX237" fmla="*/ 414349 w 1721798"/>
                <a:gd name="connsiteY237" fmla="*/ 593737 h 622300"/>
                <a:gd name="connsiteX238" fmla="*/ 400054 w 1721798"/>
                <a:gd name="connsiteY238" fmla="*/ 600084 h 622300"/>
                <a:gd name="connsiteX239" fmla="*/ 385758 w 1721798"/>
                <a:gd name="connsiteY239" fmla="*/ 606432 h 622300"/>
                <a:gd name="connsiteX240" fmla="*/ 372299 w 1721798"/>
                <a:gd name="connsiteY240" fmla="*/ 610414 h 622300"/>
                <a:gd name="connsiteX241" fmla="*/ 360360 w 1721798"/>
                <a:gd name="connsiteY241" fmla="*/ 615144 h 622300"/>
                <a:gd name="connsiteX242" fmla="*/ 349258 w 1721798"/>
                <a:gd name="connsiteY242" fmla="*/ 619126 h 622300"/>
                <a:gd name="connsiteX243" fmla="*/ 340513 w 1721798"/>
                <a:gd name="connsiteY243" fmla="*/ 621491 h 622300"/>
                <a:gd name="connsiteX244" fmla="*/ 331769 w 1721798"/>
                <a:gd name="connsiteY244" fmla="*/ 622300 h 622300"/>
                <a:gd name="connsiteX245" fmla="*/ 325457 w 1721798"/>
                <a:gd name="connsiteY245" fmla="*/ 622300 h 622300"/>
                <a:gd name="connsiteX246" fmla="*/ 311161 w 1721798"/>
                <a:gd name="connsiteY246" fmla="*/ 619126 h 622300"/>
                <a:gd name="connsiteX247" fmla="*/ 295269 w 1721798"/>
                <a:gd name="connsiteY247" fmla="*/ 610414 h 622300"/>
                <a:gd name="connsiteX248" fmla="*/ 280213 w 1721798"/>
                <a:gd name="connsiteY248" fmla="*/ 598466 h 622300"/>
                <a:gd name="connsiteX249" fmla="*/ 263559 w 1721798"/>
                <a:gd name="connsiteY249" fmla="*/ 584215 h 622300"/>
                <a:gd name="connsiteX250" fmla="*/ 247667 w 1721798"/>
                <a:gd name="connsiteY250" fmla="*/ 566729 h 622300"/>
                <a:gd name="connsiteX251" fmla="*/ 232535 w 1721798"/>
                <a:gd name="connsiteY251" fmla="*/ 548495 h 622300"/>
                <a:gd name="connsiteX252" fmla="*/ 216718 w 1721798"/>
                <a:gd name="connsiteY252" fmla="*/ 528644 h 622300"/>
                <a:gd name="connsiteX253" fmla="*/ 202422 w 1721798"/>
                <a:gd name="connsiteY253" fmla="*/ 507237 h 622300"/>
                <a:gd name="connsiteX254" fmla="*/ 188126 w 1721798"/>
                <a:gd name="connsiteY254" fmla="*/ 487385 h 622300"/>
                <a:gd name="connsiteX255" fmla="*/ 175428 w 1721798"/>
                <a:gd name="connsiteY255" fmla="*/ 467534 h 622300"/>
                <a:gd name="connsiteX256" fmla="*/ 163489 w 1721798"/>
                <a:gd name="connsiteY256" fmla="*/ 447683 h 622300"/>
                <a:gd name="connsiteX257" fmla="*/ 153984 w 1721798"/>
                <a:gd name="connsiteY257" fmla="*/ 431005 h 622300"/>
                <a:gd name="connsiteX258" fmla="*/ 145239 w 1721798"/>
                <a:gd name="connsiteY258" fmla="*/ 415945 h 622300"/>
                <a:gd name="connsiteX259" fmla="*/ 138928 w 1721798"/>
                <a:gd name="connsiteY259" fmla="*/ 403997 h 622300"/>
                <a:gd name="connsiteX260" fmla="*/ 134137 w 1721798"/>
                <a:gd name="connsiteY260" fmla="*/ 395285 h 622300"/>
                <a:gd name="connsiteX261" fmla="*/ 132540 w 1721798"/>
                <a:gd name="connsiteY261" fmla="*/ 390556 h 622300"/>
                <a:gd name="connsiteX262" fmla="*/ 133377 w 1721798"/>
                <a:gd name="connsiteY262" fmla="*/ 384146 h 622300"/>
                <a:gd name="connsiteX263" fmla="*/ 137331 w 1721798"/>
                <a:gd name="connsiteY263" fmla="*/ 373069 h 622300"/>
                <a:gd name="connsiteX264" fmla="*/ 143642 w 1721798"/>
                <a:gd name="connsiteY264" fmla="*/ 361183 h 622300"/>
                <a:gd name="connsiteX265" fmla="*/ 151627 w 1721798"/>
                <a:gd name="connsiteY265" fmla="*/ 347679 h 622300"/>
                <a:gd name="connsiteX266" fmla="*/ 161892 w 1721798"/>
                <a:gd name="connsiteY266" fmla="*/ 334175 h 622300"/>
                <a:gd name="connsiteX267" fmla="*/ 170637 w 1721798"/>
                <a:gd name="connsiteY267" fmla="*/ 320671 h 622300"/>
                <a:gd name="connsiteX268" fmla="*/ 180218 w 1721798"/>
                <a:gd name="connsiteY268" fmla="*/ 311150 h 622300"/>
                <a:gd name="connsiteX269" fmla="*/ 187290 w 1721798"/>
                <a:gd name="connsiteY269" fmla="*/ 303994 h 622300"/>
                <a:gd name="connsiteX270" fmla="*/ 207973 w 1721798"/>
                <a:gd name="connsiteY270" fmla="*/ 288934 h 622300"/>
                <a:gd name="connsiteX271" fmla="*/ 228580 w 1721798"/>
                <a:gd name="connsiteY271" fmla="*/ 274621 h 622300"/>
                <a:gd name="connsiteX272" fmla="*/ 250024 w 1721798"/>
                <a:gd name="connsiteY272" fmla="*/ 260370 h 622300"/>
                <a:gd name="connsiteX273" fmla="*/ 269871 w 1721798"/>
                <a:gd name="connsiteY273" fmla="*/ 247675 h 622300"/>
                <a:gd name="connsiteX274" fmla="*/ 287360 w 1721798"/>
                <a:gd name="connsiteY274" fmla="*/ 238154 h 622300"/>
                <a:gd name="connsiteX275" fmla="*/ 300820 w 1721798"/>
                <a:gd name="connsiteY275" fmla="*/ 229380 h 622300"/>
                <a:gd name="connsiteX276" fmla="*/ 310325 w 1721798"/>
                <a:gd name="connsiteY276" fmla="*/ 223841 h 622300"/>
                <a:gd name="connsiteX277" fmla="*/ 313519 w 1721798"/>
                <a:gd name="connsiteY277" fmla="*/ 222223 h 622300"/>
                <a:gd name="connsiteX278" fmla="*/ 311161 w 1721798"/>
                <a:gd name="connsiteY278" fmla="*/ 221477 h 622300"/>
                <a:gd name="connsiteX279" fmla="*/ 304774 w 1721798"/>
                <a:gd name="connsiteY279" fmla="*/ 219859 h 622300"/>
                <a:gd name="connsiteX280" fmla="*/ 293672 w 1721798"/>
                <a:gd name="connsiteY280" fmla="*/ 216685 h 622300"/>
                <a:gd name="connsiteX281" fmla="*/ 277779 w 1721798"/>
                <a:gd name="connsiteY281" fmla="*/ 213511 h 622300"/>
                <a:gd name="connsiteX282" fmla="*/ 259529 w 1721798"/>
                <a:gd name="connsiteY282" fmla="*/ 210337 h 622300"/>
                <a:gd name="connsiteX283" fmla="*/ 238162 w 1721798"/>
                <a:gd name="connsiteY283" fmla="*/ 207973 h 622300"/>
                <a:gd name="connsiteX284" fmla="*/ 212688 w 1721798"/>
                <a:gd name="connsiteY284" fmla="*/ 206355 h 622300"/>
                <a:gd name="connsiteX285" fmla="*/ 185769 w 1721798"/>
                <a:gd name="connsiteY285" fmla="*/ 207973 h 622300"/>
                <a:gd name="connsiteX286" fmla="*/ 167519 w 1721798"/>
                <a:gd name="connsiteY286" fmla="*/ 209528 h 622300"/>
                <a:gd name="connsiteX287" fmla="*/ 145239 w 1721798"/>
                <a:gd name="connsiteY287" fmla="*/ 214320 h 622300"/>
                <a:gd name="connsiteX288" fmla="*/ 121438 w 1721798"/>
                <a:gd name="connsiteY288" fmla="*/ 218303 h 622300"/>
                <a:gd name="connsiteX289" fmla="*/ 97637 w 1721798"/>
                <a:gd name="connsiteY289" fmla="*/ 223841 h 622300"/>
                <a:gd name="connsiteX290" fmla="*/ 74597 w 1721798"/>
                <a:gd name="connsiteY290" fmla="*/ 229380 h 622300"/>
                <a:gd name="connsiteX291" fmla="*/ 57944 w 1721798"/>
                <a:gd name="connsiteY291" fmla="*/ 234172 h 622300"/>
                <a:gd name="connsiteX292" fmla="*/ 44484 w 1721798"/>
                <a:gd name="connsiteY292" fmla="*/ 238154 h 622300"/>
                <a:gd name="connsiteX293" fmla="*/ 40454 w 1721798"/>
                <a:gd name="connsiteY293" fmla="*/ 238901 h 622300"/>
                <a:gd name="connsiteX294" fmla="*/ 61898 w 1721798"/>
                <a:gd name="connsiteY294" fmla="*/ 186503 h 622300"/>
                <a:gd name="connsiteX295" fmla="*/ 110336 w 1721798"/>
                <a:gd name="connsiteY295" fmla="*/ 131741 h 622300"/>
                <a:gd name="connsiteX296" fmla="*/ 108739 w 1721798"/>
                <a:gd name="connsiteY296" fmla="*/ 130994 h 622300"/>
                <a:gd name="connsiteX297" fmla="*/ 102428 w 1721798"/>
                <a:gd name="connsiteY297" fmla="*/ 129376 h 622300"/>
                <a:gd name="connsiteX298" fmla="*/ 94444 w 1721798"/>
                <a:gd name="connsiteY298" fmla="*/ 126203 h 622300"/>
                <a:gd name="connsiteX299" fmla="*/ 84102 w 1721798"/>
                <a:gd name="connsiteY299" fmla="*/ 123029 h 622300"/>
                <a:gd name="connsiteX300" fmla="*/ 73000 w 1721798"/>
                <a:gd name="connsiteY300" fmla="*/ 119046 h 622300"/>
                <a:gd name="connsiteX301" fmla="*/ 63495 w 1721798"/>
                <a:gd name="connsiteY301" fmla="*/ 114317 h 622300"/>
                <a:gd name="connsiteX302" fmla="*/ 53990 w 1721798"/>
                <a:gd name="connsiteY302" fmla="*/ 109525 h 622300"/>
                <a:gd name="connsiteX303" fmla="*/ 47602 w 1721798"/>
                <a:gd name="connsiteY303" fmla="*/ 106351 h 622300"/>
                <a:gd name="connsiteX304" fmla="*/ 42051 w 1721798"/>
                <a:gd name="connsiteY304" fmla="*/ 101622 h 622300"/>
                <a:gd name="connsiteX305" fmla="*/ 34903 w 1721798"/>
                <a:gd name="connsiteY305" fmla="*/ 95274 h 622300"/>
                <a:gd name="connsiteX306" fmla="*/ 27755 w 1721798"/>
                <a:gd name="connsiteY306" fmla="*/ 88118 h 622300"/>
                <a:gd name="connsiteX307" fmla="*/ 19847 w 1721798"/>
                <a:gd name="connsiteY307" fmla="*/ 80961 h 622300"/>
                <a:gd name="connsiteX308" fmla="*/ 12699 w 1721798"/>
                <a:gd name="connsiteY308" fmla="*/ 72996 h 622300"/>
                <a:gd name="connsiteX309" fmla="*/ 6388 w 1721798"/>
                <a:gd name="connsiteY309" fmla="*/ 66648 h 622300"/>
                <a:gd name="connsiteX310" fmla="*/ 2358 w 1721798"/>
                <a:gd name="connsiteY310" fmla="*/ 61110 h 622300"/>
                <a:gd name="connsiteX311" fmla="*/ 0 w 1721798"/>
                <a:gd name="connsiteY311" fmla="*/ 57127 h 622300"/>
                <a:gd name="connsiteX312" fmla="*/ 761 w 1721798"/>
                <a:gd name="connsiteY312" fmla="*/ 55571 h 622300"/>
                <a:gd name="connsiteX313" fmla="*/ 3954 w 1721798"/>
                <a:gd name="connsiteY313" fmla="*/ 54762 h 622300"/>
                <a:gd name="connsiteX314" fmla="*/ 9505 w 1721798"/>
                <a:gd name="connsiteY314" fmla="*/ 52398 h 622300"/>
                <a:gd name="connsiteX315" fmla="*/ 15893 w 1721798"/>
                <a:gd name="connsiteY315" fmla="*/ 49224 h 622300"/>
                <a:gd name="connsiteX316" fmla="*/ 23801 w 1721798"/>
                <a:gd name="connsiteY316" fmla="*/ 46050 h 622300"/>
                <a:gd name="connsiteX317" fmla="*/ 32546 w 1721798"/>
                <a:gd name="connsiteY317" fmla="*/ 41259 h 622300"/>
                <a:gd name="connsiteX318" fmla="*/ 44484 w 1721798"/>
                <a:gd name="connsiteY318" fmla="*/ 36529 h 622300"/>
                <a:gd name="connsiteX319" fmla="*/ 57944 w 1721798"/>
                <a:gd name="connsiteY319" fmla="*/ 32546 h 622300"/>
                <a:gd name="connsiteX320" fmla="*/ 71403 w 1721798"/>
                <a:gd name="connsiteY320" fmla="*/ 27755 h 622300"/>
                <a:gd name="connsiteX321" fmla="*/ 86535 w 1721798"/>
                <a:gd name="connsiteY321" fmla="*/ 22216 h 622300"/>
                <a:gd name="connsiteX322" fmla="*/ 103188 w 1721798"/>
                <a:gd name="connsiteY322" fmla="*/ 17487 h 622300"/>
                <a:gd name="connsiteX323" fmla="*/ 120678 w 1721798"/>
                <a:gd name="connsiteY323" fmla="*/ 14313 h 622300"/>
                <a:gd name="connsiteX324" fmla="*/ 139688 w 1721798"/>
                <a:gd name="connsiteY324" fmla="*/ 10330 h 622300"/>
                <a:gd name="connsiteX325" fmla="*/ 158775 w 1721798"/>
                <a:gd name="connsiteY325" fmla="*/ 6348 h 622300"/>
                <a:gd name="connsiteX326" fmla="*/ 180218 w 1721798"/>
                <a:gd name="connsiteY326" fmla="*/ 3983 h 622300"/>
                <a:gd name="connsiteX327" fmla="*/ 200825 w 1721798"/>
                <a:gd name="connsiteY327" fmla="*/ 2365 h 622300"/>
                <a:gd name="connsiteX328" fmla="*/ 211167 w 1721798"/>
                <a:gd name="connsiteY328" fmla="*/ 809 h 622300"/>
                <a:gd name="connsiteX329" fmla="*/ 221433 w 1721798"/>
                <a:gd name="connsiteY329" fmla="*/ 809 h 622300"/>
                <a:gd name="connsiteX330" fmla="*/ 232535 w 1721798"/>
                <a:gd name="connsiteY330" fmla="*/ 809 h 622300"/>
                <a:gd name="connsiteX331" fmla="*/ 242876 w 1721798"/>
                <a:gd name="connsiteY33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14909 w 1721798"/>
                <a:gd name="connsiteY47" fmla="*/ 96078 h 622300"/>
                <a:gd name="connsiteX48" fmla="*/ 1035589 w 1721798"/>
                <a:gd name="connsiteY48" fmla="*/ 93691 h 622300"/>
                <a:gd name="connsiteX49" fmla="*/ 1047519 w 1721798"/>
                <a:gd name="connsiteY49" fmla="*/ 92100 h 622300"/>
                <a:gd name="connsiteX50" fmla="*/ 1059450 w 1721798"/>
                <a:gd name="connsiteY50" fmla="*/ 91305 h 622300"/>
                <a:gd name="connsiteX51" fmla="*/ 1072175 w 1721798"/>
                <a:gd name="connsiteY51" fmla="*/ 88918 h 622300"/>
                <a:gd name="connsiteX52" fmla="*/ 1085697 w 1721798"/>
                <a:gd name="connsiteY52" fmla="*/ 88123 h 622300"/>
                <a:gd name="connsiteX53" fmla="*/ 1098422 w 1721798"/>
                <a:gd name="connsiteY53" fmla="*/ 86532 h 622300"/>
                <a:gd name="connsiteX54" fmla="*/ 1111148 w 1721798"/>
                <a:gd name="connsiteY54" fmla="*/ 85736 h 622300"/>
                <a:gd name="connsiteX55" fmla="*/ 1123874 w 1721798"/>
                <a:gd name="connsiteY55" fmla="*/ 84145 h 622300"/>
                <a:gd name="connsiteX56" fmla="*/ 1137395 w 1721798"/>
                <a:gd name="connsiteY56" fmla="*/ 82554 h 622300"/>
                <a:gd name="connsiteX57" fmla="*/ 1149325 w 1721798"/>
                <a:gd name="connsiteY57" fmla="*/ 81759 h 622300"/>
                <a:gd name="connsiteX58" fmla="*/ 1162051 w 1721798"/>
                <a:gd name="connsiteY58" fmla="*/ 80963 h 622300"/>
                <a:gd name="connsiteX59" fmla="*/ 1161685 w 1721798"/>
                <a:gd name="connsiteY59" fmla="*/ 82474 h 622300"/>
                <a:gd name="connsiteX60" fmla="*/ 1225712 w 1721798"/>
                <a:gd name="connsiteY60" fmla="*/ 80300 h 622300"/>
                <a:gd name="connsiteX61" fmla="*/ 1230440 w 1721798"/>
                <a:gd name="connsiteY61" fmla="*/ 81105 h 622300"/>
                <a:gd name="connsiteX62" fmla="*/ 1237622 w 1721798"/>
                <a:gd name="connsiteY62" fmla="*/ 81910 h 622300"/>
                <a:gd name="connsiteX63" fmla="*/ 1247138 w 1721798"/>
                <a:gd name="connsiteY63" fmla="*/ 84276 h 622300"/>
                <a:gd name="connsiteX64" fmla="*/ 1258269 w 1721798"/>
                <a:gd name="connsiteY64" fmla="*/ 85836 h 622300"/>
                <a:gd name="connsiteX65" fmla="*/ 1271735 w 1721798"/>
                <a:gd name="connsiteY65" fmla="*/ 88251 h 622300"/>
                <a:gd name="connsiteX66" fmla="*/ 1285261 w 1721798"/>
                <a:gd name="connsiteY66" fmla="*/ 91422 h 622300"/>
                <a:gd name="connsiteX67" fmla="*/ 1301121 w 1721798"/>
                <a:gd name="connsiteY67" fmla="*/ 93787 h 622300"/>
                <a:gd name="connsiteX68" fmla="*/ 1317759 w 1721798"/>
                <a:gd name="connsiteY68" fmla="*/ 96957 h 622300"/>
                <a:gd name="connsiteX69" fmla="*/ 1332841 w 1721798"/>
                <a:gd name="connsiteY69" fmla="*/ 99373 h 622300"/>
                <a:gd name="connsiteX70" fmla="*/ 1349539 w 1721798"/>
                <a:gd name="connsiteY70" fmla="*/ 103298 h 622300"/>
                <a:gd name="connsiteX71" fmla="*/ 1365399 w 1721798"/>
                <a:gd name="connsiteY71" fmla="*/ 106519 h 622300"/>
                <a:gd name="connsiteX72" fmla="*/ 1380481 w 1721798"/>
                <a:gd name="connsiteY72" fmla="*/ 109689 h 622300"/>
                <a:gd name="connsiteX73" fmla="*/ 1394006 w 1721798"/>
                <a:gd name="connsiteY73" fmla="*/ 112860 h 622300"/>
                <a:gd name="connsiteX74" fmla="*/ 1407472 w 1721798"/>
                <a:gd name="connsiteY74" fmla="*/ 116835 h 622300"/>
                <a:gd name="connsiteX75" fmla="*/ 1417766 w 1721798"/>
                <a:gd name="connsiteY75" fmla="*/ 119200 h 622300"/>
                <a:gd name="connsiteX76" fmla="*/ 1436020 w 1721798"/>
                <a:gd name="connsiteY76" fmla="*/ 126346 h 622300"/>
                <a:gd name="connsiteX77" fmla="*/ 1451940 w 1721798"/>
                <a:gd name="connsiteY77" fmla="*/ 133492 h 622300"/>
                <a:gd name="connsiteX78" fmla="*/ 1465406 w 1721798"/>
                <a:gd name="connsiteY78" fmla="*/ 141443 h 622300"/>
                <a:gd name="connsiteX79" fmla="*/ 1476538 w 1721798"/>
                <a:gd name="connsiteY79" fmla="*/ 148539 h 622300"/>
                <a:gd name="connsiteX80" fmla="*/ 1486054 w 1721798"/>
                <a:gd name="connsiteY80" fmla="*/ 157295 h 622300"/>
                <a:gd name="connsiteX81" fmla="*/ 1494014 w 1721798"/>
                <a:gd name="connsiteY81" fmla="*/ 165247 h 622300"/>
                <a:gd name="connsiteX82" fmla="*/ 1500358 w 1721798"/>
                <a:gd name="connsiteY82" fmla="*/ 172393 h 622300"/>
                <a:gd name="connsiteX83" fmla="*/ 1506702 w 1721798"/>
                <a:gd name="connsiteY83" fmla="*/ 178733 h 622300"/>
                <a:gd name="connsiteX84" fmla="*/ 1516996 w 1721798"/>
                <a:gd name="connsiteY84" fmla="*/ 193831 h 622300"/>
                <a:gd name="connsiteX85" fmla="*/ 1523340 w 1721798"/>
                <a:gd name="connsiteY85" fmla="*/ 208877 h 622300"/>
                <a:gd name="connsiteX86" fmla="*/ 1524178 w 1721798"/>
                <a:gd name="connsiteY86" fmla="*/ 227145 h 622300"/>
                <a:gd name="connsiteX87" fmla="*/ 1516996 w 1721798"/>
                <a:gd name="connsiteY87" fmla="*/ 247778 h 622300"/>
                <a:gd name="connsiteX88" fmla="*/ 1510652 w 1721798"/>
                <a:gd name="connsiteY88" fmla="*/ 258094 h 622300"/>
                <a:gd name="connsiteX89" fmla="*/ 1503530 w 1721798"/>
                <a:gd name="connsiteY89" fmla="*/ 269216 h 622300"/>
                <a:gd name="connsiteX90" fmla="*/ 1497186 w 1721798"/>
                <a:gd name="connsiteY90" fmla="*/ 280337 h 622300"/>
                <a:gd name="connsiteX91" fmla="*/ 1489226 w 1721798"/>
                <a:gd name="connsiteY91" fmla="*/ 291459 h 622300"/>
                <a:gd name="connsiteX92" fmla="*/ 1482882 w 1721798"/>
                <a:gd name="connsiteY92" fmla="*/ 300165 h 622300"/>
                <a:gd name="connsiteX93" fmla="*/ 1478932 w 1721798"/>
                <a:gd name="connsiteY93" fmla="*/ 308116 h 622300"/>
                <a:gd name="connsiteX94" fmla="*/ 1474922 w 1721798"/>
                <a:gd name="connsiteY94" fmla="*/ 312091 h 622300"/>
                <a:gd name="connsiteX95" fmla="*/ 1474144 w 1721798"/>
                <a:gd name="connsiteY95" fmla="*/ 314457 h 622300"/>
                <a:gd name="connsiteX96" fmla="*/ 1475760 w 1721798"/>
                <a:gd name="connsiteY96" fmla="*/ 314457 h 622300"/>
                <a:gd name="connsiteX97" fmla="*/ 1481266 w 1721798"/>
                <a:gd name="connsiteY97" fmla="*/ 312091 h 622300"/>
                <a:gd name="connsiteX98" fmla="*/ 1489226 w 1721798"/>
                <a:gd name="connsiteY98" fmla="*/ 311286 h 622300"/>
                <a:gd name="connsiteX99" fmla="*/ 1499520 w 1721798"/>
                <a:gd name="connsiteY99" fmla="*/ 309676 h 622300"/>
                <a:gd name="connsiteX100" fmla="*/ 1511430 w 1721798"/>
                <a:gd name="connsiteY100" fmla="*/ 308921 h 622300"/>
                <a:gd name="connsiteX101" fmla="*/ 1524178 w 1721798"/>
                <a:gd name="connsiteY101" fmla="*/ 307311 h 622300"/>
                <a:gd name="connsiteX102" fmla="*/ 1536865 w 1721798"/>
                <a:gd name="connsiteY102" fmla="*/ 307311 h 622300"/>
                <a:gd name="connsiteX103" fmla="*/ 1551169 w 1721798"/>
                <a:gd name="connsiteY103" fmla="*/ 307311 h 622300"/>
                <a:gd name="connsiteX104" fmla="*/ 1560685 w 1721798"/>
                <a:gd name="connsiteY104" fmla="*/ 308116 h 622300"/>
                <a:gd name="connsiteX105" fmla="*/ 1572595 w 1721798"/>
                <a:gd name="connsiteY105" fmla="*/ 309676 h 622300"/>
                <a:gd name="connsiteX106" fmla="*/ 1585283 w 1721798"/>
                <a:gd name="connsiteY106" fmla="*/ 311286 h 622300"/>
                <a:gd name="connsiteX107" fmla="*/ 1599587 w 1721798"/>
                <a:gd name="connsiteY107" fmla="*/ 315262 h 622300"/>
                <a:gd name="connsiteX108" fmla="*/ 1613053 w 1721798"/>
                <a:gd name="connsiteY108" fmla="*/ 318432 h 622300"/>
                <a:gd name="connsiteX109" fmla="*/ 1627357 w 1721798"/>
                <a:gd name="connsiteY109" fmla="*/ 322408 h 622300"/>
                <a:gd name="connsiteX110" fmla="*/ 1641601 w 1721798"/>
                <a:gd name="connsiteY110" fmla="*/ 327138 h 622300"/>
                <a:gd name="connsiteX111" fmla="*/ 1655905 w 1721798"/>
                <a:gd name="connsiteY111" fmla="*/ 330309 h 622300"/>
                <a:gd name="connsiteX112" fmla="*/ 1668593 w 1721798"/>
                <a:gd name="connsiteY112" fmla="*/ 335089 h 622300"/>
                <a:gd name="connsiteX113" fmla="*/ 1681340 w 1721798"/>
                <a:gd name="connsiteY113" fmla="*/ 339065 h 622300"/>
                <a:gd name="connsiteX114" fmla="*/ 1692412 w 1721798"/>
                <a:gd name="connsiteY114" fmla="*/ 343846 h 622300"/>
                <a:gd name="connsiteX115" fmla="*/ 1702766 w 1721798"/>
                <a:gd name="connsiteY115" fmla="*/ 346211 h 622300"/>
                <a:gd name="connsiteX116" fmla="*/ 1710666 w 1721798"/>
                <a:gd name="connsiteY116" fmla="*/ 348576 h 622300"/>
                <a:gd name="connsiteX117" fmla="*/ 1716232 w 1721798"/>
                <a:gd name="connsiteY117" fmla="*/ 351747 h 622300"/>
                <a:gd name="connsiteX118" fmla="*/ 1721020 w 1721798"/>
                <a:gd name="connsiteY118" fmla="*/ 352552 h 622300"/>
                <a:gd name="connsiteX119" fmla="*/ 1721798 w 1721798"/>
                <a:gd name="connsiteY119" fmla="*/ 353357 h 622300"/>
                <a:gd name="connsiteX120" fmla="*/ 1596415 w 1721798"/>
                <a:gd name="connsiteY120" fmla="*/ 408914 h 622300"/>
                <a:gd name="connsiteX121" fmla="*/ 1697200 w 1721798"/>
                <a:gd name="connsiteY121" fmla="*/ 506543 h 622300"/>
                <a:gd name="connsiteX122" fmla="*/ 1695584 w 1721798"/>
                <a:gd name="connsiteY122" fmla="*/ 506543 h 622300"/>
                <a:gd name="connsiteX123" fmla="*/ 1690018 w 1721798"/>
                <a:gd name="connsiteY123" fmla="*/ 504932 h 622300"/>
                <a:gd name="connsiteX124" fmla="*/ 1682118 w 1721798"/>
                <a:gd name="connsiteY124" fmla="*/ 503372 h 622300"/>
                <a:gd name="connsiteX125" fmla="*/ 1671765 w 1721798"/>
                <a:gd name="connsiteY125" fmla="*/ 501762 h 622300"/>
                <a:gd name="connsiteX126" fmla="*/ 1659915 w 1721798"/>
                <a:gd name="connsiteY126" fmla="*/ 498592 h 622300"/>
                <a:gd name="connsiteX127" fmla="*/ 1644833 w 1721798"/>
                <a:gd name="connsiteY127" fmla="*/ 496226 h 622300"/>
                <a:gd name="connsiteX128" fmla="*/ 1630529 w 1721798"/>
                <a:gd name="connsiteY128" fmla="*/ 493056 h 622300"/>
                <a:gd name="connsiteX129" fmla="*/ 1614669 w 1721798"/>
                <a:gd name="connsiteY129" fmla="*/ 490691 h 622300"/>
                <a:gd name="connsiteX130" fmla="*/ 1599587 w 1721798"/>
                <a:gd name="connsiteY130" fmla="*/ 488275 h 622300"/>
                <a:gd name="connsiteX131" fmla="*/ 1583667 w 1721798"/>
                <a:gd name="connsiteY131" fmla="*/ 485105 h 622300"/>
                <a:gd name="connsiteX132" fmla="*/ 1569423 w 1721798"/>
                <a:gd name="connsiteY132" fmla="*/ 482740 h 622300"/>
                <a:gd name="connsiteX133" fmla="*/ 1555119 w 1721798"/>
                <a:gd name="connsiteY133" fmla="*/ 480374 h 622300"/>
                <a:gd name="connsiteX134" fmla="*/ 1543209 w 1721798"/>
                <a:gd name="connsiteY134" fmla="*/ 478764 h 622300"/>
                <a:gd name="connsiteX135" fmla="*/ 1533693 w 1721798"/>
                <a:gd name="connsiteY135" fmla="*/ 477959 h 622300"/>
                <a:gd name="connsiteX136" fmla="*/ 1525734 w 1721798"/>
                <a:gd name="connsiteY136" fmla="*/ 477154 h 622300"/>
                <a:gd name="connsiteX137" fmla="*/ 1521784 w 1721798"/>
                <a:gd name="connsiteY137" fmla="*/ 477154 h 622300"/>
                <a:gd name="connsiteX138" fmla="*/ 1512268 w 1721798"/>
                <a:gd name="connsiteY138" fmla="*/ 477959 h 622300"/>
                <a:gd name="connsiteX139" fmla="*/ 1497964 w 1721798"/>
                <a:gd name="connsiteY139" fmla="*/ 479569 h 622300"/>
                <a:gd name="connsiteX140" fmla="*/ 1479710 w 1721798"/>
                <a:gd name="connsiteY140" fmla="*/ 481129 h 622300"/>
                <a:gd name="connsiteX141" fmla="*/ 1459062 w 1721798"/>
                <a:gd name="connsiteY141" fmla="*/ 484300 h 622300"/>
                <a:gd name="connsiteX142" fmla="*/ 1437636 w 1721798"/>
                <a:gd name="connsiteY142" fmla="*/ 488275 h 622300"/>
                <a:gd name="connsiteX143" fmla="*/ 1416210 w 1721798"/>
                <a:gd name="connsiteY143" fmla="*/ 493056 h 622300"/>
                <a:gd name="connsiteX144" fmla="*/ 1397956 w 1721798"/>
                <a:gd name="connsiteY144" fmla="*/ 498592 h 622300"/>
                <a:gd name="connsiteX145" fmla="*/ 1383653 w 1721798"/>
                <a:gd name="connsiteY145" fmla="*/ 506543 h 622300"/>
                <a:gd name="connsiteX146" fmla="*/ 1370965 w 1721798"/>
                <a:gd name="connsiteY146" fmla="*/ 514494 h 622300"/>
                <a:gd name="connsiteX147" fmla="*/ 1357439 w 1721798"/>
                <a:gd name="connsiteY147" fmla="*/ 521640 h 622300"/>
                <a:gd name="connsiteX148" fmla="*/ 1344751 w 1721798"/>
                <a:gd name="connsiteY148" fmla="*/ 529541 h 622300"/>
                <a:gd name="connsiteX149" fmla="*/ 1332063 w 1721798"/>
                <a:gd name="connsiteY149" fmla="*/ 537492 h 622300"/>
                <a:gd name="connsiteX150" fmla="*/ 1318597 w 1721798"/>
                <a:gd name="connsiteY150" fmla="*/ 544638 h 622300"/>
                <a:gd name="connsiteX151" fmla="*/ 1305071 w 1721798"/>
                <a:gd name="connsiteY151" fmla="*/ 551784 h 622300"/>
                <a:gd name="connsiteX152" fmla="*/ 1290767 w 1721798"/>
                <a:gd name="connsiteY152" fmla="*/ 559735 h 622300"/>
                <a:gd name="connsiteX153" fmla="*/ 1277301 w 1721798"/>
                <a:gd name="connsiteY153" fmla="*/ 567686 h 622300"/>
                <a:gd name="connsiteX154" fmla="*/ 1267785 w 1721798"/>
                <a:gd name="connsiteY154" fmla="*/ 571611 h 622300"/>
                <a:gd name="connsiteX155" fmla="*/ 1256653 w 1721798"/>
                <a:gd name="connsiteY155" fmla="*/ 575587 h 622300"/>
                <a:gd name="connsiteX156" fmla="*/ 1242350 w 1721798"/>
                <a:gd name="connsiteY156" fmla="*/ 579563 h 622300"/>
                <a:gd name="connsiteX157" fmla="*/ 1227268 w 1721798"/>
                <a:gd name="connsiteY157" fmla="*/ 581928 h 622300"/>
                <a:gd name="connsiteX158" fmla="*/ 1209852 w 1721798"/>
                <a:gd name="connsiteY158" fmla="*/ 583538 h 622300"/>
                <a:gd name="connsiteX159" fmla="*/ 1191598 w 1721798"/>
                <a:gd name="connsiteY159" fmla="*/ 583538 h 622300"/>
                <a:gd name="connsiteX160" fmla="*/ 1170950 w 1721798"/>
                <a:gd name="connsiteY160" fmla="*/ 581928 h 622300"/>
                <a:gd name="connsiteX161" fmla="*/ 1151080 w 1721798"/>
                <a:gd name="connsiteY161" fmla="*/ 578003 h 622300"/>
                <a:gd name="connsiteX162" fmla="*/ 1143958 w 1721798"/>
                <a:gd name="connsiteY162" fmla="*/ 574782 h 622300"/>
                <a:gd name="connsiteX163" fmla="*/ 1138392 w 1721798"/>
                <a:gd name="connsiteY163" fmla="*/ 568441 h 622300"/>
                <a:gd name="connsiteX164" fmla="*/ 1132826 w 1721798"/>
                <a:gd name="connsiteY164" fmla="*/ 559735 h 622300"/>
                <a:gd name="connsiteX165" fmla="*/ 1128876 w 1721798"/>
                <a:gd name="connsiteY165" fmla="*/ 550224 h 622300"/>
                <a:gd name="connsiteX166" fmla="*/ 1126482 w 1721798"/>
                <a:gd name="connsiteY166" fmla="*/ 539857 h 622300"/>
                <a:gd name="connsiteX167" fmla="*/ 1124926 w 1721798"/>
                <a:gd name="connsiteY167" fmla="*/ 531151 h 622300"/>
                <a:gd name="connsiteX168" fmla="*/ 1123310 w 1721798"/>
                <a:gd name="connsiteY168" fmla="*/ 522395 h 622300"/>
                <a:gd name="connsiteX169" fmla="*/ 1124926 w 1721798"/>
                <a:gd name="connsiteY169" fmla="*/ 516859 h 622300"/>
                <a:gd name="connsiteX170" fmla="*/ 1136776 w 1721798"/>
                <a:gd name="connsiteY170" fmla="*/ 482740 h 622300"/>
                <a:gd name="connsiteX171" fmla="*/ 1151080 w 1721798"/>
                <a:gd name="connsiteY171" fmla="*/ 450180 h 622300"/>
                <a:gd name="connsiteX172" fmla="*/ 1165384 w 1721798"/>
                <a:gd name="connsiteY172" fmla="*/ 420036 h 622300"/>
                <a:gd name="connsiteX173" fmla="*/ 1180466 w 1721798"/>
                <a:gd name="connsiteY173" fmla="*/ 393817 h 622300"/>
                <a:gd name="connsiteX174" fmla="*/ 1193932 w 1721798"/>
                <a:gd name="connsiteY174" fmla="*/ 372379 h 622300"/>
                <a:gd name="connsiteX175" fmla="*/ 1205064 w 1721798"/>
                <a:gd name="connsiteY175" fmla="*/ 356527 h 622300"/>
                <a:gd name="connsiteX176" fmla="*/ 1212186 w 1721798"/>
                <a:gd name="connsiteY176" fmla="*/ 345406 h 622300"/>
                <a:gd name="connsiteX177" fmla="*/ 1215358 w 1721798"/>
                <a:gd name="connsiteY177" fmla="*/ 341430 h 622300"/>
                <a:gd name="connsiteX178" fmla="*/ 1099050 w 1721798"/>
                <a:gd name="connsiteY178" fmla="*/ 340794 h 622300"/>
                <a:gd name="connsiteX179" fmla="*/ 1097627 w 1721798"/>
                <a:gd name="connsiteY179" fmla="*/ 346663 h 622300"/>
                <a:gd name="connsiteX180" fmla="*/ 1087287 w 1721798"/>
                <a:gd name="connsiteY180" fmla="*/ 348254 h 622300"/>
                <a:gd name="connsiteX181" fmla="*/ 1075357 w 1721798"/>
                <a:gd name="connsiteY181" fmla="*/ 349845 h 622300"/>
                <a:gd name="connsiteX182" fmla="*/ 1063426 w 1721798"/>
                <a:gd name="connsiteY182" fmla="*/ 353027 h 622300"/>
                <a:gd name="connsiteX183" fmla="*/ 1050701 w 1721798"/>
                <a:gd name="connsiteY183" fmla="*/ 355414 h 622300"/>
                <a:gd name="connsiteX184" fmla="*/ 1037975 w 1721798"/>
                <a:gd name="connsiteY184" fmla="*/ 358596 h 622300"/>
                <a:gd name="connsiteX185" fmla="*/ 1023658 w 1721798"/>
                <a:gd name="connsiteY185" fmla="*/ 360983 h 622300"/>
                <a:gd name="connsiteX186" fmla="*/ 1010137 w 1721798"/>
                <a:gd name="connsiteY186" fmla="*/ 364165 h 622300"/>
                <a:gd name="connsiteX187" fmla="*/ 996616 w 1721798"/>
                <a:gd name="connsiteY187" fmla="*/ 366551 h 622300"/>
                <a:gd name="connsiteX188" fmla="*/ 983890 w 1721798"/>
                <a:gd name="connsiteY188" fmla="*/ 370529 h 622300"/>
                <a:gd name="connsiteX189" fmla="*/ 969574 w 1721798"/>
                <a:gd name="connsiteY189" fmla="*/ 372915 h 622300"/>
                <a:gd name="connsiteX190" fmla="*/ 957643 w 1721798"/>
                <a:gd name="connsiteY190" fmla="*/ 376893 h 622300"/>
                <a:gd name="connsiteX191" fmla="*/ 945713 w 1721798"/>
                <a:gd name="connsiteY191" fmla="*/ 379279 h 622300"/>
                <a:gd name="connsiteX192" fmla="*/ 935373 w 1721798"/>
                <a:gd name="connsiteY192" fmla="*/ 382461 h 622300"/>
                <a:gd name="connsiteX193" fmla="*/ 925034 w 1721798"/>
                <a:gd name="connsiteY193" fmla="*/ 384848 h 622300"/>
                <a:gd name="connsiteX194" fmla="*/ 915489 w 1721798"/>
                <a:gd name="connsiteY194" fmla="*/ 388030 h 622300"/>
                <a:gd name="connsiteX195" fmla="*/ 908331 w 1721798"/>
                <a:gd name="connsiteY195" fmla="*/ 390416 h 622300"/>
                <a:gd name="connsiteX196" fmla="*/ 894810 w 1721798"/>
                <a:gd name="connsiteY196" fmla="*/ 395190 h 622300"/>
                <a:gd name="connsiteX197" fmla="*/ 876517 w 1721798"/>
                <a:gd name="connsiteY197" fmla="*/ 402349 h 622300"/>
                <a:gd name="connsiteX198" fmla="*/ 853451 w 1721798"/>
                <a:gd name="connsiteY198" fmla="*/ 410304 h 622300"/>
                <a:gd name="connsiteX199" fmla="*/ 829590 w 1721798"/>
                <a:gd name="connsiteY199" fmla="*/ 419055 h 622300"/>
                <a:gd name="connsiteX200" fmla="*/ 806525 w 1721798"/>
                <a:gd name="connsiteY200" fmla="*/ 427010 h 622300"/>
                <a:gd name="connsiteX201" fmla="*/ 788232 w 1721798"/>
                <a:gd name="connsiteY201" fmla="*/ 433374 h 622300"/>
                <a:gd name="connsiteX202" fmla="*/ 774710 w 1721798"/>
                <a:gd name="connsiteY202" fmla="*/ 438147 h 622300"/>
                <a:gd name="connsiteX203" fmla="*/ 769938 w 1721798"/>
                <a:gd name="connsiteY203" fmla="*/ 439738 h 622300"/>
                <a:gd name="connsiteX204" fmla="*/ 769953 w 1721798"/>
                <a:gd name="connsiteY204" fmla="*/ 438446 h 622300"/>
                <a:gd name="connsiteX205" fmla="*/ 715929 w 1721798"/>
                <a:gd name="connsiteY205" fmla="*/ 457204 h 622300"/>
                <a:gd name="connsiteX206" fmla="*/ 711215 w 1721798"/>
                <a:gd name="connsiteY206" fmla="*/ 458760 h 622300"/>
                <a:gd name="connsiteX207" fmla="*/ 704067 w 1721798"/>
                <a:gd name="connsiteY207" fmla="*/ 461933 h 622300"/>
                <a:gd name="connsiteX208" fmla="*/ 695322 w 1721798"/>
                <a:gd name="connsiteY208" fmla="*/ 465916 h 622300"/>
                <a:gd name="connsiteX209" fmla="*/ 683384 w 1721798"/>
                <a:gd name="connsiteY209" fmla="*/ 470708 h 622300"/>
                <a:gd name="connsiteX210" fmla="*/ 670685 w 1721798"/>
                <a:gd name="connsiteY210" fmla="*/ 476246 h 622300"/>
                <a:gd name="connsiteX211" fmla="*/ 657225 w 1721798"/>
                <a:gd name="connsiteY211" fmla="*/ 481785 h 622300"/>
                <a:gd name="connsiteX212" fmla="*/ 642930 w 1721798"/>
                <a:gd name="connsiteY212" fmla="*/ 487385 h 622300"/>
                <a:gd name="connsiteX213" fmla="*/ 629470 w 1721798"/>
                <a:gd name="connsiteY213" fmla="*/ 493733 h 622300"/>
                <a:gd name="connsiteX214" fmla="*/ 615175 w 1721798"/>
                <a:gd name="connsiteY214" fmla="*/ 499271 h 622300"/>
                <a:gd name="connsiteX215" fmla="*/ 601639 w 1721798"/>
                <a:gd name="connsiteY215" fmla="*/ 505619 h 622300"/>
                <a:gd name="connsiteX216" fmla="*/ 589777 w 1721798"/>
                <a:gd name="connsiteY216" fmla="*/ 510411 h 622300"/>
                <a:gd name="connsiteX217" fmla="*/ 580196 w 1721798"/>
                <a:gd name="connsiteY217" fmla="*/ 515140 h 622300"/>
                <a:gd name="connsiteX218" fmla="*/ 571527 w 1721798"/>
                <a:gd name="connsiteY218" fmla="*/ 518314 h 622300"/>
                <a:gd name="connsiteX219" fmla="*/ 565976 w 1721798"/>
                <a:gd name="connsiteY219" fmla="*/ 521488 h 622300"/>
                <a:gd name="connsiteX220" fmla="*/ 563543 w 1721798"/>
                <a:gd name="connsiteY220" fmla="*/ 522297 h 622300"/>
                <a:gd name="connsiteX221" fmla="*/ 558828 w 1721798"/>
                <a:gd name="connsiteY221" fmla="*/ 524661 h 622300"/>
                <a:gd name="connsiteX222" fmla="*/ 554798 w 1721798"/>
                <a:gd name="connsiteY222" fmla="*/ 526279 h 622300"/>
                <a:gd name="connsiteX223" fmla="*/ 551680 w 1721798"/>
                <a:gd name="connsiteY223" fmla="*/ 528644 h 622300"/>
                <a:gd name="connsiteX224" fmla="*/ 547726 w 1721798"/>
                <a:gd name="connsiteY224" fmla="*/ 529453 h 622300"/>
                <a:gd name="connsiteX225" fmla="*/ 544532 w 1721798"/>
                <a:gd name="connsiteY225" fmla="*/ 531009 h 622300"/>
                <a:gd name="connsiteX226" fmla="*/ 538981 w 1721798"/>
                <a:gd name="connsiteY226" fmla="*/ 534182 h 622300"/>
                <a:gd name="connsiteX227" fmla="*/ 533430 w 1721798"/>
                <a:gd name="connsiteY227" fmla="*/ 535800 h 622300"/>
                <a:gd name="connsiteX228" fmla="*/ 526282 w 1721798"/>
                <a:gd name="connsiteY228" fmla="*/ 539721 h 622300"/>
                <a:gd name="connsiteX229" fmla="*/ 514344 w 1721798"/>
                <a:gd name="connsiteY229" fmla="*/ 546131 h 622300"/>
                <a:gd name="connsiteX230" fmla="*/ 500884 w 1721798"/>
                <a:gd name="connsiteY230" fmla="*/ 552478 h 622300"/>
                <a:gd name="connsiteX231" fmla="*/ 487349 w 1721798"/>
                <a:gd name="connsiteY231" fmla="*/ 558826 h 622300"/>
                <a:gd name="connsiteX232" fmla="*/ 473890 w 1721798"/>
                <a:gd name="connsiteY232" fmla="*/ 565920 h 622300"/>
                <a:gd name="connsiteX233" fmla="*/ 458758 w 1721798"/>
                <a:gd name="connsiteY233" fmla="*/ 573076 h 622300"/>
                <a:gd name="connsiteX234" fmla="*/ 443701 w 1721798"/>
                <a:gd name="connsiteY234" fmla="*/ 579424 h 622300"/>
                <a:gd name="connsiteX235" fmla="*/ 428645 w 1721798"/>
                <a:gd name="connsiteY235" fmla="*/ 586580 h 622300"/>
                <a:gd name="connsiteX236" fmla="*/ 414349 w 1721798"/>
                <a:gd name="connsiteY236" fmla="*/ 593737 h 622300"/>
                <a:gd name="connsiteX237" fmla="*/ 400054 w 1721798"/>
                <a:gd name="connsiteY237" fmla="*/ 600084 h 622300"/>
                <a:gd name="connsiteX238" fmla="*/ 385758 w 1721798"/>
                <a:gd name="connsiteY238" fmla="*/ 606432 h 622300"/>
                <a:gd name="connsiteX239" fmla="*/ 372299 w 1721798"/>
                <a:gd name="connsiteY239" fmla="*/ 610414 h 622300"/>
                <a:gd name="connsiteX240" fmla="*/ 360360 w 1721798"/>
                <a:gd name="connsiteY240" fmla="*/ 615144 h 622300"/>
                <a:gd name="connsiteX241" fmla="*/ 349258 w 1721798"/>
                <a:gd name="connsiteY241" fmla="*/ 619126 h 622300"/>
                <a:gd name="connsiteX242" fmla="*/ 340513 w 1721798"/>
                <a:gd name="connsiteY242" fmla="*/ 621491 h 622300"/>
                <a:gd name="connsiteX243" fmla="*/ 331769 w 1721798"/>
                <a:gd name="connsiteY243" fmla="*/ 622300 h 622300"/>
                <a:gd name="connsiteX244" fmla="*/ 325457 w 1721798"/>
                <a:gd name="connsiteY244" fmla="*/ 622300 h 622300"/>
                <a:gd name="connsiteX245" fmla="*/ 311161 w 1721798"/>
                <a:gd name="connsiteY245" fmla="*/ 619126 h 622300"/>
                <a:gd name="connsiteX246" fmla="*/ 295269 w 1721798"/>
                <a:gd name="connsiteY246" fmla="*/ 610414 h 622300"/>
                <a:gd name="connsiteX247" fmla="*/ 280213 w 1721798"/>
                <a:gd name="connsiteY247" fmla="*/ 598466 h 622300"/>
                <a:gd name="connsiteX248" fmla="*/ 263559 w 1721798"/>
                <a:gd name="connsiteY248" fmla="*/ 584215 h 622300"/>
                <a:gd name="connsiteX249" fmla="*/ 247667 w 1721798"/>
                <a:gd name="connsiteY249" fmla="*/ 566729 h 622300"/>
                <a:gd name="connsiteX250" fmla="*/ 232535 w 1721798"/>
                <a:gd name="connsiteY250" fmla="*/ 548495 h 622300"/>
                <a:gd name="connsiteX251" fmla="*/ 216718 w 1721798"/>
                <a:gd name="connsiteY251" fmla="*/ 528644 h 622300"/>
                <a:gd name="connsiteX252" fmla="*/ 202422 w 1721798"/>
                <a:gd name="connsiteY252" fmla="*/ 507237 h 622300"/>
                <a:gd name="connsiteX253" fmla="*/ 188126 w 1721798"/>
                <a:gd name="connsiteY253" fmla="*/ 487385 h 622300"/>
                <a:gd name="connsiteX254" fmla="*/ 175428 w 1721798"/>
                <a:gd name="connsiteY254" fmla="*/ 467534 h 622300"/>
                <a:gd name="connsiteX255" fmla="*/ 163489 w 1721798"/>
                <a:gd name="connsiteY255" fmla="*/ 447683 h 622300"/>
                <a:gd name="connsiteX256" fmla="*/ 153984 w 1721798"/>
                <a:gd name="connsiteY256" fmla="*/ 431005 h 622300"/>
                <a:gd name="connsiteX257" fmla="*/ 145239 w 1721798"/>
                <a:gd name="connsiteY257" fmla="*/ 415945 h 622300"/>
                <a:gd name="connsiteX258" fmla="*/ 138928 w 1721798"/>
                <a:gd name="connsiteY258" fmla="*/ 403997 h 622300"/>
                <a:gd name="connsiteX259" fmla="*/ 134137 w 1721798"/>
                <a:gd name="connsiteY259" fmla="*/ 395285 h 622300"/>
                <a:gd name="connsiteX260" fmla="*/ 132540 w 1721798"/>
                <a:gd name="connsiteY260" fmla="*/ 390556 h 622300"/>
                <a:gd name="connsiteX261" fmla="*/ 133377 w 1721798"/>
                <a:gd name="connsiteY261" fmla="*/ 384146 h 622300"/>
                <a:gd name="connsiteX262" fmla="*/ 137331 w 1721798"/>
                <a:gd name="connsiteY262" fmla="*/ 373069 h 622300"/>
                <a:gd name="connsiteX263" fmla="*/ 143642 w 1721798"/>
                <a:gd name="connsiteY263" fmla="*/ 361183 h 622300"/>
                <a:gd name="connsiteX264" fmla="*/ 151627 w 1721798"/>
                <a:gd name="connsiteY264" fmla="*/ 347679 h 622300"/>
                <a:gd name="connsiteX265" fmla="*/ 161892 w 1721798"/>
                <a:gd name="connsiteY265" fmla="*/ 334175 h 622300"/>
                <a:gd name="connsiteX266" fmla="*/ 170637 w 1721798"/>
                <a:gd name="connsiteY266" fmla="*/ 320671 h 622300"/>
                <a:gd name="connsiteX267" fmla="*/ 180218 w 1721798"/>
                <a:gd name="connsiteY267" fmla="*/ 311150 h 622300"/>
                <a:gd name="connsiteX268" fmla="*/ 187290 w 1721798"/>
                <a:gd name="connsiteY268" fmla="*/ 303994 h 622300"/>
                <a:gd name="connsiteX269" fmla="*/ 207973 w 1721798"/>
                <a:gd name="connsiteY269" fmla="*/ 288934 h 622300"/>
                <a:gd name="connsiteX270" fmla="*/ 228580 w 1721798"/>
                <a:gd name="connsiteY270" fmla="*/ 274621 h 622300"/>
                <a:gd name="connsiteX271" fmla="*/ 250024 w 1721798"/>
                <a:gd name="connsiteY271" fmla="*/ 260370 h 622300"/>
                <a:gd name="connsiteX272" fmla="*/ 269871 w 1721798"/>
                <a:gd name="connsiteY272" fmla="*/ 247675 h 622300"/>
                <a:gd name="connsiteX273" fmla="*/ 287360 w 1721798"/>
                <a:gd name="connsiteY273" fmla="*/ 238154 h 622300"/>
                <a:gd name="connsiteX274" fmla="*/ 300820 w 1721798"/>
                <a:gd name="connsiteY274" fmla="*/ 229380 h 622300"/>
                <a:gd name="connsiteX275" fmla="*/ 310325 w 1721798"/>
                <a:gd name="connsiteY275" fmla="*/ 223841 h 622300"/>
                <a:gd name="connsiteX276" fmla="*/ 313519 w 1721798"/>
                <a:gd name="connsiteY276" fmla="*/ 222223 h 622300"/>
                <a:gd name="connsiteX277" fmla="*/ 311161 w 1721798"/>
                <a:gd name="connsiteY277" fmla="*/ 221477 h 622300"/>
                <a:gd name="connsiteX278" fmla="*/ 304774 w 1721798"/>
                <a:gd name="connsiteY278" fmla="*/ 219859 h 622300"/>
                <a:gd name="connsiteX279" fmla="*/ 293672 w 1721798"/>
                <a:gd name="connsiteY279" fmla="*/ 216685 h 622300"/>
                <a:gd name="connsiteX280" fmla="*/ 277779 w 1721798"/>
                <a:gd name="connsiteY280" fmla="*/ 213511 h 622300"/>
                <a:gd name="connsiteX281" fmla="*/ 259529 w 1721798"/>
                <a:gd name="connsiteY281" fmla="*/ 210337 h 622300"/>
                <a:gd name="connsiteX282" fmla="*/ 238162 w 1721798"/>
                <a:gd name="connsiteY282" fmla="*/ 207973 h 622300"/>
                <a:gd name="connsiteX283" fmla="*/ 212688 w 1721798"/>
                <a:gd name="connsiteY283" fmla="*/ 206355 h 622300"/>
                <a:gd name="connsiteX284" fmla="*/ 185769 w 1721798"/>
                <a:gd name="connsiteY284" fmla="*/ 207973 h 622300"/>
                <a:gd name="connsiteX285" fmla="*/ 167519 w 1721798"/>
                <a:gd name="connsiteY285" fmla="*/ 209528 h 622300"/>
                <a:gd name="connsiteX286" fmla="*/ 145239 w 1721798"/>
                <a:gd name="connsiteY286" fmla="*/ 214320 h 622300"/>
                <a:gd name="connsiteX287" fmla="*/ 121438 w 1721798"/>
                <a:gd name="connsiteY287" fmla="*/ 218303 h 622300"/>
                <a:gd name="connsiteX288" fmla="*/ 97637 w 1721798"/>
                <a:gd name="connsiteY288" fmla="*/ 223841 h 622300"/>
                <a:gd name="connsiteX289" fmla="*/ 74597 w 1721798"/>
                <a:gd name="connsiteY289" fmla="*/ 229380 h 622300"/>
                <a:gd name="connsiteX290" fmla="*/ 57944 w 1721798"/>
                <a:gd name="connsiteY290" fmla="*/ 234172 h 622300"/>
                <a:gd name="connsiteX291" fmla="*/ 44484 w 1721798"/>
                <a:gd name="connsiteY291" fmla="*/ 238154 h 622300"/>
                <a:gd name="connsiteX292" fmla="*/ 40454 w 1721798"/>
                <a:gd name="connsiteY292" fmla="*/ 238901 h 622300"/>
                <a:gd name="connsiteX293" fmla="*/ 61898 w 1721798"/>
                <a:gd name="connsiteY293" fmla="*/ 186503 h 622300"/>
                <a:gd name="connsiteX294" fmla="*/ 110336 w 1721798"/>
                <a:gd name="connsiteY294" fmla="*/ 131741 h 622300"/>
                <a:gd name="connsiteX295" fmla="*/ 108739 w 1721798"/>
                <a:gd name="connsiteY295" fmla="*/ 130994 h 622300"/>
                <a:gd name="connsiteX296" fmla="*/ 102428 w 1721798"/>
                <a:gd name="connsiteY296" fmla="*/ 129376 h 622300"/>
                <a:gd name="connsiteX297" fmla="*/ 94444 w 1721798"/>
                <a:gd name="connsiteY297" fmla="*/ 126203 h 622300"/>
                <a:gd name="connsiteX298" fmla="*/ 84102 w 1721798"/>
                <a:gd name="connsiteY298" fmla="*/ 123029 h 622300"/>
                <a:gd name="connsiteX299" fmla="*/ 73000 w 1721798"/>
                <a:gd name="connsiteY299" fmla="*/ 119046 h 622300"/>
                <a:gd name="connsiteX300" fmla="*/ 63495 w 1721798"/>
                <a:gd name="connsiteY300" fmla="*/ 114317 h 622300"/>
                <a:gd name="connsiteX301" fmla="*/ 53990 w 1721798"/>
                <a:gd name="connsiteY301" fmla="*/ 109525 h 622300"/>
                <a:gd name="connsiteX302" fmla="*/ 47602 w 1721798"/>
                <a:gd name="connsiteY302" fmla="*/ 106351 h 622300"/>
                <a:gd name="connsiteX303" fmla="*/ 42051 w 1721798"/>
                <a:gd name="connsiteY303" fmla="*/ 101622 h 622300"/>
                <a:gd name="connsiteX304" fmla="*/ 34903 w 1721798"/>
                <a:gd name="connsiteY304" fmla="*/ 95274 h 622300"/>
                <a:gd name="connsiteX305" fmla="*/ 27755 w 1721798"/>
                <a:gd name="connsiteY305" fmla="*/ 88118 h 622300"/>
                <a:gd name="connsiteX306" fmla="*/ 19847 w 1721798"/>
                <a:gd name="connsiteY306" fmla="*/ 80961 h 622300"/>
                <a:gd name="connsiteX307" fmla="*/ 12699 w 1721798"/>
                <a:gd name="connsiteY307" fmla="*/ 72996 h 622300"/>
                <a:gd name="connsiteX308" fmla="*/ 6388 w 1721798"/>
                <a:gd name="connsiteY308" fmla="*/ 66648 h 622300"/>
                <a:gd name="connsiteX309" fmla="*/ 2358 w 1721798"/>
                <a:gd name="connsiteY309" fmla="*/ 61110 h 622300"/>
                <a:gd name="connsiteX310" fmla="*/ 0 w 1721798"/>
                <a:gd name="connsiteY310" fmla="*/ 57127 h 622300"/>
                <a:gd name="connsiteX311" fmla="*/ 761 w 1721798"/>
                <a:gd name="connsiteY311" fmla="*/ 55571 h 622300"/>
                <a:gd name="connsiteX312" fmla="*/ 3954 w 1721798"/>
                <a:gd name="connsiteY312" fmla="*/ 54762 h 622300"/>
                <a:gd name="connsiteX313" fmla="*/ 9505 w 1721798"/>
                <a:gd name="connsiteY313" fmla="*/ 52398 h 622300"/>
                <a:gd name="connsiteX314" fmla="*/ 15893 w 1721798"/>
                <a:gd name="connsiteY314" fmla="*/ 49224 h 622300"/>
                <a:gd name="connsiteX315" fmla="*/ 23801 w 1721798"/>
                <a:gd name="connsiteY315" fmla="*/ 46050 h 622300"/>
                <a:gd name="connsiteX316" fmla="*/ 32546 w 1721798"/>
                <a:gd name="connsiteY316" fmla="*/ 41259 h 622300"/>
                <a:gd name="connsiteX317" fmla="*/ 44484 w 1721798"/>
                <a:gd name="connsiteY317" fmla="*/ 36529 h 622300"/>
                <a:gd name="connsiteX318" fmla="*/ 57944 w 1721798"/>
                <a:gd name="connsiteY318" fmla="*/ 32546 h 622300"/>
                <a:gd name="connsiteX319" fmla="*/ 71403 w 1721798"/>
                <a:gd name="connsiteY319" fmla="*/ 27755 h 622300"/>
                <a:gd name="connsiteX320" fmla="*/ 86535 w 1721798"/>
                <a:gd name="connsiteY320" fmla="*/ 22216 h 622300"/>
                <a:gd name="connsiteX321" fmla="*/ 103188 w 1721798"/>
                <a:gd name="connsiteY321" fmla="*/ 17487 h 622300"/>
                <a:gd name="connsiteX322" fmla="*/ 120678 w 1721798"/>
                <a:gd name="connsiteY322" fmla="*/ 14313 h 622300"/>
                <a:gd name="connsiteX323" fmla="*/ 139688 w 1721798"/>
                <a:gd name="connsiteY323" fmla="*/ 10330 h 622300"/>
                <a:gd name="connsiteX324" fmla="*/ 158775 w 1721798"/>
                <a:gd name="connsiteY324" fmla="*/ 6348 h 622300"/>
                <a:gd name="connsiteX325" fmla="*/ 180218 w 1721798"/>
                <a:gd name="connsiteY325" fmla="*/ 3983 h 622300"/>
                <a:gd name="connsiteX326" fmla="*/ 200825 w 1721798"/>
                <a:gd name="connsiteY326" fmla="*/ 2365 h 622300"/>
                <a:gd name="connsiteX327" fmla="*/ 211167 w 1721798"/>
                <a:gd name="connsiteY327" fmla="*/ 809 h 622300"/>
                <a:gd name="connsiteX328" fmla="*/ 221433 w 1721798"/>
                <a:gd name="connsiteY328" fmla="*/ 809 h 622300"/>
                <a:gd name="connsiteX329" fmla="*/ 232535 w 1721798"/>
                <a:gd name="connsiteY329" fmla="*/ 809 h 622300"/>
                <a:gd name="connsiteX330" fmla="*/ 242876 w 1721798"/>
                <a:gd name="connsiteY33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085697 w 1721798"/>
                <a:gd name="connsiteY51" fmla="*/ 88123 h 622300"/>
                <a:gd name="connsiteX52" fmla="*/ 1098422 w 1721798"/>
                <a:gd name="connsiteY52" fmla="*/ 86532 h 622300"/>
                <a:gd name="connsiteX53" fmla="*/ 1111148 w 1721798"/>
                <a:gd name="connsiteY53" fmla="*/ 85736 h 622300"/>
                <a:gd name="connsiteX54" fmla="*/ 1123874 w 1721798"/>
                <a:gd name="connsiteY54" fmla="*/ 84145 h 622300"/>
                <a:gd name="connsiteX55" fmla="*/ 1137395 w 1721798"/>
                <a:gd name="connsiteY55" fmla="*/ 82554 h 622300"/>
                <a:gd name="connsiteX56" fmla="*/ 1149325 w 1721798"/>
                <a:gd name="connsiteY56" fmla="*/ 81759 h 622300"/>
                <a:gd name="connsiteX57" fmla="*/ 1162051 w 1721798"/>
                <a:gd name="connsiteY57" fmla="*/ 80963 h 622300"/>
                <a:gd name="connsiteX58" fmla="*/ 1161685 w 1721798"/>
                <a:gd name="connsiteY58" fmla="*/ 82474 h 622300"/>
                <a:gd name="connsiteX59" fmla="*/ 1225712 w 1721798"/>
                <a:gd name="connsiteY59" fmla="*/ 80300 h 622300"/>
                <a:gd name="connsiteX60" fmla="*/ 1230440 w 1721798"/>
                <a:gd name="connsiteY60" fmla="*/ 81105 h 622300"/>
                <a:gd name="connsiteX61" fmla="*/ 1237622 w 1721798"/>
                <a:gd name="connsiteY61" fmla="*/ 81910 h 622300"/>
                <a:gd name="connsiteX62" fmla="*/ 1247138 w 1721798"/>
                <a:gd name="connsiteY62" fmla="*/ 84276 h 622300"/>
                <a:gd name="connsiteX63" fmla="*/ 1258269 w 1721798"/>
                <a:gd name="connsiteY63" fmla="*/ 85836 h 622300"/>
                <a:gd name="connsiteX64" fmla="*/ 1271735 w 1721798"/>
                <a:gd name="connsiteY64" fmla="*/ 88251 h 622300"/>
                <a:gd name="connsiteX65" fmla="*/ 1285261 w 1721798"/>
                <a:gd name="connsiteY65" fmla="*/ 91422 h 622300"/>
                <a:gd name="connsiteX66" fmla="*/ 1301121 w 1721798"/>
                <a:gd name="connsiteY66" fmla="*/ 93787 h 622300"/>
                <a:gd name="connsiteX67" fmla="*/ 1317759 w 1721798"/>
                <a:gd name="connsiteY67" fmla="*/ 96957 h 622300"/>
                <a:gd name="connsiteX68" fmla="*/ 1332841 w 1721798"/>
                <a:gd name="connsiteY68" fmla="*/ 99373 h 622300"/>
                <a:gd name="connsiteX69" fmla="*/ 1349539 w 1721798"/>
                <a:gd name="connsiteY69" fmla="*/ 103298 h 622300"/>
                <a:gd name="connsiteX70" fmla="*/ 1365399 w 1721798"/>
                <a:gd name="connsiteY70" fmla="*/ 106519 h 622300"/>
                <a:gd name="connsiteX71" fmla="*/ 1380481 w 1721798"/>
                <a:gd name="connsiteY71" fmla="*/ 109689 h 622300"/>
                <a:gd name="connsiteX72" fmla="*/ 1394006 w 1721798"/>
                <a:gd name="connsiteY72" fmla="*/ 112860 h 622300"/>
                <a:gd name="connsiteX73" fmla="*/ 1407472 w 1721798"/>
                <a:gd name="connsiteY73" fmla="*/ 116835 h 622300"/>
                <a:gd name="connsiteX74" fmla="*/ 1417766 w 1721798"/>
                <a:gd name="connsiteY74" fmla="*/ 119200 h 622300"/>
                <a:gd name="connsiteX75" fmla="*/ 1436020 w 1721798"/>
                <a:gd name="connsiteY75" fmla="*/ 126346 h 622300"/>
                <a:gd name="connsiteX76" fmla="*/ 1451940 w 1721798"/>
                <a:gd name="connsiteY76" fmla="*/ 133492 h 622300"/>
                <a:gd name="connsiteX77" fmla="*/ 1465406 w 1721798"/>
                <a:gd name="connsiteY77" fmla="*/ 141443 h 622300"/>
                <a:gd name="connsiteX78" fmla="*/ 1476538 w 1721798"/>
                <a:gd name="connsiteY78" fmla="*/ 148539 h 622300"/>
                <a:gd name="connsiteX79" fmla="*/ 1486054 w 1721798"/>
                <a:gd name="connsiteY79" fmla="*/ 157295 h 622300"/>
                <a:gd name="connsiteX80" fmla="*/ 1494014 w 1721798"/>
                <a:gd name="connsiteY80" fmla="*/ 165247 h 622300"/>
                <a:gd name="connsiteX81" fmla="*/ 1500358 w 1721798"/>
                <a:gd name="connsiteY81" fmla="*/ 172393 h 622300"/>
                <a:gd name="connsiteX82" fmla="*/ 1506702 w 1721798"/>
                <a:gd name="connsiteY82" fmla="*/ 178733 h 622300"/>
                <a:gd name="connsiteX83" fmla="*/ 1516996 w 1721798"/>
                <a:gd name="connsiteY83" fmla="*/ 193831 h 622300"/>
                <a:gd name="connsiteX84" fmla="*/ 1523340 w 1721798"/>
                <a:gd name="connsiteY84" fmla="*/ 208877 h 622300"/>
                <a:gd name="connsiteX85" fmla="*/ 1524178 w 1721798"/>
                <a:gd name="connsiteY85" fmla="*/ 227145 h 622300"/>
                <a:gd name="connsiteX86" fmla="*/ 1516996 w 1721798"/>
                <a:gd name="connsiteY86" fmla="*/ 247778 h 622300"/>
                <a:gd name="connsiteX87" fmla="*/ 1510652 w 1721798"/>
                <a:gd name="connsiteY87" fmla="*/ 258094 h 622300"/>
                <a:gd name="connsiteX88" fmla="*/ 1503530 w 1721798"/>
                <a:gd name="connsiteY88" fmla="*/ 269216 h 622300"/>
                <a:gd name="connsiteX89" fmla="*/ 1497186 w 1721798"/>
                <a:gd name="connsiteY89" fmla="*/ 280337 h 622300"/>
                <a:gd name="connsiteX90" fmla="*/ 1489226 w 1721798"/>
                <a:gd name="connsiteY90" fmla="*/ 291459 h 622300"/>
                <a:gd name="connsiteX91" fmla="*/ 1482882 w 1721798"/>
                <a:gd name="connsiteY91" fmla="*/ 300165 h 622300"/>
                <a:gd name="connsiteX92" fmla="*/ 1478932 w 1721798"/>
                <a:gd name="connsiteY92" fmla="*/ 308116 h 622300"/>
                <a:gd name="connsiteX93" fmla="*/ 1474922 w 1721798"/>
                <a:gd name="connsiteY93" fmla="*/ 312091 h 622300"/>
                <a:gd name="connsiteX94" fmla="*/ 1474144 w 1721798"/>
                <a:gd name="connsiteY94" fmla="*/ 314457 h 622300"/>
                <a:gd name="connsiteX95" fmla="*/ 1475760 w 1721798"/>
                <a:gd name="connsiteY95" fmla="*/ 314457 h 622300"/>
                <a:gd name="connsiteX96" fmla="*/ 1481266 w 1721798"/>
                <a:gd name="connsiteY96" fmla="*/ 312091 h 622300"/>
                <a:gd name="connsiteX97" fmla="*/ 1489226 w 1721798"/>
                <a:gd name="connsiteY97" fmla="*/ 311286 h 622300"/>
                <a:gd name="connsiteX98" fmla="*/ 1499520 w 1721798"/>
                <a:gd name="connsiteY98" fmla="*/ 309676 h 622300"/>
                <a:gd name="connsiteX99" fmla="*/ 1511430 w 1721798"/>
                <a:gd name="connsiteY99" fmla="*/ 308921 h 622300"/>
                <a:gd name="connsiteX100" fmla="*/ 1524178 w 1721798"/>
                <a:gd name="connsiteY100" fmla="*/ 307311 h 622300"/>
                <a:gd name="connsiteX101" fmla="*/ 1536865 w 1721798"/>
                <a:gd name="connsiteY101" fmla="*/ 307311 h 622300"/>
                <a:gd name="connsiteX102" fmla="*/ 1551169 w 1721798"/>
                <a:gd name="connsiteY102" fmla="*/ 307311 h 622300"/>
                <a:gd name="connsiteX103" fmla="*/ 1560685 w 1721798"/>
                <a:gd name="connsiteY103" fmla="*/ 308116 h 622300"/>
                <a:gd name="connsiteX104" fmla="*/ 1572595 w 1721798"/>
                <a:gd name="connsiteY104" fmla="*/ 309676 h 622300"/>
                <a:gd name="connsiteX105" fmla="*/ 1585283 w 1721798"/>
                <a:gd name="connsiteY105" fmla="*/ 311286 h 622300"/>
                <a:gd name="connsiteX106" fmla="*/ 1599587 w 1721798"/>
                <a:gd name="connsiteY106" fmla="*/ 315262 h 622300"/>
                <a:gd name="connsiteX107" fmla="*/ 1613053 w 1721798"/>
                <a:gd name="connsiteY107" fmla="*/ 318432 h 622300"/>
                <a:gd name="connsiteX108" fmla="*/ 1627357 w 1721798"/>
                <a:gd name="connsiteY108" fmla="*/ 322408 h 622300"/>
                <a:gd name="connsiteX109" fmla="*/ 1641601 w 1721798"/>
                <a:gd name="connsiteY109" fmla="*/ 327138 h 622300"/>
                <a:gd name="connsiteX110" fmla="*/ 1655905 w 1721798"/>
                <a:gd name="connsiteY110" fmla="*/ 330309 h 622300"/>
                <a:gd name="connsiteX111" fmla="*/ 1668593 w 1721798"/>
                <a:gd name="connsiteY111" fmla="*/ 335089 h 622300"/>
                <a:gd name="connsiteX112" fmla="*/ 1681340 w 1721798"/>
                <a:gd name="connsiteY112" fmla="*/ 339065 h 622300"/>
                <a:gd name="connsiteX113" fmla="*/ 1692412 w 1721798"/>
                <a:gd name="connsiteY113" fmla="*/ 343846 h 622300"/>
                <a:gd name="connsiteX114" fmla="*/ 1702766 w 1721798"/>
                <a:gd name="connsiteY114" fmla="*/ 346211 h 622300"/>
                <a:gd name="connsiteX115" fmla="*/ 1710666 w 1721798"/>
                <a:gd name="connsiteY115" fmla="*/ 348576 h 622300"/>
                <a:gd name="connsiteX116" fmla="*/ 1716232 w 1721798"/>
                <a:gd name="connsiteY116" fmla="*/ 351747 h 622300"/>
                <a:gd name="connsiteX117" fmla="*/ 1721020 w 1721798"/>
                <a:gd name="connsiteY117" fmla="*/ 352552 h 622300"/>
                <a:gd name="connsiteX118" fmla="*/ 1721798 w 1721798"/>
                <a:gd name="connsiteY118" fmla="*/ 353357 h 622300"/>
                <a:gd name="connsiteX119" fmla="*/ 1596415 w 1721798"/>
                <a:gd name="connsiteY119" fmla="*/ 408914 h 622300"/>
                <a:gd name="connsiteX120" fmla="*/ 1697200 w 1721798"/>
                <a:gd name="connsiteY120" fmla="*/ 506543 h 622300"/>
                <a:gd name="connsiteX121" fmla="*/ 1695584 w 1721798"/>
                <a:gd name="connsiteY121" fmla="*/ 506543 h 622300"/>
                <a:gd name="connsiteX122" fmla="*/ 1690018 w 1721798"/>
                <a:gd name="connsiteY122" fmla="*/ 504932 h 622300"/>
                <a:gd name="connsiteX123" fmla="*/ 1682118 w 1721798"/>
                <a:gd name="connsiteY123" fmla="*/ 503372 h 622300"/>
                <a:gd name="connsiteX124" fmla="*/ 1671765 w 1721798"/>
                <a:gd name="connsiteY124" fmla="*/ 501762 h 622300"/>
                <a:gd name="connsiteX125" fmla="*/ 1659915 w 1721798"/>
                <a:gd name="connsiteY125" fmla="*/ 498592 h 622300"/>
                <a:gd name="connsiteX126" fmla="*/ 1644833 w 1721798"/>
                <a:gd name="connsiteY126" fmla="*/ 496226 h 622300"/>
                <a:gd name="connsiteX127" fmla="*/ 1630529 w 1721798"/>
                <a:gd name="connsiteY127" fmla="*/ 493056 h 622300"/>
                <a:gd name="connsiteX128" fmla="*/ 1614669 w 1721798"/>
                <a:gd name="connsiteY128" fmla="*/ 490691 h 622300"/>
                <a:gd name="connsiteX129" fmla="*/ 1599587 w 1721798"/>
                <a:gd name="connsiteY129" fmla="*/ 488275 h 622300"/>
                <a:gd name="connsiteX130" fmla="*/ 1583667 w 1721798"/>
                <a:gd name="connsiteY130" fmla="*/ 485105 h 622300"/>
                <a:gd name="connsiteX131" fmla="*/ 1569423 w 1721798"/>
                <a:gd name="connsiteY131" fmla="*/ 482740 h 622300"/>
                <a:gd name="connsiteX132" fmla="*/ 1555119 w 1721798"/>
                <a:gd name="connsiteY132" fmla="*/ 480374 h 622300"/>
                <a:gd name="connsiteX133" fmla="*/ 1543209 w 1721798"/>
                <a:gd name="connsiteY133" fmla="*/ 478764 h 622300"/>
                <a:gd name="connsiteX134" fmla="*/ 1533693 w 1721798"/>
                <a:gd name="connsiteY134" fmla="*/ 477959 h 622300"/>
                <a:gd name="connsiteX135" fmla="*/ 1525734 w 1721798"/>
                <a:gd name="connsiteY135" fmla="*/ 477154 h 622300"/>
                <a:gd name="connsiteX136" fmla="*/ 1521784 w 1721798"/>
                <a:gd name="connsiteY136" fmla="*/ 477154 h 622300"/>
                <a:gd name="connsiteX137" fmla="*/ 1512268 w 1721798"/>
                <a:gd name="connsiteY137" fmla="*/ 477959 h 622300"/>
                <a:gd name="connsiteX138" fmla="*/ 1497964 w 1721798"/>
                <a:gd name="connsiteY138" fmla="*/ 479569 h 622300"/>
                <a:gd name="connsiteX139" fmla="*/ 1479710 w 1721798"/>
                <a:gd name="connsiteY139" fmla="*/ 481129 h 622300"/>
                <a:gd name="connsiteX140" fmla="*/ 1459062 w 1721798"/>
                <a:gd name="connsiteY140" fmla="*/ 484300 h 622300"/>
                <a:gd name="connsiteX141" fmla="*/ 1437636 w 1721798"/>
                <a:gd name="connsiteY141" fmla="*/ 488275 h 622300"/>
                <a:gd name="connsiteX142" fmla="*/ 1416210 w 1721798"/>
                <a:gd name="connsiteY142" fmla="*/ 493056 h 622300"/>
                <a:gd name="connsiteX143" fmla="*/ 1397956 w 1721798"/>
                <a:gd name="connsiteY143" fmla="*/ 498592 h 622300"/>
                <a:gd name="connsiteX144" fmla="*/ 1383653 w 1721798"/>
                <a:gd name="connsiteY144" fmla="*/ 506543 h 622300"/>
                <a:gd name="connsiteX145" fmla="*/ 1370965 w 1721798"/>
                <a:gd name="connsiteY145" fmla="*/ 514494 h 622300"/>
                <a:gd name="connsiteX146" fmla="*/ 1357439 w 1721798"/>
                <a:gd name="connsiteY146" fmla="*/ 521640 h 622300"/>
                <a:gd name="connsiteX147" fmla="*/ 1344751 w 1721798"/>
                <a:gd name="connsiteY147" fmla="*/ 529541 h 622300"/>
                <a:gd name="connsiteX148" fmla="*/ 1332063 w 1721798"/>
                <a:gd name="connsiteY148" fmla="*/ 537492 h 622300"/>
                <a:gd name="connsiteX149" fmla="*/ 1318597 w 1721798"/>
                <a:gd name="connsiteY149" fmla="*/ 544638 h 622300"/>
                <a:gd name="connsiteX150" fmla="*/ 1305071 w 1721798"/>
                <a:gd name="connsiteY150" fmla="*/ 551784 h 622300"/>
                <a:gd name="connsiteX151" fmla="*/ 1290767 w 1721798"/>
                <a:gd name="connsiteY151" fmla="*/ 559735 h 622300"/>
                <a:gd name="connsiteX152" fmla="*/ 1277301 w 1721798"/>
                <a:gd name="connsiteY152" fmla="*/ 567686 h 622300"/>
                <a:gd name="connsiteX153" fmla="*/ 1267785 w 1721798"/>
                <a:gd name="connsiteY153" fmla="*/ 571611 h 622300"/>
                <a:gd name="connsiteX154" fmla="*/ 1256653 w 1721798"/>
                <a:gd name="connsiteY154" fmla="*/ 575587 h 622300"/>
                <a:gd name="connsiteX155" fmla="*/ 1242350 w 1721798"/>
                <a:gd name="connsiteY155" fmla="*/ 579563 h 622300"/>
                <a:gd name="connsiteX156" fmla="*/ 1227268 w 1721798"/>
                <a:gd name="connsiteY156" fmla="*/ 581928 h 622300"/>
                <a:gd name="connsiteX157" fmla="*/ 1209852 w 1721798"/>
                <a:gd name="connsiteY157" fmla="*/ 583538 h 622300"/>
                <a:gd name="connsiteX158" fmla="*/ 1191598 w 1721798"/>
                <a:gd name="connsiteY158" fmla="*/ 583538 h 622300"/>
                <a:gd name="connsiteX159" fmla="*/ 1170950 w 1721798"/>
                <a:gd name="connsiteY159" fmla="*/ 581928 h 622300"/>
                <a:gd name="connsiteX160" fmla="*/ 1151080 w 1721798"/>
                <a:gd name="connsiteY160" fmla="*/ 578003 h 622300"/>
                <a:gd name="connsiteX161" fmla="*/ 1143958 w 1721798"/>
                <a:gd name="connsiteY161" fmla="*/ 574782 h 622300"/>
                <a:gd name="connsiteX162" fmla="*/ 1138392 w 1721798"/>
                <a:gd name="connsiteY162" fmla="*/ 568441 h 622300"/>
                <a:gd name="connsiteX163" fmla="*/ 1132826 w 1721798"/>
                <a:gd name="connsiteY163" fmla="*/ 559735 h 622300"/>
                <a:gd name="connsiteX164" fmla="*/ 1128876 w 1721798"/>
                <a:gd name="connsiteY164" fmla="*/ 550224 h 622300"/>
                <a:gd name="connsiteX165" fmla="*/ 1126482 w 1721798"/>
                <a:gd name="connsiteY165" fmla="*/ 539857 h 622300"/>
                <a:gd name="connsiteX166" fmla="*/ 1124926 w 1721798"/>
                <a:gd name="connsiteY166" fmla="*/ 531151 h 622300"/>
                <a:gd name="connsiteX167" fmla="*/ 1123310 w 1721798"/>
                <a:gd name="connsiteY167" fmla="*/ 522395 h 622300"/>
                <a:gd name="connsiteX168" fmla="*/ 1124926 w 1721798"/>
                <a:gd name="connsiteY168" fmla="*/ 516859 h 622300"/>
                <a:gd name="connsiteX169" fmla="*/ 1136776 w 1721798"/>
                <a:gd name="connsiteY169" fmla="*/ 482740 h 622300"/>
                <a:gd name="connsiteX170" fmla="*/ 1151080 w 1721798"/>
                <a:gd name="connsiteY170" fmla="*/ 450180 h 622300"/>
                <a:gd name="connsiteX171" fmla="*/ 1165384 w 1721798"/>
                <a:gd name="connsiteY171" fmla="*/ 420036 h 622300"/>
                <a:gd name="connsiteX172" fmla="*/ 1180466 w 1721798"/>
                <a:gd name="connsiteY172" fmla="*/ 393817 h 622300"/>
                <a:gd name="connsiteX173" fmla="*/ 1193932 w 1721798"/>
                <a:gd name="connsiteY173" fmla="*/ 372379 h 622300"/>
                <a:gd name="connsiteX174" fmla="*/ 1205064 w 1721798"/>
                <a:gd name="connsiteY174" fmla="*/ 356527 h 622300"/>
                <a:gd name="connsiteX175" fmla="*/ 1212186 w 1721798"/>
                <a:gd name="connsiteY175" fmla="*/ 345406 h 622300"/>
                <a:gd name="connsiteX176" fmla="*/ 1215358 w 1721798"/>
                <a:gd name="connsiteY176" fmla="*/ 341430 h 622300"/>
                <a:gd name="connsiteX177" fmla="*/ 1099050 w 1721798"/>
                <a:gd name="connsiteY177" fmla="*/ 340794 h 622300"/>
                <a:gd name="connsiteX178" fmla="*/ 1097627 w 1721798"/>
                <a:gd name="connsiteY178" fmla="*/ 346663 h 622300"/>
                <a:gd name="connsiteX179" fmla="*/ 1087287 w 1721798"/>
                <a:gd name="connsiteY179" fmla="*/ 348254 h 622300"/>
                <a:gd name="connsiteX180" fmla="*/ 1075357 w 1721798"/>
                <a:gd name="connsiteY180" fmla="*/ 349845 h 622300"/>
                <a:gd name="connsiteX181" fmla="*/ 1063426 w 1721798"/>
                <a:gd name="connsiteY181" fmla="*/ 353027 h 622300"/>
                <a:gd name="connsiteX182" fmla="*/ 1050701 w 1721798"/>
                <a:gd name="connsiteY182" fmla="*/ 355414 h 622300"/>
                <a:gd name="connsiteX183" fmla="*/ 1037975 w 1721798"/>
                <a:gd name="connsiteY183" fmla="*/ 358596 h 622300"/>
                <a:gd name="connsiteX184" fmla="*/ 1023658 w 1721798"/>
                <a:gd name="connsiteY184" fmla="*/ 360983 h 622300"/>
                <a:gd name="connsiteX185" fmla="*/ 1010137 w 1721798"/>
                <a:gd name="connsiteY185" fmla="*/ 364165 h 622300"/>
                <a:gd name="connsiteX186" fmla="*/ 996616 w 1721798"/>
                <a:gd name="connsiteY186" fmla="*/ 366551 h 622300"/>
                <a:gd name="connsiteX187" fmla="*/ 983890 w 1721798"/>
                <a:gd name="connsiteY187" fmla="*/ 370529 h 622300"/>
                <a:gd name="connsiteX188" fmla="*/ 969574 w 1721798"/>
                <a:gd name="connsiteY188" fmla="*/ 372915 h 622300"/>
                <a:gd name="connsiteX189" fmla="*/ 957643 w 1721798"/>
                <a:gd name="connsiteY189" fmla="*/ 376893 h 622300"/>
                <a:gd name="connsiteX190" fmla="*/ 945713 w 1721798"/>
                <a:gd name="connsiteY190" fmla="*/ 379279 h 622300"/>
                <a:gd name="connsiteX191" fmla="*/ 935373 w 1721798"/>
                <a:gd name="connsiteY191" fmla="*/ 382461 h 622300"/>
                <a:gd name="connsiteX192" fmla="*/ 925034 w 1721798"/>
                <a:gd name="connsiteY192" fmla="*/ 384848 h 622300"/>
                <a:gd name="connsiteX193" fmla="*/ 915489 w 1721798"/>
                <a:gd name="connsiteY193" fmla="*/ 388030 h 622300"/>
                <a:gd name="connsiteX194" fmla="*/ 908331 w 1721798"/>
                <a:gd name="connsiteY194" fmla="*/ 390416 h 622300"/>
                <a:gd name="connsiteX195" fmla="*/ 894810 w 1721798"/>
                <a:gd name="connsiteY195" fmla="*/ 395190 h 622300"/>
                <a:gd name="connsiteX196" fmla="*/ 876517 w 1721798"/>
                <a:gd name="connsiteY196" fmla="*/ 402349 h 622300"/>
                <a:gd name="connsiteX197" fmla="*/ 853451 w 1721798"/>
                <a:gd name="connsiteY197" fmla="*/ 410304 h 622300"/>
                <a:gd name="connsiteX198" fmla="*/ 829590 w 1721798"/>
                <a:gd name="connsiteY198" fmla="*/ 419055 h 622300"/>
                <a:gd name="connsiteX199" fmla="*/ 806525 w 1721798"/>
                <a:gd name="connsiteY199" fmla="*/ 427010 h 622300"/>
                <a:gd name="connsiteX200" fmla="*/ 788232 w 1721798"/>
                <a:gd name="connsiteY200" fmla="*/ 433374 h 622300"/>
                <a:gd name="connsiteX201" fmla="*/ 774710 w 1721798"/>
                <a:gd name="connsiteY201" fmla="*/ 438147 h 622300"/>
                <a:gd name="connsiteX202" fmla="*/ 769938 w 1721798"/>
                <a:gd name="connsiteY202" fmla="*/ 439738 h 622300"/>
                <a:gd name="connsiteX203" fmla="*/ 769953 w 1721798"/>
                <a:gd name="connsiteY203" fmla="*/ 438446 h 622300"/>
                <a:gd name="connsiteX204" fmla="*/ 715929 w 1721798"/>
                <a:gd name="connsiteY204" fmla="*/ 457204 h 622300"/>
                <a:gd name="connsiteX205" fmla="*/ 711215 w 1721798"/>
                <a:gd name="connsiteY205" fmla="*/ 458760 h 622300"/>
                <a:gd name="connsiteX206" fmla="*/ 704067 w 1721798"/>
                <a:gd name="connsiteY206" fmla="*/ 461933 h 622300"/>
                <a:gd name="connsiteX207" fmla="*/ 695322 w 1721798"/>
                <a:gd name="connsiteY207" fmla="*/ 465916 h 622300"/>
                <a:gd name="connsiteX208" fmla="*/ 683384 w 1721798"/>
                <a:gd name="connsiteY208" fmla="*/ 470708 h 622300"/>
                <a:gd name="connsiteX209" fmla="*/ 670685 w 1721798"/>
                <a:gd name="connsiteY209" fmla="*/ 476246 h 622300"/>
                <a:gd name="connsiteX210" fmla="*/ 657225 w 1721798"/>
                <a:gd name="connsiteY210" fmla="*/ 481785 h 622300"/>
                <a:gd name="connsiteX211" fmla="*/ 642930 w 1721798"/>
                <a:gd name="connsiteY211" fmla="*/ 487385 h 622300"/>
                <a:gd name="connsiteX212" fmla="*/ 629470 w 1721798"/>
                <a:gd name="connsiteY212" fmla="*/ 493733 h 622300"/>
                <a:gd name="connsiteX213" fmla="*/ 615175 w 1721798"/>
                <a:gd name="connsiteY213" fmla="*/ 499271 h 622300"/>
                <a:gd name="connsiteX214" fmla="*/ 601639 w 1721798"/>
                <a:gd name="connsiteY214" fmla="*/ 505619 h 622300"/>
                <a:gd name="connsiteX215" fmla="*/ 589777 w 1721798"/>
                <a:gd name="connsiteY215" fmla="*/ 510411 h 622300"/>
                <a:gd name="connsiteX216" fmla="*/ 580196 w 1721798"/>
                <a:gd name="connsiteY216" fmla="*/ 515140 h 622300"/>
                <a:gd name="connsiteX217" fmla="*/ 571527 w 1721798"/>
                <a:gd name="connsiteY217" fmla="*/ 518314 h 622300"/>
                <a:gd name="connsiteX218" fmla="*/ 565976 w 1721798"/>
                <a:gd name="connsiteY218" fmla="*/ 521488 h 622300"/>
                <a:gd name="connsiteX219" fmla="*/ 563543 w 1721798"/>
                <a:gd name="connsiteY219" fmla="*/ 522297 h 622300"/>
                <a:gd name="connsiteX220" fmla="*/ 558828 w 1721798"/>
                <a:gd name="connsiteY220" fmla="*/ 524661 h 622300"/>
                <a:gd name="connsiteX221" fmla="*/ 554798 w 1721798"/>
                <a:gd name="connsiteY221" fmla="*/ 526279 h 622300"/>
                <a:gd name="connsiteX222" fmla="*/ 551680 w 1721798"/>
                <a:gd name="connsiteY222" fmla="*/ 528644 h 622300"/>
                <a:gd name="connsiteX223" fmla="*/ 547726 w 1721798"/>
                <a:gd name="connsiteY223" fmla="*/ 529453 h 622300"/>
                <a:gd name="connsiteX224" fmla="*/ 544532 w 1721798"/>
                <a:gd name="connsiteY224" fmla="*/ 531009 h 622300"/>
                <a:gd name="connsiteX225" fmla="*/ 538981 w 1721798"/>
                <a:gd name="connsiteY225" fmla="*/ 534182 h 622300"/>
                <a:gd name="connsiteX226" fmla="*/ 533430 w 1721798"/>
                <a:gd name="connsiteY226" fmla="*/ 535800 h 622300"/>
                <a:gd name="connsiteX227" fmla="*/ 526282 w 1721798"/>
                <a:gd name="connsiteY227" fmla="*/ 539721 h 622300"/>
                <a:gd name="connsiteX228" fmla="*/ 514344 w 1721798"/>
                <a:gd name="connsiteY228" fmla="*/ 546131 h 622300"/>
                <a:gd name="connsiteX229" fmla="*/ 500884 w 1721798"/>
                <a:gd name="connsiteY229" fmla="*/ 552478 h 622300"/>
                <a:gd name="connsiteX230" fmla="*/ 487349 w 1721798"/>
                <a:gd name="connsiteY230" fmla="*/ 558826 h 622300"/>
                <a:gd name="connsiteX231" fmla="*/ 473890 w 1721798"/>
                <a:gd name="connsiteY231" fmla="*/ 565920 h 622300"/>
                <a:gd name="connsiteX232" fmla="*/ 458758 w 1721798"/>
                <a:gd name="connsiteY232" fmla="*/ 573076 h 622300"/>
                <a:gd name="connsiteX233" fmla="*/ 443701 w 1721798"/>
                <a:gd name="connsiteY233" fmla="*/ 579424 h 622300"/>
                <a:gd name="connsiteX234" fmla="*/ 428645 w 1721798"/>
                <a:gd name="connsiteY234" fmla="*/ 586580 h 622300"/>
                <a:gd name="connsiteX235" fmla="*/ 414349 w 1721798"/>
                <a:gd name="connsiteY235" fmla="*/ 593737 h 622300"/>
                <a:gd name="connsiteX236" fmla="*/ 400054 w 1721798"/>
                <a:gd name="connsiteY236" fmla="*/ 600084 h 622300"/>
                <a:gd name="connsiteX237" fmla="*/ 385758 w 1721798"/>
                <a:gd name="connsiteY237" fmla="*/ 606432 h 622300"/>
                <a:gd name="connsiteX238" fmla="*/ 372299 w 1721798"/>
                <a:gd name="connsiteY238" fmla="*/ 610414 h 622300"/>
                <a:gd name="connsiteX239" fmla="*/ 360360 w 1721798"/>
                <a:gd name="connsiteY239" fmla="*/ 615144 h 622300"/>
                <a:gd name="connsiteX240" fmla="*/ 349258 w 1721798"/>
                <a:gd name="connsiteY240" fmla="*/ 619126 h 622300"/>
                <a:gd name="connsiteX241" fmla="*/ 340513 w 1721798"/>
                <a:gd name="connsiteY241" fmla="*/ 621491 h 622300"/>
                <a:gd name="connsiteX242" fmla="*/ 331769 w 1721798"/>
                <a:gd name="connsiteY242" fmla="*/ 622300 h 622300"/>
                <a:gd name="connsiteX243" fmla="*/ 325457 w 1721798"/>
                <a:gd name="connsiteY243" fmla="*/ 622300 h 622300"/>
                <a:gd name="connsiteX244" fmla="*/ 311161 w 1721798"/>
                <a:gd name="connsiteY244" fmla="*/ 619126 h 622300"/>
                <a:gd name="connsiteX245" fmla="*/ 295269 w 1721798"/>
                <a:gd name="connsiteY245" fmla="*/ 610414 h 622300"/>
                <a:gd name="connsiteX246" fmla="*/ 280213 w 1721798"/>
                <a:gd name="connsiteY246" fmla="*/ 598466 h 622300"/>
                <a:gd name="connsiteX247" fmla="*/ 263559 w 1721798"/>
                <a:gd name="connsiteY247" fmla="*/ 584215 h 622300"/>
                <a:gd name="connsiteX248" fmla="*/ 247667 w 1721798"/>
                <a:gd name="connsiteY248" fmla="*/ 566729 h 622300"/>
                <a:gd name="connsiteX249" fmla="*/ 232535 w 1721798"/>
                <a:gd name="connsiteY249" fmla="*/ 548495 h 622300"/>
                <a:gd name="connsiteX250" fmla="*/ 216718 w 1721798"/>
                <a:gd name="connsiteY250" fmla="*/ 528644 h 622300"/>
                <a:gd name="connsiteX251" fmla="*/ 202422 w 1721798"/>
                <a:gd name="connsiteY251" fmla="*/ 507237 h 622300"/>
                <a:gd name="connsiteX252" fmla="*/ 188126 w 1721798"/>
                <a:gd name="connsiteY252" fmla="*/ 487385 h 622300"/>
                <a:gd name="connsiteX253" fmla="*/ 175428 w 1721798"/>
                <a:gd name="connsiteY253" fmla="*/ 467534 h 622300"/>
                <a:gd name="connsiteX254" fmla="*/ 163489 w 1721798"/>
                <a:gd name="connsiteY254" fmla="*/ 447683 h 622300"/>
                <a:gd name="connsiteX255" fmla="*/ 153984 w 1721798"/>
                <a:gd name="connsiteY255" fmla="*/ 431005 h 622300"/>
                <a:gd name="connsiteX256" fmla="*/ 145239 w 1721798"/>
                <a:gd name="connsiteY256" fmla="*/ 415945 h 622300"/>
                <a:gd name="connsiteX257" fmla="*/ 138928 w 1721798"/>
                <a:gd name="connsiteY257" fmla="*/ 403997 h 622300"/>
                <a:gd name="connsiteX258" fmla="*/ 134137 w 1721798"/>
                <a:gd name="connsiteY258" fmla="*/ 395285 h 622300"/>
                <a:gd name="connsiteX259" fmla="*/ 132540 w 1721798"/>
                <a:gd name="connsiteY259" fmla="*/ 390556 h 622300"/>
                <a:gd name="connsiteX260" fmla="*/ 133377 w 1721798"/>
                <a:gd name="connsiteY260" fmla="*/ 384146 h 622300"/>
                <a:gd name="connsiteX261" fmla="*/ 137331 w 1721798"/>
                <a:gd name="connsiteY261" fmla="*/ 373069 h 622300"/>
                <a:gd name="connsiteX262" fmla="*/ 143642 w 1721798"/>
                <a:gd name="connsiteY262" fmla="*/ 361183 h 622300"/>
                <a:gd name="connsiteX263" fmla="*/ 151627 w 1721798"/>
                <a:gd name="connsiteY263" fmla="*/ 347679 h 622300"/>
                <a:gd name="connsiteX264" fmla="*/ 161892 w 1721798"/>
                <a:gd name="connsiteY264" fmla="*/ 334175 h 622300"/>
                <a:gd name="connsiteX265" fmla="*/ 170637 w 1721798"/>
                <a:gd name="connsiteY265" fmla="*/ 320671 h 622300"/>
                <a:gd name="connsiteX266" fmla="*/ 180218 w 1721798"/>
                <a:gd name="connsiteY266" fmla="*/ 311150 h 622300"/>
                <a:gd name="connsiteX267" fmla="*/ 187290 w 1721798"/>
                <a:gd name="connsiteY267" fmla="*/ 303994 h 622300"/>
                <a:gd name="connsiteX268" fmla="*/ 207973 w 1721798"/>
                <a:gd name="connsiteY268" fmla="*/ 288934 h 622300"/>
                <a:gd name="connsiteX269" fmla="*/ 228580 w 1721798"/>
                <a:gd name="connsiteY269" fmla="*/ 274621 h 622300"/>
                <a:gd name="connsiteX270" fmla="*/ 250024 w 1721798"/>
                <a:gd name="connsiteY270" fmla="*/ 260370 h 622300"/>
                <a:gd name="connsiteX271" fmla="*/ 269871 w 1721798"/>
                <a:gd name="connsiteY271" fmla="*/ 247675 h 622300"/>
                <a:gd name="connsiteX272" fmla="*/ 287360 w 1721798"/>
                <a:gd name="connsiteY272" fmla="*/ 238154 h 622300"/>
                <a:gd name="connsiteX273" fmla="*/ 300820 w 1721798"/>
                <a:gd name="connsiteY273" fmla="*/ 229380 h 622300"/>
                <a:gd name="connsiteX274" fmla="*/ 310325 w 1721798"/>
                <a:gd name="connsiteY274" fmla="*/ 223841 h 622300"/>
                <a:gd name="connsiteX275" fmla="*/ 313519 w 1721798"/>
                <a:gd name="connsiteY275" fmla="*/ 222223 h 622300"/>
                <a:gd name="connsiteX276" fmla="*/ 311161 w 1721798"/>
                <a:gd name="connsiteY276" fmla="*/ 221477 h 622300"/>
                <a:gd name="connsiteX277" fmla="*/ 304774 w 1721798"/>
                <a:gd name="connsiteY277" fmla="*/ 219859 h 622300"/>
                <a:gd name="connsiteX278" fmla="*/ 293672 w 1721798"/>
                <a:gd name="connsiteY278" fmla="*/ 216685 h 622300"/>
                <a:gd name="connsiteX279" fmla="*/ 277779 w 1721798"/>
                <a:gd name="connsiteY279" fmla="*/ 213511 h 622300"/>
                <a:gd name="connsiteX280" fmla="*/ 259529 w 1721798"/>
                <a:gd name="connsiteY280" fmla="*/ 210337 h 622300"/>
                <a:gd name="connsiteX281" fmla="*/ 238162 w 1721798"/>
                <a:gd name="connsiteY281" fmla="*/ 207973 h 622300"/>
                <a:gd name="connsiteX282" fmla="*/ 212688 w 1721798"/>
                <a:gd name="connsiteY282" fmla="*/ 206355 h 622300"/>
                <a:gd name="connsiteX283" fmla="*/ 185769 w 1721798"/>
                <a:gd name="connsiteY283" fmla="*/ 207973 h 622300"/>
                <a:gd name="connsiteX284" fmla="*/ 167519 w 1721798"/>
                <a:gd name="connsiteY284" fmla="*/ 209528 h 622300"/>
                <a:gd name="connsiteX285" fmla="*/ 145239 w 1721798"/>
                <a:gd name="connsiteY285" fmla="*/ 214320 h 622300"/>
                <a:gd name="connsiteX286" fmla="*/ 121438 w 1721798"/>
                <a:gd name="connsiteY286" fmla="*/ 218303 h 622300"/>
                <a:gd name="connsiteX287" fmla="*/ 97637 w 1721798"/>
                <a:gd name="connsiteY287" fmla="*/ 223841 h 622300"/>
                <a:gd name="connsiteX288" fmla="*/ 74597 w 1721798"/>
                <a:gd name="connsiteY288" fmla="*/ 229380 h 622300"/>
                <a:gd name="connsiteX289" fmla="*/ 57944 w 1721798"/>
                <a:gd name="connsiteY289" fmla="*/ 234172 h 622300"/>
                <a:gd name="connsiteX290" fmla="*/ 44484 w 1721798"/>
                <a:gd name="connsiteY290" fmla="*/ 238154 h 622300"/>
                <a:gd name="connsiteX291" fmla="*/ 40454 w 1721798"/>
                <a:gd name="connsiteY291" fmla="*/ 238901 h 622300"/>
                <a:gd name="connsiteX292" fmla="*/ 61898 w 1721798"/>
                <a:gd name="connsiteY292" fmla="*/ 186503 h 622300"/>
                <a:gd name="connsiteX293" fmla="*/ 110336 w 1721798"/>
                <a:gd name="connsiteY293" fmla="*/ 131741 h 622300"/>
                <a:gd name="connsiteX294" fmla="*/ 108739 w 1721798"/>
                <a:gd name="connsiteY294" fmla="*/ 130994 h 622300"/>
                <a:gd name="connsiteX295" fmla="*/ 102428 w 1721798"/>
                <a:gd name="connsiteY295" fmla="*/ 129376 h 622300"/>
                <a:gd name="connsiteX296" fmla="*/ 94444 w 1721798"/>
                <a:gd name="connsiteY296" fmla="*/ 126203 h 622300"/>
                <a:gd name="connsiteX297" fmla="*/ 84102 w 1721798"/>
                <a:gd name="connsiteY297" fmla="*/ 123029 h 622300"/>
                <a:gd name="connsiteX298" fmla="*/ 73000 w 1721798"/>
                <a:gd name="connsiteY298" fmla="*/ 119046 h 622300"/>
                <a:gd name="connsiteX299" fmla="*/ 63495 w 1721798"/>
                <a:gd name="connsiteY299" fmla="*/ 114317 h 622300"/>
                <a:gd name="connsiteX300" fmla="*/ 53990 w 1721798"/>
                <a:gd name="connsiteY300" fmla="*/ 109525 h 622300"/>
                <a:gd name="connsiteX301" fmla="*/ 47602 w 1721798"/>
                <a:gd name="connsiteY301" fmla="*/ 106351 h 622300"/>
                <a:gd name="connsiteX302" fmla="*/ 42051 w 1721798"/>
                <a:gd name="connsiteY302" fmla="*/ 101622 h 622300"/>
                <a:gd name="connsiteX303" fmla="*/ 34903 w 1721798"/>
                <a:gd name="connsiteY303" fmla="*/ 95274 h 622300"/>
                <a:gd name="connsiteX304" fmla="*/ 27755 w 1721798"/>
                <a:gd name="connsiteY304" fmla="*/ 88118 h 622300"/>
                <a:gd name="connsiteX305" fmla="*/ 19847 w 1721798"/>
                <a:gd name="connsiteY305" fmla="*/ 80961 h 622300"/>
                <a:gd name="connsiteX306" fmla="*/ 12699 w 1721798"/>
                <a:gd name="connsiteY306" fmla="*/ 72996 h 622300"/>
                <a:gd name="connsiteX307" fmla="*/ 6388 w 1721798"/>
                <a:gd name="connsiteY307" fmla="*/ 66648 h 622300"/>
                <a:gd name="connsiteX308" fmla="*/ 2358 w 1721798"/>
                <a:gd name="connsiteY308" fmla="*/ 61110 h 622300"/>
                <a:gd name="connsiteX309" fmla="*/ 0 w 1721798"/>
                <a:gd name="connsiteY309" fmla="*/ 57127 h 622300"/>
                <a:gd name="connsiteX310" fmla="*/ 761 w 1721798"/>
                <a:gd name="connsiteY310" fmla="*/ 55571 h 622300"/>
                <a:gd name="connsiteX311" fmla="*/ 3954 w 1721798"/>
                <a:gd name="connsiteY311" fmla="*/ 54762 h 622300"/>
                <a:gd name="connsiteX312" fmla="*/ 9505 w 1721798"/>
                <a:gd name="connsiteY312" fmla="*/ 52398 h 622300"/>
                <a:gd name="connsiteX313" fmla="*/ 15893 w 1721798"/>
                <a:gd name="connsiteY313" fmla="*/ 49224 h 622300"/>
                <a:gd name="connsiteX314" fmla="*/ 23801 w 1721798"/>
                <a:gd name="connsiteY314" fmla="*/ 46050 h 622300"/>
                <a:gd name="connsiteX315" fmla="*/ 32546 w 1721798"/>
                <a:gd name="connsiteY315" fmla="*/ 41259 h 622300"/>
                <a:gd name="connsiteX316" fmla="*/ 44484 w 1721798"/>
                <a:gd name="connsiteY316" fmla="*/ 36529 h 622300"/>
                <a:gd name="connsiteX317" fmla="*/ 57944 w 1721798"/>
                <a:gd name="connsiteY317" fmla="*/ 32546 h 622300"/>
                <a:gd name="connsiteX318" fmla="*/ 71403 w 1721798"/>
                <a:gd name="connsiteY318" fmla="*/ 27755 h 622300"/>
                <a:gd name="connsiteX319" fmla="*/ 86535 w 1721798"/>
                <a:gd name="connsiteY319" fmla="*/ 22216 h 622300"/>
                <a:gd name="connsiteX320" fmla="*/ 103188 w 1721798"/>
                <a:gd name="connsiteY320" fmla="*/ 17487 h 622300"/>
                <a:gd name="connsiteX321" fmla="*/ 120678 w 1721798"/>
                <a:gd name="connsiteY321" fmla="*/ 14313 h 622300"/>
                <a:gd name="connsiteX322" fmla="*/ 139688 w 1721798"/>
                <a:gd name="connsiteY322" fmla="*/ 10330 h 622300"/>
                <a:gd name="connsiteX323" fmla="*/ 158775 w 1721798"/>
                <a:gd name="connsiteY323" fmla="*/ 6348 h 622300"/>
                <a:gd name="connsiteX324" fmla="*/ 180218 w 1721798"/>
                <a:gd name="connsiteY324" fmla="*/ 3983 h 622300"/>
                <a:gd name="connsiteX325" fmla="*/ 200825 w 1721798"/>
                <a:gd name="connsiteY325" fmla="*/ 2365 h 622300"/>
                <a:gd name="connsiteX326" fmla="*/ 211167 w 1721798"/>
                <a:gd name="connsiteY326" fmla="*/ 809 h 622300"/>
                <a:gd name="connsiteX327" fmla="*/ 221433 w 1721798"/>
                <a:gd name="connsiteY327" fmla="*/ 809 h 622300"/>
                <a:gd name="connsiteX328" fmla="*/ 232535 w 1721798"/>
                <a:gd name="connsiteY328" fmla="*/ 809 h 622300"/>
                <a:gd name="connsiteX329" fmla="*/ 242876 w 1721798"/>
                <a:gd name="connsiteY32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085697 w 1721798"/>
                <a:gd name="connsiteY51" fmla="*/ 88123 h 622300"/>
                <a:gd name="connsiteX52" fmla="*/ 1111148 w 1721798"/>
                <a:gd name="connsiteY52" fmla="*/ 85736 h 622300"/>
                <a:gd name="connsiteX53" fmla="*/ 1123874 w 1721798"/>
                <a:gd name="connsiteY53" fmla="*/ 84145 h 622300"/>
                <a:gd name="connsiteX54" fmla="*/ 1137395 w 1721798"/>
                <a:gd name="connsiteY54" fmla="*/ 82554 h 622300"/>
                <a:gd name="connsiteX55" fmla="*/ 1149325 w 1721798"/>
                <a:gd name="connsiteY55" fmla="*/ 81759 h 622300"/>
                <a:gd name="connsiteX56" fmla="*/ 1162051 w 1721798"/>
                <a:gd name="connsiteY56" fmla="*/ 80963 h 622300"/>
                <a:gd name="connsiteX57" fmla="*/ 1161685 w 1721798"/>
                <a:gd name="connsiteY57" fmla="*/ 82474 h 622300"/>
                <a:gd name="connsiteX58" fmla="*/ 1225712 w 1721798"/>
                <a:gd name="connsiteY58" fmla="*/ 80300 h 622300"/>
                <a:gd name="connsiteX59" fmla="*/ 1230440 w 1721798"/>
                <a:gd name="connsiteY59" fmla="*/ 81105 h 622300"/>
                <a:gd name="connsiteX60" fmla="*/ 1237622 w 1721798"/>
                <a:gd name="connsiteY60" fmla="*/ 81910 h 622300"/>
                <a:gd name="connsiteX61" fmla="*/ 1247138 w 1721798"/>
                <a:gd name="connsiteY61" fmla="*/ 84276 h 622300"/>
                <a:gd name="connsiteX62" fmla="*/ 1258269 w 1721798"/>
                <a:gd name="connsiteY62" fmla="*/ 85836 h 622300"/>
                <a:gd name="connsiteX63" fmla="*/ 1271735 w 1721798"/>
                <a:gd name="connsiteY63" fmla="*/ 88251 h 622300"/>
                <a:gd name="connsiteX64" fmla="*/ 1285261 w 1721798"/>
                <a:gd name="connsiteY64" fmla="*/ 91422 h 622300"/>
                <a:gd name="connsiteX65" fmla="*/ 1301121 w 1721798"/>
                <a:gd name="connsiteY65" fmla="*/ 93787 h 622300"/>
                <a:gd name="connsiteX66" fmla="*/ 1317759 w 1721798"/>
                <a:gd name="connsiteY66" fmla="*/ 96957 h 622300"/>
                <a:gd name="connsiteX67" fmla="*/ 1332841 w 1721798"/>
                <a:gd name="connsiteY67" fmla="*/ 99373 h 622300"/>
                <a:gd name="connsiteX68" fmla="*/ 1349539 w 1721798"/>
                <a:gd name="connsiteY68" fmla="*/ 103298 h 622300"/>
                <a:gd name="connsiteX69" fmla="*/ 1365399 w 1721798"/>
                <a:gd name="connsiteY69" fmla="*/ 106519 h 622300"/>
                <a:gd name="connsiteX70" fmla="*/ 1380481 w 1721798"/>
                <a:gd name="connsiteY70" fmla="*/ 109689 h 622300"/>
                <a:gd name="connsiteX71" fmla="*/ 1394006 w 1721798"/>
                <a:gd name="connsiteY71" fmla="*/ 112860 h 622300"/>
                <a:gd name="connsiteX72" fmla="*/ 1407472 w 1721798"/>
                <a:gd name="connsiteY72" fmla="*/ 116835 h 622300"/>
                <a:gd name="connsiteX73" fmla="*/ 1417766 w 1721798"/>
                <a:gd name="connsiteY73" fmla="*/ 119200 h 622300"/>
                <a:gd name="connsiteX74" fmla="*/ 1436020 w 1721798"/>
                <a:gd name="connsiteY74" fmla="*/ 126346 h 622300"/>
                <a:gd name="connsiteX75" fmla="*/ 1451940 w 1721798"/>
                <a:gd name="connsiteY75" fmla="*/ 133492 h 622300"/>
                <a:gd name="connsiteX76" fmla="*/ 1465406 w 1721798"/>
                <a:gd name="connsiteY76" fmla="*/ 141443 h 622300"/>
                <a:gd name="connsiteX77" fmla="*/ 1476538 w 1721798"/>
                <a:gd name="connsiteY77" fmla="*/ 148539 h 622300"/>
                <a:gd name="connsiteX78" fmla="*/ 1486054 w 1721798"/>
                <a:gd name="connsiteY78" fmla="*/ 157295 h 622300"/>
                <a:gd name="connsiteX79" fmla="*/ 1494014 w 1721798"/>
                <a:gd name="connsiteY79" fmla="*/ 165247 h 622300"/>
                <a:gd name="connsiteX80" fmla="*/ 1500358 w 1721798"/>
                <a:gd name="connsiteY80" fmla="*/ 172393 h 622300"/>
                <a:gd name="connsiteX81" fmla="*/ 1506702 w 1721798"/>
                <a:gd name="connsiteY81" fmla="*/ 178733 h 622300"/>
                <a:gd name="connsiteX82" fmla="*/ 1516996 w 1721798"/>
                <a:gd name="connsiteY82" fmla="*/ 193831 h 622300"/>
                <a:gd name="connsiteX83" fmla="*/ 1523340 w 1721798"/>
                <a:gd name="connsiteY83" fmla="*/ 208877 h 622300"/>
                <a:gd name="connsiteX84" fmla="*/ 1524178 w 1721798"/>
                <a:gd name="connsiteY84" fmla="*/ 227145 h 622300"/>
                <a:gd name="connsiteX85" fmla="*/ 1516996 w 1721798"/>
                <a:gd name="connsiteY85" fmla="*/ 247778 h 622300"/>
                <a:gd name="connsiteX86" fmla="*/ 1510652 w 1721798"/>
                <a:gd name="connsiteY86" fmla="*/ 258094 h 622300"/>
                <a:gd name="connsiteX87" fmla="*/ 1503530 w 1721798"/>
                <a:gd name="connsiteY87" fmla="*/ 269216 h 622300"/>
                <a:gd name="connsiteX88" fmla="*/ 1497186 w 1721798"/>
                <a:gd name="connsiteY88" fmla="*/ 280337 h 622300"/>
                <a:gd name="connsiteX89" fmla="*/ 1489226 w 1721798"/>
                <a:gd name="connsiteY89" fmla="*/ 291459 h 622300"/>
                <a:gd name="connsiteX90" fmla="*/ 1482882 w 1721798"/>
                <a:gd name="connsiteY90" fmla="*/ 300165 h 622300"/>
                <a:gd name="connsiteX91" fmla="*/ 1478932 w 1721798"/>
                <a:gd name="connsiteY91" fmla="*/ 308116 h 622300"/>
                <a:gd name="connsiteX92" fmla="*/ 1474922 w 1721798"/>
                <a:gd name="connsiteY92" fmla="*/ 312091 h 622300"/>
                <a:gd name="connsiteX93" fmla="*/ 1474144 w 1721798"/>
                <a:gd name="connsiteY93" fmla="*/ 314457 h 622300"/>
                <a:gd name="connsiteX94" fmla="*/ 1475760 w 1721798"/>
                <a:gd name="connsiteY94" fmla="*/ 314457 h 622300"/>
                <a:gd name="connsiteX95" fmla="*/ 1481266 w 1721798"/>
                <a:gd name="connsiteY95" fmla="*/ 312091 h 622300"/>
                <a:gd name="connsiteX96" fmla="*/ 1489226 w 1721798"/>
                <a:gd name="connsiteY96" fmla="*/ 311286 h 622300"/>
                <a:gd name="connsiteX97" fmla="*/ 1499520 w 1721798"/>
                <a:gd name="connsiteY97" fmla="*/ 309676 h 622300"/>
                <a:gd name="connsiteX98" fmla="*/ 1511430 w 1721798"/>
                <a:gd name="connsiteY98" fmla="*/ 308921 h 622300"/>
                <a:gd name="connsiteX99" fmla="*/ 1524178 w 1721798"/>
                <a:gd name="connsiteY99" fmla="*/ 307311 h 622300"/>
                <a:gd name="connsiteX100" fmla="*/ 1536865 w 1721798"/>
                <a:gd name="connsiteY100" fmla="*/ 307311 h 622300"/>
                <a:gd name="connsiteX101" fmla="*/ 1551169 w 1721798"/>
                <a:gd name="connsiteY101" fmla="*/ 307311 h 622300"/>
                <a:gd name="connsiteX102" fmla="*/ 1560685 w 1721798"/>
                <a:gd name="connsiteY102" fmla="*/ 308116 h 622300"/>
                <a:gd name="connsiteX103" fmla="*/ 1572595 w 1721798"/>
                <a:gd name="connsiteY103" fmla="*/ 309676 h 622300"/>
                <a:gd name="connsiteX104" fmla="*/ 1585283 w 1721798"/>
                <a:gd name="connsiteY104" fmla="*/ 311286 h 622300"/>
                <a:gd name="connsiteX105" fmla="*/ 1599587 w 1721798"/>
                <a:gd name="connsiteY105" fmla="*/ 315262 h 622300"/>
                <a:gd name="connsiteX106" fmla="*/ 1613053 w 1721798"/>
                <a:gd name="connsiteY106" fmla="*/ 318432 h 622300"/>
                <a:gd name="connsiteX107" fmla="*/ 1627357 w 1721798"/>
                <a:gd name="connsiteY107" fmla="*/ 322408 h 622300"/>
                <a:gd name="connsiteX108" fmla="*/ 1641601 w 1721798"/>
                <a:gd name="connsiteY108" fmla="*/ 327138 h 622300"/>
                <a:gd name="connsiteX109" fmla="*/ 1655905 w 1721798"/>
                <a:gd name="connsiteY109" fmla="*/ 330309 h 622300"/>
                <a:gd name="connsiteX110" fmla="*/ 1668593 w 1721798"/>
                <a:gd name="connsiteY110" fmla="*/ 335089 h 622300"/>
                <a:gd name="connsiteX111" fmla="*/ 1681340 w 1721798"/>
                <a:gd name="connsiteY111" fmla="*/ 339065 h 622300"/>
                <a:gd name="connsiteX112" fmla="*/ 1692412 w 1721798"/>
                <a:gd name="connsiteY112" fmla="*/ 343846 h 622300"/>
                <a:gd name="connsiteX113" fmla="*/ 1702766 w 1721798"/>
                <a:gd name="connsiteY113" fmla="*/ 346211 h 622300"/>
                <a:gd name="connsiteX114" fmla="*/ 1710666 w 1721798"/>
                <a:gd name="connsiteY114" fmla="*/ 348576 h 622300"/>
                <a:gd name="connsiteX115" fmla="*/ 1716232 w 1721798"/>
                <a:gd name="connsiteY115" fmla="*/ 351747 h 622300"/>
                <a:gd name="connsiteX116" fmla="*/ 1721020 w 1721798"/>
                <a:gd name="connsiteY116" fmla="*/ 352552 h 622300"/>
                <a:gd name="connsiteX117" fmla="*/ 1721798 w 1721798"/>
                <a:gd name="connsiteY117" fmla="*/ 353357 h 622300"/>
                <a:gd name="connsiteX118" fmla="*/ 1596415 w 1721798"/>
                <a:gd name="connsiteY118" fmla="*/ 408914 h 622300"/>
                <a:gd name="connsiteX119" fmla="*/ 1697200 w 1721798"/>
                <a:gd name="connsiteY119" fmla="*/ 506543 h 622300"/>
                <a:gd name="connsiteX120" fmla="*/ 1695584 w 1721798"/>
                <a:gd name="connsiteY120" fmla="*/ 506543 h 622300"/>
                <a:gd name="connsiteX121" fmla="*/ 1690018 w 1721798"/>
                <a:gd name="connsiteY121" fmla="*/ 504932 h 622300"/>
                <a:gd name="connsiteX122" fmla="*/ 1682118 w 1721798"/>
                <a:gd name="connsiteY122" fmla="*/ 503372 h 622300"/>
                <a:gd name="connsiteX123" fmla="*/ 1671765 w 1721798"/>
                <a:gd name="connsiteY123" fmla="*/ 501762 h 622300"/>
                <a:gd name="connsiteX124" fmla="*/ 1659915 w 1721798"/>
                <a:gd name="connsiteY124" fmla="*/ 498592 h 622300"/>
                <a:gd name="connsiteX125" fmla="*/ 1644833 w 1721798"/>
                <a:gd name="connsiteY125" fmla="*/ 496226 h 622300"/>
                <a:gd name="connsiteX126" fmla="*/ 1630529 w 1721798"/>
                <a:gd name="connsiteY126" fmla="*/ 493056 h 622300"/>
                <a:gd name="connsiteX127" fmla="*/ 1614669 w 1721798"/>
                <a:gd name="connsiteY127" fmla="*/ 490691 h 622300"/>
                <a:gd name="connsiteX128" fmla="*/ 1599587 w 1721798"/>
                <a:gd name="connsiteY128" fmla="*/ 488275 h 622300"/>
                <a:gd name="connsiteX129" fmla="*/ 1583667 w 1721798"/>
                <a:gd name="connsiteY129" fmla="*/ 485105 h 622300"/>
                <a:gd name="connsiteX130" fmla="*/ 1569423 w 1721798"/>
                <a:gd name="connsiteY130" fmla="*/ 482740 h 622300"/>
                <a:gd name="connsiteX131" fmla="*/ 1555119 w 1721798"/>
                <a:gd name="connsiteY131" fmla="*/ 480374 h 622300"/>
                <a:gd name="connsiteX132" fmla="*/ 1543209 w 1721798"/>
                <a:gd name="connsiteY132" fmla="*/ 478764 h 622300"/>
                <a:gd name="connsiteX133" fmla="*/ 1533693 w 1721798"/>
                <a:gd name="connsiteY133" fmla="*/ 477959 h 622300"/>
                <a:gd name="connsiteX134" fmla="*/ 1525734 w 1721798"/>
                <a:gd name="connsiteY134" fmla="*/ 477154 h 622300"/>
                <a:gd name="connsiteX135" fmla="*/ 1521784 w 1721798"/>
                <a:gd name="connsiteY135" fmla="*/ 477154 h 622300"/>
                <a:gd name="connsiteX136" fmla="*/ 1512268 w 1721798"/>
                <a:gd name="connsiteY136" fmla="*/ 477959 h 622300"/>
                <a:gd name="connsiteX137" fmla="*/ 1497964 w 1721798"/>
                <a:gd name="connsiteY137" fmla="*/ 479569 h 622300"/>
                <a:gd name="connsiteX138" fmla="*/ 1479710 w 1721798"/>
                <a:gd name="connsiteY138" fmla="*/ 481129 h 622300"/>
                <a:gd name="connsiteX139" fmla="*/ 1459062 w 1721798"/>
                <a:gd name="connsiteY139" fmla="*/ 484300 h 622300"/>
                <a:gd name="connsiteX140" fmla="*/ 1437636 w 1721798"/>
                <a:gd name="connsiteY140" fmla="*/ 488275 h 622300"/>
                <a:gd name="connsiteX141" fmla="*/ 1416210 w 1721798"/>
                <a:gd name="connsiteY141" fmla="*/ 493056 h 622300"/>
                <a:gd name="connsiteX142" fmla="*/ 1397956 w 1721798"/>
                <a:gd name="connsiteY142" fmla="*/ 498592 h 622300"/>
                <a:gd name="connsiteX143" fmla="*/ 1383653 w 1721798"/>
                <a:gd name="connsiteY143" fmla="*/ 506543 h 622300"/>
                <a:gd name="connsiteX144" fmla="*/ 1370965 w 1721798"/>
                <a:gd name="connsiteY144" fmla="*/ 514494 h 622300"/>
                <a:gd name="connsiteX145" fmla="*/ 1357439 w 1721798"/>
                <a:gd name="connsiteY145" fmla="*/ 521640 h 622300"/>
                <a:gd name="connsiteX146" fmla="*/ 1344751 w 1721798"/>
                <a:gd name="connsiteY146" fmla="*/ 529541 h 622300"/>
                <a:gd name="connsiteX147" fmla="*/ 1332063 w 1721798"/>
                <a:gd name="connsiteY147" fmla="*/ 537492 h 622300"/>
                <a:gd name="connsiteX148" fmla="*/ 1318597 w 1721798"/>
                <a:gd name="connsiteY148" fmla="*/ 544638 h 622300"/>
                <a:gd name="connsiteX149" fmla="*/ 1305071 w 1721798"/>
                <a:gd name="connsiteY149" fmla="*/ 551784 h 622300"/>
                <a:gd name="connsiteX150" fmla="*/ 1290767 w 1721798"/>
                <a:gd name="connsiteY150" fmla="*/ 559735 h 622300"/>
                <a:gd name="connsiteX151" fmla="*/ 1277301 w 1721798"/>
                <a:gd name="connsiteY151" fmla="*/ 567686 h 622300"/>
                <a:gd name="connsiteX152" fmla="*/ 1267785 w 1721798"/>
                <a:gd name="connsiteY152" fmla="*/ 571611 h 622300"/>
                <a:gd name="connsiteX153" fmla="*/ 1256653 w 1721798"/>
                <a:gd name="connsiteY153" fmla="*/ 575587 h 622300"/>
                <a:gd name="connsiteX154" fmla="*/ 1242350 w 1721798"/>
                <a:gd name="connsiteY154" fmla="*/ 579563 h 622300"/>
                <a:gd name="connsiteX155" fmla="*/ 1227268 w 1721798"/>
                <a:gd name="connsiteY155" fmla="*/ 581928 h 622300"/>
                <a:gd name="connsiteX156" fmla="*/ 1209852 w 1721798"/>
                <a:gd name="connsiteY156" fmla="*/ 583538 h 622300"/>
                <a:gd name="connsiteX157" fmla="*/ 1191598 w 1721798"/>
                <a:gd name="connsiteY157" fmla="*/ 583538 h 622300"/>
                <a:gd name="connsiteX158" fmla="*/ 1170950 w 1721798"/>
                <a:gd name="connsiteY158" fmla="*/ 581928 h 622300"/>
                <a:gd name="connsiteX159" fmla="*/ 1151080 w 1721798"/>
                <a:gd name="connsiteY159" fmla="*/ 578003 h 622300"/>
                <a:gd name="connsiteX160" fmla="*/ 1143958 w 1721798"/>
                <a:gd name="connsiteY160" fmla="*/ 574782 h 622300"/>
                <a:gd name="connsiteX161" fmla="*/ 1138392 w 1721798"/>
                <a:gd name="connsiteY161" fmla="*/ 568441 h 622300"/>
                <a:gd name="connsiteX162" fmla="*/ 1132826 w 1721798"/>
                <a:gd name="connsiteY162" fmla="*/ 559735 h 622300"/>
                <a:gd name="connsiteX163" fmla="*/ 1128876 w 1721798"/>
                <a:gd name="connsiteY163" fmla="*/ 550224 h 622300"/>
                <a:gd name="connsiteX164" fmla="*/ 1126482 w 1721798"/>
                <a:gd name="connsiteY164" fmla="*/ 539857 h 622300"/>
                <a:gd name="connsiteX165" fmla="*/ 1124926 w 1721798"/>
                <a:gd name="connsiteY165" fmla="*/ 531151 h 622300"/>
                <a:gd name="connsiteX166" fmla="*/ 1123310 w 1721798"/>
                <a:gd name="connsiteY166" fmla="*/ 522395 h 622300"/>
                <a:gd name="connsiteX167" fmla="*/ 1124926 w 1721798"/>
                <a:gd name="connsiteY167" fmla="*/ 516859 h 622300"/>
                <a:gd name="connsiteX168" fmla="*/ 1136776 w 1721798"/>
                <a:gd name="connsiteY168" fmla="*/ 482740 h 622300"/>
                <a:gd name="connsiteX169" fmla="*/ 1151080 w 1721798"/>
                <a:gd name="connsiteY169" fmla="*/ 450180 h 622300"/>
                <a:gd name="connsiteX170" fmla="*/ 1165384 w 1721798"/>
                <a:gd name="connsiteY170" fmla="*/ 420036 h 622300"/>
                <a:gd name="connsiteX171" fmla="*/ 1180466 w 1721798"/>
                <a:gd name="connsiteY171" fmla="*/ 393817 h 622300"/>
                <a:gd name="connsiteX172" fmla="*/ 1193932 w 1721798"/>
                <a:gd name="connsiteY172" fmla="*/ 372379 h 622300"/>
                <a:gd name="connsiteX173" fmla="*/ 1205064 w 1721798"/>
                <a:gd name="connsiteY173" fmla="*/ 356527 h 622300"/>
                <a:gd name="connsiteX174" fmla="*/ 1212186 w 1721798"/>
                <a:gd name="connsiteY174" fmla="*/ 345406 h 622300"/>
                <a:gd name="connsiteX175" fmla="*/ 1215358 w 1721798"/>
                <a:gd name="connsiteY175" fmla="*/ 341430 h 622300"/>
                <a:gd name="connsiteX176" fmla="*/ 1099050 w 1721798"/>
                <a:gd name="connsiteY176" fmla="*/ 340794 h 622300"/>
                <a:gd name="connsiteX177" fmla="*/ 1097627 w 1721798"/>
                <a:gd name="connsiteY177" fmla="*/ 346663 h 622300"/>
                <a:gd name="connsiteX178" fmla="*/ 1087287 w 1721798"/>
                <a:gd name="connsiteY178" fmla="*/ 348254 h 622300"/>
                <a:gd name="connsiteX179" fmla="*/ 1075357 w 1721798"/>
                <a:gd name="connsiteY179" fmla="*/ 349845 h 622300"/>
                <a:gd name="connsiteX180" fmla="*/ 1063426 w 1721798"/>
                <a:gd name="connsiteY180" fmla="*/ 353027 h 622300"/>
                <a:gd name="connsiteX181" fmla="*/ 1050701 w 1721798"/>
                <a:gd name="connsiteY181" fmla="*/ 355414 h 622300"/>
                <a:gd name="connsiteX182" fmla="*/ 1037975 w 1721798"/>
                <a:gd name="connsiteY182" fmla="*/ 358596 h 622300"/>
                <a:gd name="connsiteX183" fmla="*/ 1023658 w 1721798"/>
                <a:gd name="connsiteY183" fmla="*/ 360983 h 622300"/>
                <a:gd name="connsiteX184" fmla="*/ 1010137 w 1721798"/>
                <a:gd name="connsiteY184" fmla="*/ 364165 h 622300"/>
                <a:gd name="connsiteX185" fmla="*/ 996616 w 1721798"/>
                <a:gd name="connsiteY185" fmla="*/ 366551 h 622300"/>
                <a:gd name="connsiteX186" fmla="*/ 983890 w 1721798"/>
                <a:gd name="connsiteY186" fmla="*/ 370529 h 622300"/>
                <a:gd name="connsiteX187" fmla="*/ 969574 w 1721798"/>
                <a:gd name="connsiteY187" fmla="*/ 372915 h 622300"/>
                <a:gd name="connsiteX188" fmla="*/ 957643 w 1721798"/>
                <a:gd name="connsiteY188" fmla="*/ 376893 h 622300"/>
                <a:gd name="connsiteX189" fmla="*/ 945713 w 1721798"/>
                <a:gd name="connsiteY189" fmla="*/ 379279 h 622300"/>
                <a:gd name="connsiteX190" fmla="*/ 935373 w 1721798"/>
                <a:gd name="connsiteY190" fmla="*/ 382461 h 622300"/>
                <a:gd name="connsiteX191" fmla="*/ 925034 w 1721798"/>
                <a:gd name="connsiteY191" fmla="*/ 384848 h 622300"/>
                <a:gd name="connsiteX192" fmla="*/ 915489 w 1721798"/>
                <a:gd name="connsiteY192" fmla="*/ 388030 h 622300"/>
                <a:gd name="connsiteX193" fmla="*/ 908331 w 1721798"/>
                <a:gd name="connsiteY193" fmla="*/ 390416 h 622300"/>
                <a:gd name="connsiteX194" fmla="*/ 894810 w 1721798"/>
                <a:gd name="connsiteY194" fmla="*/ 395190 h 622300"/>
                <a:gd name="connsiteX195" fmla="*/ 876517 w 1721798"/>
                <a:gd name="connsiteY195" fmla="*/ 402349 h 622300"/>
                <a:gd name="connsiteX196" fmla="*/ 853451 w 1721798"/>
                <a:gd name="connsiteY196" fmla="*/ 410304 h 622300"/>
                <a:gd name="connsiteX197" fmla="*/ 829590 w 1721798"/>
                <a:gd name="connsiteY197" fmla="*/ 419055 h 622300"/>
                <a:gd name="connsiteX198" fmla="*/ 806525 w 1721798"/>
                <a:gd name="connsiteY198" fmla="*/ 427010 h 622300"/>
                <a:gd name="connsiteX199" fmla="*/ 788232 w 1721798"/>
                <a:gd name="connsiteY199" fmla="*/ 433374 h 622300"/>
                <a:gd name="connsiteX200" fmla="*/ 774710 w 1721798"/>
                <a:gd name="connsiteY200" fmla="*/ 438147 h 622300"/>
                <a:gd name="connsiteX201" fmla="*/ 769938 w 1721798"/>
                <a:gd name="connsiteY201" fmla="*/ 439738 h 622300"/>
                <a:gd name="connsiteX202" fmla="*/ 769953 w 1721798"/>
                <a:gd name="connsiteY202" fmla="*/ 438446 h 622300"/>
                <a:gd name="connsiteX203" fmla="*/ 715929 w 1721798"/>
                <a:gd name="connsiteY203" fmla="*/ 457204 h 622300"/>
                <a:gd name="connsiteX204" fmla="*/ 711215 w 1721798"/>
                <a:gd name="connsiteY204" fmla="*/ 458760 h 622300"/>
                <a:gd name="connsiteX205" fmla="*/ 704067 w 1721798"/>
                <a:gd name="connsiteY205" fmla="*/ 461933 h 622300"/>
                <a:gd name="connsiteX206" fmla="*/ 695322 w 1721798"/>
                <a:gd name="connsiteY206" fmla="*/ 465916 h 622300"/>
                <a:gd name="connsiteX207" fmla="*/ 683384 w 1721798"/>
                <a:gd name="connsiteY207" fmla="*/ 470708 h 622300"/>
                <a:gd name="connsiteX208" fmla="*/ 670685 w 1721798"/>
                <a:gd name="connsiteY208" fmla="*/ 476246 h 622300"/>
                <a:gd name="connsiteX209" fmla="*/ 657225 w 1721798"/>
                <a:gd name="connsiteY209" fmla="*/ 481785 h 622300"/>
                <a:gd name="connsiteX210" fmla="*/ 642930 w 1721798"/>
                <a:gd name="connsiteY210" fmla="*/ 487385 h 622300"/>
                <a:gd name="connsiteX211" fmla="*/ 629470 w 1721798"/>
                <a:gd name="connsiteY211" fmla="*/ 493733 h 622300"/>
                <a:gd name="connsiteX212" fmla="*/ 615175 w 1721798"/>
                <a:gd name="connsiteY212" fmla="*/ 499271 h 622300"/>
                <a:gd name="connsiteX213" fmla="*/ 601639 w 1721798"/>
                <a:gd name="connsiteY213" fmla="*/ 505619 h 622300"/>
                <a:gd name="connsiteX214" fmla="*/ 589777 w 1721798"/>
                <a:gd name="connsiteY214" fmla="*/ 510411 h 622300"/>
                <a:gd name="connsiteX215" fmla="*/ 580196 w 1721798"/>
                <a:gd name="connsiteY215" fmla="*/ 515140 h 622300"/>
                <a:gd name="connsiteX216" fmla="*/ 571527 w 1721798"/>
                <a:gd name="connsiteY216" fmla="*/ 518314 h 622300"/>
                <a:gd name="connsiteX217" fmla="*/ 565976 w 1721798"/>
                <a:gd name="connsiteY217" fmla="*/ 521488 h 622300"/>
                <a:gd name="connsiteX218" fmla="*/ 563543 w 1721798"/>
                <a:gd name="connsiteY218" fmla="*/ 522297 h 622300"/>
                <a:gd name="connsiteX219" fmla="*/ 558828 w 1721798"/>
                <a:gd name="connsiteY219" fmla="*/ 524661 h 622300"/>
                <a:gd name="connsiteX220" fmla="*/ 554798 w 1721798"/>
                <a:gd name="connsiteY220" fmla="*/ 526279 h 622300"/>
                <a:gd name="connsiteX221" fmla="*/ 551680 w 1721798"/>
                <a:gd name="connsiteY221" fmla="*/ 528644 h 622300"/>
                <a:gd name="connsiteX222" fmla="*/ 547726 w 1721798"/>
                <a:gd name="connsiteY222" fmla="*/ 529453 h 622300"/>
                <a:gd name="connsiteX223" fmla="*/ 544532 w 1721798"/>
                <a:gd name="connsiteY223" fmla="*/ 531009 h 622300"/>
                <a:gd name="connsiteX224" fmla="*/ 538981 w 1721798"/>
                <a:gd name="connsiteY224" fmla="*/ 534182 h 622300"/>
                <a:gd name="connsiteX225" fmla="*/ 533430 w 1721798"/>
                <a:gd name="connsiteY225" fmla="*/ 535800 h 622300"/>
                <a:gd name="connsiteX226" fmla="*/ 526282 w 1721798"/>
                <a:gd name="connsiteY226" fmla="*/ 539721 h 622300"/>
                <a:gd name="connsiteX227" fmla="*/ 514344 w 1721798"/>
                <a:gd name="connsiteY227" fmla="*/ 546131 h 622300"/>
                <a:gd name="connsiteX228" fmla="*/ 500884 w 1721798"/>
                <a:gd name="connsiteY228" fmla="*/ 552478 h 622300"/>
                <a:gd name="connsiteX229" fmla="*/ 487349 w 1721798"/>
                <a:gd name="connsiteY229" fmla="*/ 558826 h 622300"/>
                <a:gd name="connsiteX230" fmla="*/ 473890 w 1721798"/>
                <a:gd name="connsiteY230" fmla="*/ 565920 h 622300"/>
                <a:gd name="connsiteX231" fmla="*/ 458758 w 1721798"/>
                <a:gd name="connsiteY231" fmla="*/ 573076 h 622300"/>
                <a:gd name="connsiteX232" fmla="*/ 443701 w 1721798"/>
                <a:gd name="connsiteY232" fmla="*/ 579424 h 622300"/>
                <a:gd name="connsiteX233" fmla="*/ 428645 w 1721798"/>
                <a:gd name="connsiteY233" fmla="*/ 586580 h 622300"/>
                <a:gd name="connsiteX234" fmla="*/ 414349 w 1721798"/>
                <a:gd name="connsiteY234" fmla="*/ 593737 h 622300"/>
                <a:gd name="connsiteX235" fmla="*/ 400054 w 1721798"/>
                <a:gd name="connsiteY235" fmla="*/ 600084 h 622300"/>
                <a:gd name="connsiteX236" fmla="*/ 385758 w 1721798"/>
                <a:gd name="connsiteY236" fmla="*/ 606432 h 622300"/>
                <a:gd name="connsiteX237" fmla="*/ 372299 w 1721798"/>
                <a:gd name="connsiteY237" fmla="*/ 610414 h 622300"/>
                <a:gd name="connsiteX238" fmla="*/ 360360 w 1721798"/>
                <a:gd name="connsiteY238" fmla="*/ 615144 h 622300"/>
                <a:gd name="connsiteX239" fmla="*/ 349258 w 1721798"/>
                <a:gd name="connsiteY239" fmla="*/ 619126 h 622300"/>
                <a:gd name="connsiteX240" fmla="*/ 340513 w 1721798"/>
                <a:gd name="connsiteY240" fmla="*/ 621491 h 622300"/>
                <a:gd name="connsiteX241" fmla="*/ 331769 w 1721798"/>
                <a:gd name="connsiteY241" fmla="*/ 622300 h 622300"/>
                <a:gd name="connsiteX242" fmla="*/ 325457 w 1721798"/>
                <a:gd name="connsiteY242" fmla="*/ 622300 h 622300"/>
                <a:gd name="connsiteX243" fmla="*/ 311161 w 1721798"/>
                <a:gd name="connsiteY243" fmla="*/ 619126 h 622300"/>
                <a:gd name="connsiteX244" fmla="*/ 295269 w 1721798"/>
                <a:gd name="connsiteY244" fmla="*/ 610414 h 622300"/>
                <a:gd name="connsiteX245" fmla="*/ 280213 w 1721798"/>
                <a:gd name="connsiteY245" fmla="*/ 598466 h 622300"/>
                <a:gd name="connsiteX246" fmla="*/ 263559 w 1721798"/>
                <a:gd name="connsiteY246" fmla="*/ 584215 h 622300"/>
                <a:gd name="connsiteX247" fmla="*/ 247667 w 1721798"/>
                <a:gd name="connsiteY247" fmla="*/ 566729 h 622300"/>
                <a:gd name="connsiteX248" fmla="*/ 232535 w 1721798"/>
                <a:gd name="connsiteY248" fmla="*/ 548495 h 622300"/>
                <a:gd name="connsiteX249" fmla="*/ 216718 w 1721798"/>
                <a:gd name="connsiteY249" fmla="*/ 528644 h 622300"/>
                <a:gd name="connsiteX250" fmla="*/ 202422 w 1721798"/>
                <a:gd name="connsiteY250" fmla="*/ 507237 h 622300"/>
                <a:gd name="connsiteX251" fmla="*/ 188126 w 1721798"/>
                <a:gd name="connsiteY251" fmla="*/ 487385 h 622300"/>
                <a:gd name="connsiteX252" fmla="*/ 175428 w 1721798"/>
                <a:gd name="connsiteY252" fmla="*/ 467534 h 622300"/>
                <a:gd name="connsiteX253" fmla="*/ 163489 w 1721798"/>
                <a:gd name="connsiteY253" fmla="*/ 447683 h 622300"/>
                <a:gd name="connsiteX254" fmla="*/ 153984 w 1721798"/>
                <a:gd name="connsiteY254" fmla="*/ 431005 h 622300"/>
                <a:gd name="connsiteX255" fmla="*/ 145239 w 1721798"/>
                <a:gd name="connsiteY255" fmla="*/ 415945 h 622300"/>
                <a:gd name="connsiteX256" fmla="*/ 138928 w 1721798"/>
                <a:gd name="connsiteY256" fmla="*/ 403997 h 622300"/>
                <a:gd name="connsiteX257" fmla="*/ 134137 w 1721798"/>
                <a:gd name="connsiteY257" fmla="*/ 395285 h 622300"/>
                <a:gd name="connsiteX258" fmla="*/ 132540 w 1721798"/>
                <a:gd name="connsiteY258" fmla="*/ 390556 h 622300"/>
                <a:gd name="connsiteX259" fmla="*/ 133377 w 1721798"/>
                <a:gd name="connsiteY259" fmla="*/ 384146 h 622300"/>
                <a:gd name="connsiteX260" fmla="*/ 137331 w 1721798"/>
                <a:gd name="connsiteY260" fmla="*/ 373069 h 622300"/>
                <a:gd name="connsiteX261" fmla="*/ 143642 w 1721798"/>
                <a:gd name="connsiteY261" fmla="*/ 361183 h 622300"/>
                <a:gd name="connsiteX262" fmla="*/ 151627 w 1721798"/>
                <a:gd name="connsiteY262" fmla="*/ 347679 h 622300"/>
                <a:gd name="connsiteX263" fmla="*/ 161892 w 1721798"/>
                <a:gd name="connsiteY263" fmla="*/ 334175 h 622300"/>
                <a:gd name="connsiteX264" fmla="*/ 170637 w 1721798"/>
                <a:gd name="connsiteY264" fmla="*/ 320671 h 622300"/>
                <a:gd name="connsiteX265" fmla="*/ 180218 w 1721798"/>
                <a:gd name="connsiteY265" fmla="*/ 311150 h 622300"/>
                <a:gd name="connsiteX266" fmla="*/ 187290 w 1721798"/>
                <a:gd name="connsiteY266" fmla="*/ 303994 h 622300"/>
                <a:gd name="connsiteX267" fmla="*/ 207973 w 1721798"/>
                <a:gd name="connsiteY267" fmla="*/ 288934 h 622300"/>
                <a:gd name="connsiteX268" fmla="*/ 228580 w 1721798"/>
                <a:gd name="connsiteY268" fmla="*/ 274621 h 622300"/>
                <a:gd name="connsiteX269" fmla="*/ 250024 w 1721798"/>
                <a:gd name="connsiteY269" fmla="*/ 260370 h 622300"/>
                <a:gd name="connsiteX270" fmla="*/ 269871 w 1721798"/>
                <a:gd name="connsiteY270" fmla="*/ 247675 h 622300"/>
                <a:gd name="connsiteX271" fmla="*/ 287360 w 1721798"/>
                <a:gd name="connsiteY271" fmla="*/ 238154 h 622300"/>
                <a:gd name="connsiteX272" fmla="*/ 300820 w 1721798"/>
                <a:gd name="connsiteY272" fmla="*/ 229380 h 622300"/>
                <a:gd name="connsiteX273" fmla="*/ 310325 w 1721798"/>
                <a:gd name="connsiteY273" fmla="*/ 223841 h 622300"/>
                <a:gd name="connsiteX274" fmla="*/ 313519 w 1721798"/>
                <a:gd name="connsiteY274" fmla="*/ 222223 h 622300"/>
                <a:gd name="connsiteX275" fmla="*/ 311161 w 1721798"/>
                <a:gd name="connsiteY275" fmla="*/ 221477 h 622300"/>
                <a:gd name="connsiteX276" fmla="*/ 304774 w 1721798"/>
                <a:gd name="connsiteY276" fmla="*/ 219859 h 622300"/>
                <a:gd name="connsiteX277" fmla="*/ 293672 w 1721798"/>
                <a:gd name="connsiteY277" fmla="*/ 216685 h 622300"/>
                <a:gd name="connsiteX278" fmla="*/ 277779 w 1721798"/>
                <a:gd name="connsiteY278" fmla="*/ 213511 h 622300"/>
                <a:gd name="connsiteX279" fmla="*/ 259529 w 1721798"/>
                <a:gd name="connsiteY279" fmla="*/ 210337 h 622300"/>
                <a:gd name="connsiteX280" fmla="*/ 238162 w 1721798"/>
                <a:gd name="connsiteY280" fmla="*/ 207973 h 622300"/>
                <a:gd name="connsiteX281" fmla="*/ 212688 w 1721798"/>
                <a:gd name="connsiteY281" fmla="*/ 206355 h 622300"/>
                <a:gd name="connsiteX282" fmla="*/ 185769 w 1721798"/>
                <a:gd name="connsiteY282" fmla="*/ 207973 h 622300"/>
                <a:gd name="connsiteX283" fmla="*/ 167519 w 1721798"/>
                <a:gd name="connsiteY283" fmla="*/ 209528 h 622300"/>
                <a:gd name="connsiteX284" fmla="*/ 145239 w 1721798"/>
                <a:gd name="connsiteY284" fmla="*/ 214320 h 622300"/>
                <a:gd name="connsiteX285" fmla="*/ 121438 w 1721798"/>
                <a:gd name="connsiteY285" fmla="*/ 218303 h 622300"/>
                <a:gd name="connsiteX286" fmla="*/ 97637 w 1721798"/>
                <a:gd name="connsiteY286" fmla="*/ 223841 h 622300"/>
                <a:gd name="connsiteX287" fmla="*/ 74597 w 1721798"/>
                <a:gd name="connsiteY287" fmla="*/ 229380 h 622300"/>
                <a:gd name="connsiteX288" fmla="*/ 57944 w 1721798"/>
                <a:gd name="connsiteY288" fmla="*/ 234172 h 622300"/>
                <a:gd name="connsiteX289" fmla="*/ 44484 w 1721798"/>
                <a:gd name="connsiteY289" fmla="*/ 238154 h 622300"/>
                <a:gd name="connsiteX290" fmla="*/ 40454 w 1721798"/>
                <a:gd name="connsiteY290" fmla="*/ 238901 h 622300"/>
                <a:gd name="connsiteX291" fmla="*/ 61898 w 1721798"/>
                <a:gd name="connsiteY291" fmla="*/ 186503 h 622300"/>
                <a:gd name="connsiteX292" fmla="*/ 110336 w 1721798"/>
                <a:gd name="connsiteY292" fmla="*/ 131741 h 622300"/>
                <a:gd name="connsiteX293" fmla="*/ 108739 w 1721798"/>
                <a:gd name="connsiteY293" fmla="*/ 130994 h 622300"/>
                <a:gd name="connsiteX294" fmla="*/ 102428 w 1721798"/>
                <a:gd name="connsiteY294" fmla="*/ 129376 h 622300"/>
                <a:gd name="connsiteX295" fmla="*/ 94444 w 1721798"/>
                <a:gd name="connsiteY295" fmla="*/ 126203 h 622300"/>
                <a:gd name="connsiteX296" fmla="*/ 84102 w 1721798"/>
                <a:gd name="connsiteY296" fmla="*/ 123029 h 622300"/>
                <a:gd name="connsiteX297" fmla="*/ 73000 w 1721798"/>
                <a:gd name="connsiteY297" fmla="*/ 119046 h 622300"/>
                <a:gd name="connsiteX298" fmla="*/ 63495 w 1721798"/>
                <a:gd name="connsiteY298" fmla="*/ 114317 h 622300"/>
                <a:gd name="connsiteX299" fmla="*/ 53990 w 1721798"/>
                <a:gd name="connsiteY299" fmla="*/ 109525 h 622300"/>
                <a:gd name="connsiteX300" fmla="*/ 47602 w 1721798"/>
                <a:gd name="connsiteY300" fmla="*/ 106351 h 622300"/>
                <a:gd name="connsiteX301" fmla="*/ 42051 w 1721798"/>
                <a:gd name="connsiteY301" fmla="*/ 101622 h 622300"/>
                <a:gd name="connsiteX302" fmla="*/ 34903 w 1721798"/>
                <a:gd name="connsiteY302" fmla="*/ 95274 h 622300"/>
                <a:gd name="connsiteX303" fmla="*/ 27755 w 1721798"/>
                <a:gd name="connsiteY303" fmla="*/ 88118 h 622300"/>
                <a:gd name="connsiteX304" fmla="*/ 19847 w 1721798"/>
                <a:gd name="connsiteY304" fmla="*/ 80961 h 622300"/>
                <a:gd name="connsiteX305" fmla="*/ 12699 w 1721798"/>
                <a:gd name="connsiteY305" fmla="*/ 72996 h 622300"/>
                <a:gd name="connsiteX306" fmla="*/ 6388 w 1721798"/>
                <a:gd name="connsiteY306" fmla="*/ 66648 h 622300"/>
                <a:gd name="connsiteX307" fmla="*/ 2358 w 1721798"/>
                <a:gd name="connsiteY307" fmla="*/ 61110 h 622300"/>
                <a:gd name="connsiteX308" fmla="*/ 0 w 1721798"/>
                <a:gd name="connsiteY308" fmla="*/ 57127 h 622300"/>
                <a:gd name="connsiteX309" fmla="*/ 761 w 1721798"/>
                <a:gd name="connsiteY309" fmla="*/ 55571 h 622300"/>
                <a:gd name="connsiteX310" fmla="*/ 3954 w 1721798"/>
                <a:gd name="connsiteY310" fmla="*/ 54762 h 622300"/>
                <a:gd name="connsiteX311" fmla="*/ 9505 w 1721798"/>
                <a:gd name="connsiteY311" fmla="*/ 52398 h 622300"/>
                <a:gd name="connsiteX312" fmla="*/ 15893 w 1721798"/>
                <a:gd name="connsiteY312" fmla="*/ 49224 h 622300"/>
                <a:gd name="connsiteX313" fmla="*/ 23801 w 1721798"/>
                <a:gd name="connsiteY313" fmla="*/ 46050 h 622300"/>
                <a:gd name="connsiteX314" fmla="*/ 32546 w 1721798"/>
                <a:gd name="connsiteY314" fmla="*/ 41259 h 622300"/>
                <a:gd name="connsiteX315" fmla="*/ 44484 w 1721798"/>
                <a:gd name="connsiteY315" fmla="*/ 36529 h 622300"/>
                <a:gd name="connsiteX316" fmla="*/ 57944 w 1721798"/>
                <a:gd name="connsiteY316" fmla="*/ 32546 h 622300"/>
                <a:gd name="connsiteX317" fmla="*/ 71403 w 1721798"/>
                <a:gd name="connsiteY317" fmla="*/ 27755 h 622300"/>
                <a:gd name="connsiteX318" fmla="*/ 86535 w 1721798"/>
                <a:gd name="connsiteY318" fmla="*/ 22216 h 622300"/>
                <a:gd name="connsiteX319" fmla="*/ 103188 w 1721798"/>
                <a:gd name="connsiteY319" fmla="*/ 17487 h 622300"/>
                <a:gd name="connsiteX320" fmla="*/ 120678 w 1721798"/>
                <a:gd name="connsiteY320" fmla="*/ 14313 h 622300"/>
                <a:gd name="connsiteX321" fmla="*/ 139688 w 1721798"/>
                <a:gd name="connsiteY321" fmla="*/ 10330 h 622300"/>
                <a:gd name="connsiteX322" fmla="*/ 158775 w 1721798"/>
                <a:gd name="connsiteY322" fmla="*/ 6348 h 622300"/>
                <a:gd name="connsiteX323" fmla="*/ 180218 w 1721798"/>
                <a:gd name="connsiteY323" fmla="*/ 3983 h 622300"/>
                <a:gd name="connsiteX324" fmla="*/ 200825 w 1721798"/>
                <a:gd name="connsiteY324" fmla="*/ 2365 h 622300"/>
                <a:gd name="connsiteX325" fmla="*/ 211167 w 1721798"/>
                <a:gd name="connsiteY325" fmla="*/ 809 h 622300"/>
                <a:gd name="connsiteX326" fmla="*/ 221433 w 1721798"/>
                <a:gd name="connsiteY326" fmla="*/ 809 h 622300"/>
                <a:gd name="connsiteX327" fmla="*/ 232535 w 1721798"/>
                <a:gd name="connsiteY327" fmla="*/ 809 h 622300"/>
                <a:gd name="connsiteX328" fmla="*/ 242876 w 1721798"/>
                <a:gd name="connsiteY32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47138 w 1721798"/>
                <a:gd name="connsiteY60" fmla="*/ 84276 h 622300"/>
                <a:gd name="connsiteX61" fmla="*/ 1258269 w 1721798"/>
                <a:gd name="connsiteY61" fmla="*/ 85836 h 622300"/>
                <a:gd name="connsiteX62" fmla="*/ 1271735 w 1721798"/>
                <a:gd name="connsiteY62" fmla="*/ 88251 h 622300"/>
                <a:gd name="connsiteX63" fmla="*/ 1285261 w 1721798"/>
                <a:gd name="connsiteY63" fmla="*/ 91422 h 622300"/>
                <a:gd name="connsiteX64" fmla="*/ 1301121 w 1721798"/>
                <a:gd name="connsiteY64" fmla="*/ 93787 h 622300"/>
                <a:gd name="connsiteX65" fmla="*/ 1317759 w 1721798"/>
                <a:gd name="connsiteY65" fmla="*/ 96957 h 622300"/>
                <a:gd name="connsiteX66" fmla="*/ 1332841 w 1721798"/>
                <a:gd name="connsiteY66" fmla="*/ 99373 h 622300"/>
                <a:gd name="connsiteX67" fmla="*/ 1349539 w 1721798"/>
                <a:gd name="connsiteY67" fmla="*/ 103298 h 622300"/>
                <a:gd name="connsiteX68" fmla="*/ 1365399 w 1721798"/>
                <a:gd name="connsiteY68" fmla="*/ 106519 h 622300"/>
                <a:gd name="connsiteX69" fmla="*/ 1380481 w 1721798"/>
                <a:gd name="connsiteY69" fmla="*/ 109689 h 622300"/>
                <a:gd name="connsiteX70" fmla="*/ 1394006 w 1721798"/>
                <a:gd name="connsiteY70" fmla="*/ 112860 h 622300"/>
                <a:gd name="connsiteX71" fmla="*/ 1407472 w 1721798"/>
                <a:gd name="connsiteY71" fmla="*/ 116835 h 622300"/>
                <a:gd name="connsiteX72" fmla="*/ 1417766 w 1721798"/>
                <a:gd name="connsiteY72" fmla="*/ 119200 h 622300"/>
                <a:gd name="connsiteX73" fmla="*/ 1436020 w 1721798"/>
                <a:gd name="connsiteY73" fmla="*/ 126346 h 622300"/>
                <a:gd name="connsiteX74" fmla="*/ 1451940 w 1721798"/>
                <a:gd name="connsiteY74" fmla="*/ 133492 h 622300"/>
                <a:gd name="connsiteX75" fmla="*/ 1465406 w 1721798"/>
                <a:gd name="connsiteY75" fmla="*/ 141443 h 622300"/>
                <a:gd name="connsiteX76" fmla="*/ 1476538 w 1721798"/>
                <a:gd name="connsiteY76" fmla="*/ 148539 h 622300"/>
                <a:gd name="connsiteX77" fmla="*/ 1486054 w 1721798"/>
                <a:gd name="connsiteY77" fmla="*/ 157295 h 622300"/>
                <a:gd name="connsiteX78" fmla="*/ 1494014 w 1721798"/>
                <a:gd name="connsiteY78" fmla="*/ 165247 h 622300"/>
                <a:gd name="connsiteX79" fmla="*/ 1500358 w 1721798"/>
                <a:gd name="connsiteY79" fmla="*/ 172393 h 622300"/>
                <a:gd name="connsiteX80" fmla="*/ 1506702 w 1721798"/>
                <a:gd name="connsiteY80" fmla="*/ 178733 h 622300"/>
                <a:gd name="connsiteX81" fmla="*/ 1516996 w 1721798"/>
                <a:gd name="connsiteY81" fmla="*/ 193831 h 622300"/>
                <a:gd name="connsiteX82" fmla="*/ 1523340 w 1721798"/>
                <a:gd name="connsiteY82" fmla="*/ 208877 h 622300"/>
                <a:gd name="connsiteX83" fmla="*/ 1524178 w 1721798"/>
                <a:gd name="connsiteY83" fmla="*/ 227145 h 622300"/>
                <a:gd name="connsiteX84" fmla="*/ 1516996 w 1721798"/>
                <a:gd name="connsiteY84" fmla="*/ 247778 h 622300"/>
                <a:gd name="connsiteX85" fmla="*/ 1510652 w 1721798"/>
                <a:gd name="connsiteY85" fmla="*/ 258094 h 622300"/>
                <a:gd name="connsiteX86" fmla="*/ 1503530 w 1721798"/>
                <a:gd name="connsiteY86" fmla="*/ 269216 h 622300"/>
                <a:gd name="connsiteX87" fmla="*/ 1497186 w 1721798"/>
                <a:gd name="connsiteY87" fmla="*/ 280337 h 622300"/>
                <a:gd name="connsiteX88" fmla="*/ 1489226 w 1721798"/>
                <a:gd name="connsiteY88" fmla="*/ 291459 h 622300"/>
                <a:gd name="connsiteX89" fmla="*/ 1482882 w 1721798"/>
                <a:gd name="connsiteY89" fmla="*/ 300165 h 622300"/>
                <a:gd name="connsiteX90" fmla="*/ 1478932 w 1721798"/>
                <a:gd name="connsiteY90" fmla="*/ 308116 h 622300"/>
                <a:gd name="connsiteX91" fmla="*/ 1474922 w 1721798"/>
                <a:gd name="connsiteY91" fmla="*/ 312091 h 622300"/>
                <a:gd name="connsiteX92" fmla="*/ 1474144 w 1721798"/>
                <a:gd name="connsiteY92" fmla="*/ 314457 h 622300"/>
                <a:gd name="connsiteX93" fmla="*/ 1475760 w 1721798"/>
                <a:gd name="connsiteY93" fmla="*/ 314457 h 622300"/>
                <a:gd name="connsiteX94" fmla="*/ 1481266 w 1721798"/>
                <a:gd name="connsiteY94" fmla="*/ 312091 h 622300"/>
                <a:gd name="connsiteX95" fmla="*/ 1489226 w 1721798"/>
                <a:gd name="connsiteY95" fmla="*/ 311286 h 622300"/>
                <a:gd name="connsiteX96" fmla="*/ 1499520 w 1721798"/>
                <a:gd name="connsiteY96" fmla="*/ 309676 h 622300"/>
                <a:gd name="connsiteX97" fmla="*/ 1511430 w 1721798"/>
                <a:gd name="connsiteY97" fmla="*/ 308921 h 622300"/>
                <a:gd name="connsiteX98" fmla="*/ 1524178 w 1721798"/>
                <a:gd name="connsiteY98" fmla="*/ 307311 h 622300"/>
                <a:gd name="connsiteX99" fmla="*/ 1536865 w 1721798"/>
                <a:gd name="connsiteY99" fmla="*/ 307311 h 622300"/>
                <a:gd name="connsiteX100" fmla="*/ 1551169 w 1721798"/>
                <a:gd name="connsiteY100" fmla="*/ 307311 h 622300"/>
                <a:gd name="connsiteX101" fmla="*/ 1560685 w 1721798"/>
                <a:gd name="connsiteY101" fmla="*/ 308116 h 622300"/>
                <a:gd name="connsiteX102" fmla="*/ 1572595 w 1721798"/>
                <a:gd name="connsiteY102" fmla="*/ 309676 h 622300"/>
                <a:gd name="connsiteX103" fmla="*/ 1585283 w 1721798"/>
                <a:gd name="connsiteY103" fmla="*/ 311286 h 622300"/>
                <a:gd name="connsiteX104" fmla="*/ 1599587 w 1721798"/>
                <a:gd name="connsiteY104" fmla="*/ 315262 h 622300"/>
                <a:gd name="connsiteX105" fmla="*/ 1613053 w 1721798"/>
                <a:gd name="connsiteY105" fmla="*/ 318432 h 622300"/>
                <a:gd name="connsiteX106" fmla="*/ 1627357 w 1721798"/>
                <a:gd name="connsiteY106" fmla="*/ 322408 h 622300"/>
                <a:gd name="connsiteX107" fmla="*/ 1641601 w 1721798"/>
                <a:gd name="connsiteY107" fmla="*/ 327138 h 622300"/>
                <a:gd name="connsiteX108" fmla="*/ 1655905 w 1721798"/>
                <a:gd name="connsiteY108" fmla="*/ 330309 h 622300"/>
                <a:gd name="connsiteX109" fmla="*/ 1668593 w 1721798"/>
                <a:gd name="connsiteY109" fmla="*/ 335089 h 622300"/>
                <a:gd name="connsiteX110" fmla="*/ 1681340 w 1721798"/>
                <a:gd name="connsiteY110" fmla="*/ 339065 h 622300"/>
                <a:gd name="connsiteX111" fmla="*/ 1692412 w 1721798"/>
                <a:gd name="connsiteY111" fmla="*/ 343846 h 622300"/>
                <a:gd name="connsiteX112" fmla="*/ 1702766 w 1721798"/>
                <a:gd name="connsiteY112" fmla="*/ 346211 h 622300"/>
                <a:gd name="connsiteX113" fmla="*/ 1710666 w 1721798"/>
                <a:gd name="connsiteY113" fmla="*/ 348576 h 622300"/>
                <a:gd name="connsiteX114" fmla="*/ 1716232 w 1721798"/>
                <a:gd name="connsiteY114" fmla="*/ 351747 h 622300"/>
                <a:gd name="connsiteX115" fmla="*/ 1721020 w 1721798"/>
                <a:gd name="connsiteY115" fmla="*/ 352552 h 622300"/>
                <a:gd name="connsiteX116" fmla="*/ 1721798 w 1721798"/>
                <a:gd name="connsiteY116" fmla="*/ 353357 h 622300"/>
                <a:gd name="connsiteX117" fmla="*/ 1596415 w 1721798"/>
                <a:gd name="connsiteY117" fmla="*/ 408914 h 622300"/>
                <a:gd name="connsiteX118" fmla="*/ 1697200 w 1721798"/>
                <a:gd name="connsiteY118" fmla="*/ 506543 h 622300"/>
                <a:gd name="connsiteX119" fmla="*/ 1695584 w 1721798"/>
                <a:gd name="connsiteY119" fmla="*/ 506543 h 622300"/>
                <a:gd name="connsiteX120" fmla="*/ 1690018 w 1721798"/>
                <a:gd name="connsiteY120" fmla="*/ 504932 h 622300"/>
                <a:gd name="connsiteX121" fmla="*/ 1682118 w 1721798"/>
                <a:gd name="connsiteY121" fmla="*/ 503372 h 622300"/>
                <a:gd name="connsiteX122" fmla="*/ 1671765 w 1721798"/>
                <a:gd name="connsiteY122" fmla="*/ 501762 h 622300"/>
                <a:gd name="connsiteX123" fmla="*/ 1659915 w 1721798"/>
                <a:gd name="connsiteY123" fmla="*/ 498592 h 622300"/>
                <a:gd name="connsiteX124" fmla="*/ 1644833 w 1721798"/>
                <a:gd name="connsiteY124" fmla="*/ 496226 h 622300"/>
                <a:gd name="connsiteX125" fmla="*/ 1630529 w 1721798"/>
                <a:gd name="connsiteY125" fmla="*/ 493056 h 622300"/>
                <a:gd name="connsiteX126" fmla="*/ 1614669 w 1721798"/>
                <a:gd name="connsiteY126" fmla="*/ 490691 h 622300"/>
                <a:gd name="connsiteX127" fmla="*/ 1599587 w 1721798"/>
                <a:gd name="connsiteY127" fmla="*/ 488275 h 622300"/>
                <a:gd name="connsiteX128" fmla="*/ 1583667 w 1721798"/>
                <a:gd name="connsiteY128" fmla="*/ 485105 h 622300"/>
                <a:gd name="connsiteX129" fmla="*/ 1569423 w 1721798"/>
                <a:gd name="connsiteY129" fmla="*/ 482740 h 622300"/>
                <a:gd name="connsiteX130" fmla="*/ 1555119 w 1721798"/>
                <a:gd name="connsiteY130" fmla="*/ 480374 h 622300"/>
                <a:gd name="connsiteX131" fmla="*/ 1543209 w 1721798"/>
                <a:gd name="connsiteY131" fmla="*/ 478764 h 622300"/>
                <a:gd name="connsiteX132" fmla="*/ 1533693 w 1721798"/>
                <a:gd name="connsiteY132" fmla="*/ 477959 h 622300"/>
                <a:gd name="connsiteX133" fmla="*/ 1525734 w 1721798"/>
                <a:gd name="connsiteY133" fmla="*/ 477154 h 622300"/>
                <a:gd name="connsiteX134" fmla="*/ 1521784 w 1721798"/>
                <a:gd name="connsiteY134" fmla="*/ 477154 h 622300"/>
                <a:gd name="connsiteX135" fmla="*/ 1512268 w 1721798"/>
                <a:gd name="connsiteY135" fmla="*/ 477959 h 622300"/>
                <a:gd name="connsiteX136" fmla="*/ 1497964 w 1721798"/>
                <a:gd name="connsiteY136" fmla="*/ 479569 h 622300"/>
                <a:gd name="connsiteX137" fmla="*/ 1479710 w 1721798"/>
                <a:gd name="connsiteY137" fmla="*/ 481129 h 622300"/>
                <a:gd name="connsiteX138" fmla="*/ 1459062 w 1721798"/>
                <a:gd name="connsiteY138" fmla="*/ 484300 h 622300"/>
                <a:gd name="connsiteX139" fmla="*/ 1437636 w 1721798"/>
                <a:gd name="connsiteY139" fmla="*/ 488275 h 622300"/>
                <a:gd name="connsiteX140" fmla="*/ 1416210 w 1721798"/>
                <a:gd name="connsiteY140" fmla="*/ 493056 h 622300"/>
                <a:gd name="connsiteX141" fmla="*/ 1397956 w 1721798"/>
                <a:gd name="connsiteY141" fmla="*/ 498592 h 622300"/>
                <a:gd name="connsiteX142" fmla="*/ 1383653 w 1721798"/>
                <a:gd name="connsiteY142" fmla="*/ 506543 h 622300"/>
                <a:gd name="connsiteX143" fmla="*/ 1370965 w 1721798"/>
                <a:gd name="connsiteY143" fmla="*/ 514494 h 622300"/>
                <a:gd name="connsiteX144" fmla="*/ 1357439 w 1721798"/>
                <a:gd name="connsiteY144" fmla="*/ 521640 h 622300"/>
                <a:gd name="connsiteX145" fmla="*/ 1344751 w 1721798"/>
                <a:gd name="connsiteY145" fmla="*/ 529541 h 622300"/>
                <a:gd name="connsiteX146" fmla="*/ 1332063 w 1721798"/>
                <a:gd name="connsiteY146" fmla="*/ 537492 h 622300"/>
                <a:gd name="connsiteX147" fmla="*/ 1318597 w 1721798"/>
                <a:gd name="connsiteY147" fmla="*/ 544638 h 622300"/>
                <a:gd name="connsiteX148" fmla="*/ 1305071 w 1721798"/>
                <a:gd name="connsiteY148" fmla="*/ 551784 h 622300"/>
                <a:gd name="connsiteX149" fmla="*/ 1290767 w 1721798"/>
                <a:gd name="connsiteY149" fmla="*/ 559735 h 622300"/>
                <a:gd name="connsiteX150" fmla="*/ 1277301 w 1721798"/>
                <a:gd name="connsiteY150" fmla="*/ 567686 h 622300"/>
                <a:gd name="connsiteX151" fmla="*/ 1267785 w 1721798"/>
                <a:gd name="connsiteY151" fmla="*/ 571611 h 622300"/>
                <a:gd name="connsiteX152" fmla="*/ 1256653 w 1721798"/>
                <a:gd name="connsiteY152" fmla="*/ 575587 h 622300"/>
                <a:gd name="connsiteX153" fmla="*/ 1242350 w 1721798"/>
                <a:gd name="connsiteY153" fmla="*/ 579563 h 622300"/>
                <a:gd name="connsiteX154" fmla="*/ 1227268 w 1721798"/>
                <a:gd name="connsiteY154" fmla="*/ 581928 h 622300"/>
                <a:gd name="connsiteX155" fmla="*/ 1209852 w 1721798"/>
                <a:gd name="connsiteY155" fmla="*/ 583538 h 622300"/>
                <a:gd name="connsiteX156" fmla="*/ 1191598 w 1721798"/>
                <a:gd name="connsiteY156" fmla="*/ 583538 h 622300"/>
                <a:gd name="connsiteX157" fmla="*/ 1170950 w 1721798"/>
                <a:gd name="connsiteY157" fmla="*/ 581928 h 622300"/>
                <a:gd name="connsiteX158" fmla="*/ 1151080 w 1721798"/>
                <a:gd name="connsiteY158" fmla="*/ 578003 h 622300"/>
                <a:gd name="connsiteX159" fmla="*/ 1143958 w 1721798"/>
                <a:gd name="connsiteY159" fmla="*/ 574782 h 622300"/>
                <a:gd name="connsiteX160" fmla="*/ 1138392 w 1721798"/>
                <a:gd name="connsiteY160" fmla="*/ 568441 h 622300"/>
                <a:gd name="connsiteX161" fmla="*/ 1132826 w 1721798"/>
                <a:gd name="connsiteY161" fmla="*/ 559735 h 622300"/>
                <a:gd name="connsiteX162" fmla="*/ 1128876 w 1721798"/>
                <a:gd name="connsiteY162" fmla="*/ 550224 h 622300"/>
                <a:gd name="connsiteX163" fmla="*/ 1126482 w 1721798"/>
                <a:gd name="connsiteY163" fmla="*/ 539857 h 622300"/>
                <a:gd name="connsiteX164" fmla="*/ 1124926 w 1721798"/>
                <a:gd name="connsiteY164" fmla="*/ 531151 h 622300"/>
                <a:gd name="connsiteX165" fmla="*/ 1123310 w 1721798"/>
                <a:gd name="connsiteY165" fmla="*/ 522395 h 622300"/>
                <a:gd name="connsiteX166" fmla="*/ 1124926 w 1721798"/>
                <a:gd name="connsiteY166" fmla="*/ 516859 h 622300"/>
                <a:gd name="connsiteX167" fmla="*/ 1136776 w 1721798"/>
                <a:gd name="connsiteY167" fmla="*/ 482740 h 622300"/>
                <a:gd name="connsiteX168" fmla="*/ 1151080 w 1721798"/>
                <a:gd name="connsiteY168" fmla="*/ 450180 h 622300"/>
                <a:gd name="connsiteX169" fmla="*/ 1165384 w 1721798"/>
                <a:gd name="connsiteY169" fmla="*/ 420036 h 622300"/>
                <a:gd name="connsiteX170" fmla="*/ 1180466 w 1721798"/>
                <a:gd name="connsiteY170" fmla="*/ 393817 h 622300"/>
                <a:gd name="connsiteX171" fmla="*/ 1193932 w 1721798"/>
                <a:gd name="connsiteY171" fmla="*/ 372379 h 622300"/>
                <a:gd name="connsiteX172" fmla="*/ 1205064 w 1721798"/>
                <a:gd name="connsiteY172" fmla="*/ 356527 h 622300"/>
                <a:gd name="connsiteX173" fmla="*/ 1212186 w 1721798"/>
                <a:gd name="connsiteY173" fmla="*/ 345406 h 622300"/>
                <a:gd name="connsiteX174" fmla="*/ 1215358 w 1721798"/>
                <a:gd name="connsiteY174" fmla="*/ 341430 h 622300"/>
                <a:gd name="connsiteX175" fmla="*/ 1099050 w 1721798"/>
                <a:gd name="connsiteY175" fmla="*/ 340794 h 622300"/>
                <a:gd name="connsiteX176" fmla="*/ 1097627 w 1721798"/>
                <a:gd name="connsiteY176" fmla="*/ 346663 h 622300"/>
                <a:gd name="connsiteX177" fmla="*/ 1087287 w 1721798"/>
                <a:gd name="connsiteY177" fmla="*/ 348254 h 622300"/>
                <a:gd name="connsiteX178" fmla="*/ 1075357 w 1721798"/>
                <a:gd name="connsiteY178" fmla="*/ 349845 h 622300"/>
                <a:gd name="connsiteX179" fmla="*/ 1063426 w 1721798"/>
                <a:gd name="connsiteY179" fmla="*/ 353027 h 622300"/>
                <a:gd name="connsiteX180" fmla="*/ 1050701 w 1721798"/>
                <a:gd name="connsiteY180" fmla="*/ 355414 h 622300"/>
                <a:gd name="connsiteX181" fmla="*/ 1037975 w 1721798"/>
                <a:gd name="connsiteY181" fmla="*/ 358596 h 622300"/>
                <a:gd name="connsiteX182" fmla="*/ 1023658 w 1721798"/>
                <a:gd name="connsiteY182" fmla="*/ 360983 h 622300"/>
                <a:gd name="connsiteX183" fmla="*/ 1010137 w 1721798"/>
                <a:gd name="connsiteY183" fmla="*/ 364165 h 622300"/>
                <a:gd name="connsiteX184" fmla="*/ 996616 w 1721798"/>
                <a:gd name="connsiteY184" fmla="*/ 366551 h 622300"/>
                <a:gd name="connsiteX185" fmla="*/ 983890 w 1721798"/>
                <a:gd name="connsiteY185" fmla="*/ 370529 h 622300"/>
                <a:gd name="connsiteX186" fmla="*/ 969574 w 1721798"/>
                <a:gd name="connsiteY186" fmla="*/ 372915 h 622300"/>
                <a:gd name="connsiteX187" fmla="*/ 957643 w 1721798"/>
                <a:gd name="connsiteY187" fmla="*/ 376893 h 622300"/>
                <a:gd name="connsiteX188" fmla="*/ 945713 w 1721798"/>
                <a:gd name="connsiteY188" fmla="*/ 379279 h 622300"/>
                <a:gd name="connsiteX189" fmla="*/ 935373 w 1721798"/>
                <a:gd name="connsiteY189" fmla="*/ 382461 h 622300"/>
                <a:gd name="connsiteX190" fmla="*/ 925034 w 1721798"/>
                <a:gd name="connsiteY190" fmla="*/ 384848 h 622300"/>
                <a:gd name="connsiteX191" fmla="*/ 915489 w 1721798"/>
                <a:gd name="connsiteY191" fmla="*/ 388030 h 622300"/>
                <a:gd name="connsiteX192" fmla="*/ 908331 w 1721798"/>
                <a:gd name="connsiteY192" fmla="*/ 390416 h 622300"/>
                <a:gd name="connsiteX193" fmla="*/ 894810 w 1721798"/>
                <a:gd name="connsiteY193" fmla="*/ 395190 h 622300"/>
                <a:gd name="connsiteX194" fmla="*/ 876517 w 1721798"/>
                <a:gd name="connsiteY194" fmla="*/ 402349 h 622300"/>
                <a:gd name="connsiteX195" fmla="*/ 853451 w 1721798"/>
                <a:gd name="connsiteY195" fmla="*/ 410304 h 622300"/>
                <a:gd name="connsiteX196" fmla="*/ 829590 w 1721798"/>
                <a:gd name="connsiteY196" fmla="*/ 419055 h 622300"/>
                <a:gd name="connsiteX197" fmla="*/ 806525 w 1721798"/>
                <a:gd name="connsiteY197" fmla="*/ 427010 h 622300"/>
                <a:gd name="connsiteX198" fmla="*/ 788232 w 1721798"/>
                <a:gd name="connsiteY198" fmla="*/ 433374 h 622300"/>
                <a:gd name="connsiteX199" fmla="*/ 774710 w 1721798"/>
                <a:gd name="connsiteY199" fmla="*/ 438147 h 622300"/>
                <a:gd name="connsiteX200" fmla="*/ 769938 w 1721798"/>
                <a:gd name="connsiteY200" fmla="*/ 439738 h 622300"/>
                <a:gd name="connsiteX201" fmla="*/ 769953 w 1721798"/>
                <a:gd name="connsiteY201" fmla="*/ 438446 h 622300"/>
                <a:gd name="connsiteX202" fmla="*/ 715929 w 1721798"/>
                <a:gd name="connsiteY202" fmla="*/ 457204 h 622300"/>
                <a:gd name="connsiteX203" fmla="*/ 711215 w 1721798"/>
                <a:gd name="connsiteY203" fmla="*/ 458760 h 622300"/>
                <a:gd name="connsiteX204" fmla="*/ 704067 w 1721798"/>
                <a:gd name="connsiteY204" fmla="*/ 461933 h 622300"/>
                <a:gd name="connsiteX205" fmla="*/ 695322 w 1721798"/>
                <a:gd name="connsiteY205" fmla="*/ 465916 h 622300"/>
                <a:gd name="connsiteX206" fmla="*/ 683384 w 1721798"/>
                <a:gd name="connsiteY206" fmla="*/ 470708 h 622300"/>
                <a:gd name="connsiteX207" fmla="*/ 670685 w 1721798"/>
                <a:gd name="connsiteY207" fmla="*/ 476246 h 622300"/>
                <a:gd name="connsiteX208" fmla="*/ 657225 w 1721798"/>
                <a:gd name="connsiteY208" fmla="*/ 481785 h 622300"/>
                <a:gd name="connsiteX209" fmla="*/ 642930 w 1721798"/>
                <a:gd name="connsiteY209" fmla="*/ 487385 h 622300"/>
                <a:gd name="connsiteX210" fmla="*/ 629470 w 1721798"/>
                <a:gd name="connsiteY210" fmla="*/ 493733 h 622300"/>
                <a:gd name="connsiteX211" fmla="*/ 615175 w 1721798"/>
                <a:gd name="connsiteY211" fmla="*/ 499271 h 622300"/>
                <a:gd name="connsiteX212" fmla="*/ 601639 w 1721798"/>
                <a:gd name="connsiteY212" fmla="*/ 505619 h 622300"/>
                <a:gd name="connsiteX213" fmla="*/ 589777 w 1721798"/>
                <a:gd name="connsiteY213" fmla="*/ 510411 h 622300"/>
                <a:gd name="connsiteX214" fmla="*/ 580196 w 1721798"/>
                <a:gd name="connsiteY214" fmla="*/ 515140 h 622300"/>
                <a:gd name="connsiteX215" fmla="*/ 571527 w 1721798"/>
                <a:gd name="connsiteY215" fmla="*/ 518314 h 622300"/>
                <a:gd name="connsiteX216" fmla="*/ 565976 w 1721798"/>
                <a:gd name="connsiteY216" fmla="*/ 521488 h 622300"/>
                <a:gd name="connsiteX217" fmla="*/ 563543 w 1721798"/>
                <a:gd name="connsiteY217" fmla="*/ 522297 h 622300"/>
                <a:gd name="connsiteX218" fmla="*/ 558828 w 1721798"/>
                <a:gd name="connsiteY218" fmla="*/ 524661 h 622300"/>
                <a:gd name="connsiteX219" fmla="*/ 554798 w 1721798"/>
                <a:gd name="connsiteY219" fmla="*/ 526279 h 622300"/>
                <a:gd name="connsiteX220" fmla="*/ 551680 w 1721798"/>
                <a:gd name="connsiteY220" fmla="*/ 528644 h 622300"/>
                <a:gd name="connsiteX221" fmla="*/ 547726 w 1721798"/>
                <a:gd name="connsiteY221" fmla="*/ 529453 h 622300"/>
                <a:gd name="connsiteX222" fmla="*/ 544532 w 1721798"/>
                <a:gd name="connsiteY222" fmla="*/ 531009 h 622300"/>
                <a:gd name="connsiteX223" fmla="*/ 538981 w 1721798"/>
                <a:gd name="connsiteY223" fmla="*/ 534182 h 622300"/>
                <a:gd name="connsiteX224" fmla="*/ 533430 w 1721798"/>
                <a:gd name="connsiteY224" fmla="*/ 535800 h 622300"/>
                <a:gd name="connsiteX225" fmla="*/ 526282 w 1721798"/>
                <a:gd name="connsiteY225" fmla="*/ 539721 h 622300"/>
                <a:gd name="connsiteX226" fmla="*/ 514344 w 1721798"/>
                <a:gd name="connsiteY226" fmla="*/ 546131 h 622300"/>
                <a:gd name="connsiteX227" fmla="*/ 500884 w 1721798"/>
                <a:gd name="connsiteY227" fmla="*/ 552478 h 622300"/>
                <a:gd name="connsiteX228" fmla="*/ 487349 w 1721798"/>
                <a:gd name="connsiteY228" fmla="*/ 558826 h 622300"/>
                <a:gd name="connsiteX229" fmla="*/ 473890 w 1721798"/>
                <a:gd name="connsiteY229" fmla="*/ 565920 h 622300"/>
                <a:gd name="connsiteX230" fmla="*/ 458758 w 1721798"/>
                <a:gd name="connsiteY230" fmla="*/ 573076 h 622300"/>
                <a:gd name="connsiteX231" fmla="*/ 443701 w 1721798"/>
                <a:gd name="connsiteY231" fmla="*/ 579424 h 622300"/>
                <a:gd name="connsiteX232" fmla="*/ 428645 w 1721798"/>
                <a:gd name="connsiteY232" fmla="*/ 586580 h 622300"/>
                <a:gd name="connsiteX233" fmla="*/ 414349 w 1721798"/>
                <a:gd name="connsiteY233" fmla="*/ 593737 h 622300"/>
                <a:gd name="connsiteX234" fmla="*/ 400054 w 1721798"/>
                <a:gd name="connsiteY234" fmla="*/ 600084 h 622300"/>
                <a:gd name="connsiteX235" fmla="*/ 385758 w 1721798"/>
                <a:gd name="connsiteY235" fmla="*/ 606432 h 622300"/>
                <a:gd name="connsiteX236" fmla="*/ 372299 w 1721798"/>
                <a:gd name="connsiteY236" fmla="*/ 610414 h 622300"/>
                <a:gd name="connsiteX237" fmla="*/ 360360 w 1721798"/>
                <a:gd name="connsiteY237" fmla="*/ 615144 h 622300"/>
                <a:gd name="connsiteX238" fmla="*/ 349258 w 1721798"/>
                <a:gd name="connsiteY238" fmla="*/ 619126 h 622300"/>
                <a:gd name="connsiteX239" fmla="*/ 340513 w 1721798"/>
                <a:gd name="connsiteY239" fmla="*/ 621491 h 622300"/>
                <a:gd name="connsiteX240" fmla="*/ 331769 w 1721798"/>
                <a:gd name="connsiteY240" fmla="*/ 622300 h 622300"/>
                <a:gd name="connsiteX241" fmla="*/ 325457 w 1721798"/>
                <a:gd name="connsiteY241" fmla="*/ 622300 h 622300"/>
                <a:gd name="connsiteX242" fmla="*/ 311161 w 1721798"/>
                <a:gd name="connsiteY242" fmla="*/ 619126 h 622300"/>
                <a:gd name="connsiteX243" fmla="*/ 295269 w 1721798"/>
                <a:gd name="connsiteY243" fmla="*/ 610414 h 622300"/>
                <a:gd name="connsiteX244" fmla="*/ 280213 w 1721798"/>
                <a:gd name="connsiteY244" fmla="*/ 598466 h 622300"/>
                <a:gd name="connsiteX245" fmla="*/ 263559 w 1721798"/>
                <a:gd name="connsiteY245" fmla="*/ 584215 h 622300"/>
                <a:gd name="connsiteX246" fmla="*/ 247667 w 1721798"/>
                <a:gd name="connsiteY246" fmla="*/ 566729 h 622300"/>
                <a:gd name="connsiteX247" fmla="*/ 232535 w 1721798"/>
                <a:gd name="connsiteY247" fmla="*/ 548495 h 622300"/>
                <a:gd name="connsiteX248" fmla="*/ 216718 w 1721798"/>
                <a:gd name="connsiteY248" fmla="*/ 528644 h 622300"/>
                <a:gd name="connsiteX249" fmla="*/ 202422 w 1721798"/>
                <a:gd name="connsiteY249" fmla="*/ 507237 h 622300"/>
                <a:gd name="connsiteX250" fmla="*/ 188126 w 1721798"/>
                <a:gd name="connsiteY250" fmla="*/ 487385 h 622300"/>
                <a:gd name="connsiteX251" fmla="*/ 175428 w 1721798"/>
                <a:gd name="connsiteY251" fmla="*/ 467534 h 622300"/>
                <a:gd name="connsiteX252" fmla="*/ 163489 w 1721798"/>
                <a:gd name="connsiteY252" fmla="*/ 447683 h 622300"/>
                <a:gd name="connsiteX253" fmla="*/ 153984 w 1721798"/>
                <a:gd name="connsiteY253" fmla="*/ 431005 h 622300"/>
                <a:gd name="connsiteX254" fmla="*/ 145239 w 1721798"/>
                <a:gd name="connsiteY254" fmla="*/ 415945 h 622300"/>
                <a:gd name="connsiteX255" fmla="*/ 138928 w 1721798"/>
                <a:gd name="connsiteY255" fmla="*/ 403997 h 622300"/>
                <a:gd name="connsiteX256" fmla="*/ 134137 w 1721798"/>
                <a:gd name="connsiteY256" fmla="*/ 395285 h 622300"/>
                <a:gd name="connsiteX257" fmla="*/ 132540 w 1721798"/>
                <a:gd name="connsiteY257" fmla="*/ 390556 h 622300"/>
                <a:gd name="connsiteX258" fmla="*/ 133377 w 1721798"/>
                <a:gd name="connsiteY258" fmla="*/ 384146 h 622300"/>
                <a:gd name="connsiteX259" fmla="*/ 137331 w 1721798"/>
                <a:gd name="connsiteY259" fmla="*/ 373069 h 622300"/>
                <a:gd name="connsiteX260" fmla="*/ 143642 w 1721798"/>
                <a:gd name="connsiteY260" fmla="*/ 361183 h 622300"/>
                <a:gd name="connsiteX261" fmla="*/ 151627 w 1721798"/>
                <a:gd name="connsiteY261" fmla="*/ 347679 h 622300"/>
                <a:gd name="connsiteX262" fmla="*/ 161892 w 1721798"/>
                <a:gd name="connsiteY262" fmla="*/ 334175 h 622300"/>
                <a:gd name="connsiteX263" fmla="*/ 170637 w 1721798"/>
                <a:gd name="connsiteY263" fmla="*/ 320671 h 622300"/>
                <a:gd name="connsiteX264" fmla="*/ 180218 w 1721798"/>
                <a:gd name="connsiteY264" fmla="*/ 311150 h 622300"/>
                <a:gd name="connsiteX265" fmla="*/ 187290 w 1721798"/>
                <a:gd name="connsiteY265" fmla="*/ 303994 h 622300"/>
                <a:gd name="connsiteX266" fmla="*/ 207973 w 1721798"/>
                <a:gd name="connsiteY266" fmla="*/ 288934 h 622300"/>
                <a:gd name="connsiteX267" fmla="*/ 228580 w 1721798"/>
                <a:gd name="connsiteY267" fmla="*/ 274621 h 622300"/>
                <a:gd name="connsiteX268" fmla="*/ 250024 w 1721798"/>
                <a:gd name="connsiteY268" fmla="*/ 260370 h 622300"/>
                <a:gd name="connsiteX269" fmla="*/ 269871 w 1721798"/>
                <a:gd name="connsiteY269" fmla="*/ 247675 h 622300"/>
                <a:gd name="connsiteX270" fmla="*/ 287360 w 1721798"/>
                <a:gd name="connsiteY270" fmla="*/ 238154 h 622300"/>
                <a:gd name="connsiteX271" fmla="*/ 300820 w 1721798"/>
                <a:gd name="connsiteY271" fmla="*/ 229380 h 622300"/>
                <a:gd name="connsiteX272" fmla="*/ 310325 w 1721798"/>
                <a:gd name="connsiteY272" fmla="*/ 223841 h 622300"/>
                <a:gd name="connsiteX273" fmla="*/ 313519 w 1721798"/>
                <a:gd name="connsiteY273" fmla="*/ 222223 h 622300"/>
                <a:gd name="connsiteX274" fmla="*/ 311161 w 1721798"/>
                <a:gd name="connsiteY274" fmla="*/ 221477 h 622300"/>
                <a:gd name="connsiteX275" fmla="*/ 304774 w 1721798"/>
                <a:gd name="connsiteY275" fmla="*/ 219859 h 622300"/>
                <a:gd name="connsiteX276" fmla="*/ 293672 w 1721798"/>
                <a:gd name="connsiteY276" fmla="*/ 216685 h 622300"/>
                <a:gd name="connsiteX277" fmla="*/ 277779 w 1721798"/>
                <a:gd name="connsiteY277" fmla="*/ 213511 h 622300"/>
                <a:gd name="connsiteX278" fmla="*/ 259529 w 1721798"/>
                <a:gd name="connsiteY278" fmla="*/ 210337 h 622300"/>
                <a:gd name="connsiteX279" fmla="*/ 238162 w 1721798"/>
                <a:gd name="connsiteY279" fmla="*/ 207973 h 622300"/>
                <a:gd name="connsiteX280" fmla="*/ 212688 w 1721798"/>
                <a:gd name="connsiteY280" fmla="*/ 206355 h 622300"/>
                <a:gd name="connsiteX281" fmla="*/ 185769 w 1721798"/>
                <a:gd name="connsiteY281" fmla="*/ 207973 h 622300"/>
                <a:gd name="connsiteX282" fmla="*/ 167519 w 1721798"/>
                <a:gd name="connsiteY282" fmla="*/ 209528 h 622300"/>
                <a:gd name="connsiteX283" fmla="*/ 145239 w 1721798"/>
                <a:gd name="connsiteY283" fmla="*/ 214320 h 622300"/>
                <a:gd name="connsiteX284" fmla="*/ 121438 w 1721798"/>
                <a:gd name="connsiteY284" fmla="*/ 218303 h 622300"/>
                <a:gd name="connsiteX285" fmla="*/ 97637 w 1721798"/>
                <a:gd name="connsiteY285" fmla="*/ 223841 h 622300"/>
                <a:gd name="connsiteX286" fmla="*/ 74597 w 1721798"/>
                <a:gd name="connsiteY286" fmla="*/ 229380 h 622300"/>
                <a:gd name="connsiteX287" fmla="*/ 57944 w 1721798"/>
                <a:gd name="connsiteY287" fmla="*/ 234172 h 622300"/>
                <a:gd name="connsiteX288" fmla="*/ 44484 w 1721798"/>
                <a:gd name="connsiteY288" fmla="*/ 238154 h 622300"/>
                <a:gd name="connsiteX289" fmla="*/ 40454 w 1721798"/>
                <a:gd name="connsiteY289" fmla="*/ 238901 h 622300"/>
                <a:gd name="connsiteX290" fmla="*/ 61898 w 1721798"/>
                <a:gd name="connsiteY290" fmla="*/ 186503 h 622300"/>
                <a:gd name="connsiteX291" fmla="*/ 110336 w 1721798"/>
                <a:gd name="connsiteY291" fmla="*/ 131741 h 622300"/>
                <a:gd name="connsiteX292" fmla="*/ 108739 w 1721798"/>
                <a:gd name="connsiteY292" fmla="*/ 130994 h 622300"/>
                <a:gd name="connsiteX293" fmla="*/ 102428 w 1721798"/>
                <a:gd name="connsiteY293" fmla="*/ 129376 h 622300"/>
                <a:gd name="connsiteX294" fmla="*/ 94444 w 1721798"/>
                <a:gd name="connsiteY294" fmla="*/ 126203 h 622300"/>
                <a:gd name="connsiteX295" fmla="*/ 84102 w 1721798"/>
                <a:gd name="connsiteY295" fmla="*/ 123029 h 622300"/>
                <a:gd name="connsiteX296" fmla="*/ 73000 w 1721798"/>
                <a:gd name="connsiteY296" fmla="*/ 119046 h 622300"/>
                <a:gd name="connsiteX297" fmla="*/ 63495 w 1721798"/>
                <a:gd name="connsiteY297" fmla="*/ 114317 h 622300"/>
                <a:gd name="connsiteX298" fmla="*/ 53990 w 1721798"/>
                <a:gd name="connsiteY298" fmla="*/ 109525 h 622300"/>
                <a:gd name="connsiteX299" fmla="*/ 47602 w 1721798"/>
                <a:gd name="connsiteY299" fmla="*/ 106351 h 622300"/>
                <a:gd name="connsiteX300" fmla="*/ 42051 w 1721798"/>
                <a:gd name="connsiteY300" fmla="*/ 101622 h 622300"/>
                <a:gd name="connsiteX301" fmla="*/ 34903 w 1721798"/>
                <a:gd name="connsiteY301" fmla="*/ 95274 h 622300"/>
                <a:gd name="connsiteX302" fmla="*/ 27755 w 1721798"/>
                <a:gd name="connsiteY302" fmla="*/ 88118 h 622300"/>
                <a:gd name="connsiteX303" fmla="*/ 19847 w 1721798"/>
                <a:gd name="connsiteY303" fmla="*/ 80961 h 622300"/>
                <a:gd name="connsiteX304" fmla="*/ 12699 w 1721798"/>
                <a:gd name="connsiteY304" fmla="*/ 72996 h 622300"/>
                <a:gd name="connsiteX305" fmla="*/ 6388 w 1721798"/>
                <a:gd name="connsiteY305" fmla="*/ 66648 h 622300"/>
                <a:gd name="connsiteX306" fmla="*/ 2358 w 1721798"/>
                <a:gd name="connsiteY306" fmla="*/ 61110 h 622300"/>
                <a:gd name="connsiteX307" fmla="*/ 0 w 1721798"/>
                <a:gd name="connsiteY307" fmla="*/ 57127 h 622300"/>
                <a:gd name="connsiteX308" fmla="*/ 761 w 1721798"/>
                <a:gd name="connsiteY308" fmla="*/ 55571 h 622300"/>
                <a:gd name="connsiteX309" fmla="*/ 3954 w 1721798"/>
                <a:gd name="connsiteY309" fmla="*/ 54762 h 622300"/>
                <a:gd name="connsiteX310" fmla="*/ 9505 w 1721798"/>
                <a:gd name="connsiteY310" fmla="*/ 52398 h 622300"/>
                <a:gd name="connsiteX311" fmla="*/ 15893 w 1721798"/>
                <a:gd name="connsiteY311" fmla="*/ 49224 h 622300"/>
                <a:gd name="connsiteX312" fmla="*/ 23801 w 1721798"/>
                <a:gd name="connsiteY312" fmla="*/ 46050 h 622300"/>
                <a:gd name="connsiteX313" fmla="*/ 32546 w 1721798"/>
                <a:gd name="connsiteY313" fmla="*/ 41259 h 622300"/>
                <a:gd name="connsiteX314" fmla="*/ 44484 w 1721798"/>
                <a:gd name="connsiteY314" fmla="*/ 36529 h 622300"/>
                <a:gd name="connsiteX315" fmla="*/ 57944 w 1721798"/>
                <a:gd name="connsiteY315" fmla="*/ 32546 h 622300"/>
                <a:gd name="connsiteX316" fmla="*/ 71403 w 1721798"/>
                <a:gd name="connsiteY316" fmla="*/ 27755 h 622300"/>
                <a:gd name="connsiteX317" fmla="*/ 86535 w 1721798"/>
                <a:gd name="connsiteY317" fmla="*/ 22216 h 622300"/>
                <a:gd name="connsiteX318" fmla="*/ 103188 w 1721798"/>
                <a:gd name="connsiteY318" fmla="*/ 17487 h 622300"/>
                <a:gd name="connsiteX319" fmla="*/ 120678 w 1721798"/>
                <a:gd name="connsiteY319" fmla="*/ 14313 h 622300"/>
                <a:gd name="connsiteX320" fmla="*/ 139688 w 1721798"/>
                <a:gd name="connsiteY320" fmla="*/ 10330 h 622300"/>
                <a:gd name="connsiteX321" fmla="*/ 158775 w 1721798"/>
                <a:gd name="connsiteY321" fmla="*/ 6348 h 622300"/>
                <a:gd name="connsiteX322" fmla="*/ 180218 w 1721798"/>
                <a:gd name="connsiteY322" fmla="*/ 3983 h 622300"/>
                <a:gd name="connsiteX323" fmla="*/ 200825 w 1721798"/>
                <a:gd name="connsiteY323" fmla="*/ 2365 h 622300"/>
                <a:gd name="connsiteX324" fmla="*/ 211167 w 1721798"/>
                <a:gd name="connsiteY324" fmla="*/ 809 h 622300"/>
                <a:gd name="connsiteX325" fmla="*/ 221433 w 1721798"/>
                <a:gd name="connsiteY325" fmla="*/ 809 h 622300"/>
                <a:gd name="connsiteX326" fmla="*/ 232535 w 1721798"/>
                <a:gd name="connsiteY326" fmla="*/ 809 h 622300"/>
                <a:gd name="connsiteX327" fmla="*/ 242876 w 1721798"/>
                <a:gd name="connsiteY32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47138 w 1721798"/>
                <a:gd name="connsiteY60" fmla="*/ 84276 h 622300"/>
                <a:gd name="connsiteX61" fmla="*/ 1271735 w 1721798"/>
                <a:gd name="connsiteY61" fmla="*/ 88251 h 622300"/>
                <a:gd name="connsiteX62" fmla="*/ 1285261 w 1721798"/>
                <a:gd name="connsiteY62" fmla="*/ 91422 h 622300"/>
                <a:gd name="connsiteX63" fmla="*/ 1301121 w 1721798"/>
                <a:gd name="connsiteY63" fmla="*/ 93787 h 622300"/>
                <a:gd name="connsiteX64" fmla="*/ 1317759 w 1721798"/>
                <a:gd name="connsiteY64" fmla="*/ 96957 h 622300"/>
                <a:gd name="connsiteX65" fmla="*/ 1332841 w 1721798"/>
                <a:gd name="connsiteY65" fmla="*/ 99373 h 622300"/>
                <a:gd name="connsiteX66" fmla="*/ 1349539 w 1721798"/>
                <a:gd name="connsiteY66" fmla="*/ 103298 h 622300"/>
                <a:gd name="connsiteX67" fmla="*/ 1365399 w 1721798"/>
                <a:gd name="connsiteY67" fmla="*/ 106519 h 622300"/>
                <a:gd name="connsiteX68" fmla="*/ 1380481 w 1721798"/>
                <a:gd name="connsiteY68" fmla="*/ 109689 h 622300"/>
                <a:gd name="connsiteX69" fmla="*/ 1394006 w 1721798"/>
                <a:gd name="connsiteY69" fmla="*/ 112860 h 622300"/>
                <a:gd name="connsiteX70" fmla="*/ 1407472 w 1721798"/>
                <a:gd name="connsiteY70" fmla="*/ 116835 h 622300"/>
                <a:gd name="connsiteX71" fmla="*/ 1417766 w 1721798"/>
                <a:gd name="connsiteY71" fmla="*/ 119200 h 622300"/>
                <a:gd name="connsiteX72" fmla="*/ 1436020 w 1721798"/>
                <a:gd name="connsiteY72" fmla="*/ 126346 h 622300"/>
                <a:gd name="connsiteX73" fmla="*/ 1451940 w 1721798"/>
                <a:gd name="connsiteY73" fmla="*/ 133492 h 622300"/>
                <a:gd name="connsiteX74" fmla="*/ 1465406 w 1721798"/>
                <a:gd name="connsiteY74" fmla="*/ 141443 h 622300"/>
                <a:gd name="connsiteX75" fmla="*/ 1476538 w 1721798"/>
                <a:gd name="connsiteY75" fmla="*/ 148539 h 622300"/>
                <a:gd name="connsiteX76" fmla="*/ 1486054 w 1721798"/>
                <a:gd name="connsiteY76" fmla="*/ 157295 h 622300"/>
                <a:gd name="connsiteX77" fmla="*/ 1494014 w 1721798"/>
                <a:gd name="connsiteY77" fmla="*/ 165247 h 622300"/>
                <a:gd name="connsiteX78" fmla="*/ 1500358 w 1721798"/>
                <a:gd name="connsiteY78" fmla="*/ 172393 h 622300"/>
                <a:gd name="connsiteX79" fmla="*/ 1506702 w 1721798"/>
                <a:gd name="connsiteY79" fmla="*/ 178733 h 622300"/>
                <a:gd name="connsiteX80" fmla="*/ 1516996 w 1721798"/>
                <a:gd name="connsiteY80" fmla="*/ 193831 h 622300"/>
                <a:gd name="connsiteX81" fmla="*/ 1523340 w 1721798"/>
                <a:gd name="connsiteY81" fmla="*/ 208877 h 622300"/>
                <a:gd name="connsiteX82" fmla="*/ 1524178 w 1721798"/>
                <a:gd name="connsiteY82" fmla="*/ 227145 h 622300"/>
                <a:gd name="connsiteX83" fmla="*/ 1516996 w 1721798"/>
                <a:gd name="connsiteY83" fmla="*/ 247778 h 622300"/>
                <a:gd name="connsiteX84" fmla="*/ 1510652 w 1721798"/>
                <a:gd name="connsiteY84" fmla="*/ 258094 h 622300"/>
                <a:gd name="connsiteX85" fmla="*/ 1503530 w 1721798"/>
                <a:gd name="connsiteY85" fmla="*/ 269216 h 622300"/>
                <a:gd name="connsiteX86" fmla="*/ 1497186 w 1721798"/>
                <a:gd name="connsiteY86" fmla="*/ 280337 h 622300"/>
                <a:gd name="connsiteX87" fmla="*/ 1489226 w 1721798"/>
                <a:gd name="connsiteY87" fmla="*/ 291459 h 622300"/>
                <a:gd name="connsiteX88" fmla="*/ 1482882 w 1721798"/>
                <a:gd name="connsiteY88" fmla="*/ 300165 h 622300"/>
                <a:gd name="connsiteX89" fmla="*/ 1478932 w 1721798"/>
                <a:gd name="connsiteY89" fmla="*/ 308116 h 622300"/>
                <a:gd name="connsiteX90" fmla="*/ 1474922 w 1721798"/>
                <a:gd name="connsiteY90" fmla="*/ 312091 h 622300"/>
                <a:gd name="connsiteX91" fmla="*/ 1474144 w 1721798"/>
                <a:gd name="connsiteY91" fmla="*/ 314457 h 622300"/>
                <a:gd name="connsiteX92" fmla="*/ 1475760 w 1721798"/>
                <a:gd name="connsiteY92" fmla="*/ 314457 h 622300"/>
                <a:gd name="connsiteX93" fmla="*/ 1481266 w 1721798"/>
                <a:gd name="connsiteY93" fmla="*/ 312091 h 622300"/>
                <a:gd name="connsiteX94" fmla="*/ 1489226 w 1721798"/>
                <a:gd name="connsiteY94" fmla="*/ 311286 h 622300"/>
                <a:gd name="connsiteX95" fmla="*/ 1499520 w 1721798"/>
                <a:gd name="connsiteY95" fmla="*/ 309676 h 622300"/>
                <a:gd name="connsiteX96" fmla="*/ 1511430 w 1721798"/>
                <a:gd name="connsiteY96" fmla="*/ 308921 h 622300"/>
                <a:gd name="connsiteX97" fmla="*/ 1524178 w 1721798"/>
                <a:gd name="connsiteY97" fmla="*/ 307311 h 622300"/>
                <a:gd name="connsiteX98" fmla="*/ 1536865 w 1721798"/>
                <a:gd name="connsiteY98" fmla="*/ 307311 h 622300"/>
                <a:gd name="connsiteX99" fmla="*/ 1551169 w 1721798"/>
                <a:gd name="connsiteY99" fmla="*/ 307311 h 622300"/>
                <a:gd name="connsiteX100" fmla="*/ 1560685 w 1721798"/>
                <a:gd name="connsiteY100" fmla="*/ 308116 h 622300"/>
                <a:gd name="connsiteX101" fmla="*/ 1572595 w 1721798"/>
                <a:gd name="connsiteY101" fmla="*/ 309676 h 622300"/>
                <a:gd name="connsiteX102" fmla="*/ 1585283 w 1721798"/>
                <a:gd name="connsiteY102" fmla="*/ 311286 h 622300"/>
                <a:gd name="connsiteX103" fmla="*/ 1599587 w 1721798"/>
                <a:gd name="connsiteY103" fmla="*/ 315262 h 622300"/>
                <a:gd name="connsiteX104" fmla="*/ 1613053 w 1721798"/>
                <a:gd name="connsiteY104" fmla="*/ 318432 h 622300"/>
                <a:gd name="connsiteX105" fmla="*/ 1627357 w 1721798"/>
                <a:gd name="connsiteY105" fmla="*/ 322408 h 622300"/>
                <a:gd name="connsiteX106" fmla="*/ 1641601 w 1721798"/>
                <a:gd name="connsiteY106" fmla="*/ 327138 h 622300"/>
                <a:gd name="connsiteX107" fmla="*/ 1655905 w 1721798"/>
                <a:gd name="connsiteY107" fmla="*/ 330309 h 622300"/>
                <a:gd name="connsiteX108" fmla="*/ 1668593 w 1721798"/>
                <a:gd name="connsiteY108" fmla="*/ 335089 h 622300"/>
                <a:gd name="connsiteX109" fmla="*/ 1681340 w 1721798"/>
                <a:gd name="connsiteY109" fmla="*/ 339065 h 622300"/>
                <a:gd name="connsiteX110" fmla="*/ 1692412 w 1721798"/>
                <a:gd name="connsiteY110" fmla="*/ 343846 h 622300"/>
                <a:gd name="connsiteX111" fmla="*/ 1702766 w 1721798"/>
                <a:gd name="connsiteY111" fmla="*/ 346211 h 622300"/>
                <a:gd name="connsiteX112" fmla="*/ 1710666 w 1721798"/>
                <a:gd name="connsiteY112" fmla="*/ 348576 h 622300"/>
                <a:gd name="connsiteX113" fmla="*/ 1716232 w 1721798"/>
                <a:gd name="connsiteY113" fmla="*/ 351747 h 622300"/>
                <a:gd name="connsiteX114" fmla="*/ 1721020 w 1721798"/>
                <a:gd name="connsiteY114" fmla="*/ 352552 h 622300"/>
                <a:gd name="connsiteX115" fmla="*/ 1721798 w 1721798"/>
                <a:gd name="connsiteY115" fmla="*/ 353357 h 622300"/>
                <a:gd name="connsiteX116" fmla="*/ 1596415 w 1721798"/>
                <a:gd name="connsiteY116" fmla="*/ 408914 h 622300"/>
                <a:gd name="connsiteX117" fmla="*/ 1697200 w 1721798"/>
                <a:gd name="connsiteY117" fmla="*/ 506543 h 622300"/>
                <a:gd name="connsiteX118" fmla="*/ 1695584 w 1721798"/>
                <a:gd name="connsiteY118" fmla="*/ 506543 h 622300"/>
                <a:gd name="connsiteX119" fmla="*/ 1690018 w 1721798"/>
                <a:gd name="connsiteY119" fmla="*/ 504932 h 622300"/>
                <a:gd name="connsiteX120" fmla="*/ 1682118 w 1721798"/>
                <a:gd name="connsiteY120" fmla="*/ 503372 h 622300"/>
                <a:gd name="connsiteX121" fmla="*/ 1671765 w 1721798"/>
                <a:gd name="connsiteY121" fmla="*/ 501762 h 622300"/>
                <a:gd name="connsiteX122" fmla="*/ 1659915 w 1721798"/>
                <a:gd name="connsiteY122" fmla="*/ 498592 h 622300"/>
                <a:gd name="connsiteX123" fmla="*/ 1644833 w 1721798"/>
                <a:gd name="connsiteY123" fmla="*/ 496226 h 622300"/>
                <a:gd name="connsiteX124" fmla="*/ 1630529 w 1721798"/>
                <a:gd name="connsiteY124" fmla="*/ 493056 h 622300"/>
                <a:gd name="connsiteX125" fmla="*/ 1614669 w 1721798"/>
                <a:gd name="connsiteY125" fmla="*/ 490691 h 622300"/>
                <a:gd name="connsiteX126" fmla="*/ 1599587 w 1721798"/>
                <a:gd name="connsiteY126" fmla="*/ 488275 h 622300"/>
                <a:gd name="connsiteX127" fmla="*/ 1583667 w 1721798"/>
                <a:gd name="connsiteY127" fmla="*/ 485105 h 622300"/>
                <a:gd name="connsiteX128" fmla="*/ 1569423 w 1721798"/>
                <a:gd name="connsiteY128" fmla="*/ 482740 h 622300"/>
                <a:gd name="connsiteX129" fmla="*/ 1555119 w 1721798"/>
                <a:gd name="connsiteY129" fmla="*/ 480374 h 622300"/>
                <a:gd name="connsiteX130" fmla="*/ 1543209 w 1721798"/>
                <a:gd name="connsiteY130" fmla="*/ 478764 h 622300"/>
                <a:gd name="connsiteX131" fmla="*/ 1533693 w 1721798"/>
                <a:gd name="connsiteY131" fmla="*/ 477959 h 622300"/>
                <a:gd name="connsiteX132" fmla="*/ 1525734 w 1721798"/>
                <a:gd name="connsiteY132" fmla="*/ 477154 h 622300"/>
                <a:gd name="connsiteX133" fmla="*/ 1521784 w 1721798"/>
                <a:gd name="connsiteY133" fmla="*/ 477154 h 622300"/>
                <a:gd name="connsiteX134" fmla="*/ 1512268 w 1721798"/>
                <a:gd name="connsiteY134" fmla="*/ 477959 h 622300"/>
                <a:gd name="connsiteX135" fmla="*/ 1497964 w 1721798"/>
                <a:gd name="connsiteY135" fmla="*/ 479569 h 622300"/>
                <a:gd name="connsiteX136" fmla="*/ 1479710 w 1721798"/>
                <a:gd name="connsiteY136" fmla="*/ 481129 h 622300"/>
                <a:gd name="connsiteX137" fmla="*/ 1459062 w 1721798"/>
                <a:gd name="connsiteY137" fmla="*/ 484300 h 622300"/>
                <a:gd name="connsiteX138" fmla="*/ 1437636 w 1721798"/>
                <a:gd name="connsiteY138" fmla="*/ 488275 h 622300"/>
                <a:gd name="connsiteX139" fmla="*/ 1416210 w 1721798"/>
                <a:gd name="connsiteY139" fmla="*/ 493056 h 622300"/>
                <a:gd name="connsiteX140" fmla="*/ 1397956 w 1721798"/>
                <a:gd name="connsiteY140" fmla="*/ 498592 h 622300"/>
                <a:gd name="connsiteX141" fmla="*/ 1383653 w 1721798"/>
                <a:gd name="connsiteY141" fmla="*/ 506543 h 622300"/>
                <a:gd name="connsiteX142" fmla="*/ 1370965 w 1721798"/>
                <a:gd name="connsiteY142" fmla="*/ 514494 h 622300"/>
                <a:gd name="connsiteX143" fmla="*/ 1357439 w 1721798"/>
                <a:gd name="connsiteY143" fmla="*/ 521640 h 622300"/>
                <a:gd name="connsiteX144" fmla="*/ 1344751 w 1721798"/>
                <a:gd name="connsiteY144" fmla="*/ 529541 h 622300"/>
                <a:gd name="connsiteX145" fmla="*/ 1332063 w 1721798"/>
                <a:gd name="connsiteY145" fmla="*/ 537492 h 622300"/>
                <a:gd name="connsiteX146" fmla="*/ 1318597 w 1721798"/>
                <a:gd name="connsiteY146" fmla="*/ 544638 h 622300"/>
                <a:gd name="connsiteX147" fmla="*/ 1305071 w 1721798"/>
                <a:gd name="connsiteY147" fmla="*/ 551784 h 622300"/>
                <a:gd name="connsiteX148" fmla="*/ 1290767 w 1721798"/>
                <a:gd name="connsiteY148" fmla="*/ 559735 h 622300"/>
                <a:gd name="connsiteX149" fmla="*/ 1277301 w 1721798"/>
                <a:gd name="connsiteY149" fmla="*/ 567686 h 622300"/>
                <a:gd name="connsiteX150" fmla="*/ 1267785 w 1721798"/>
                <a:gd name="connsiteY150" fmla="*/ 571611 h 622300"/>
                <a:gd name="connsiteX151" fmla="*/ 1256653 w 1721798"/>
                <a:gd name="connsiteY151" fmla="*/ 575587 h 622300"/>
                <a:gd name="connsiteX152" fmla="*/ 1242350 w 1721798"/>
                <a:gd name="connsiteY152" fmla="*/ 579563 h 622300"/>
                <a:gd name="connsiteX153" fmla="*/ 1227268 w 1721798"/>
                <a:gd name="connsiteY153" fmla="*/ 581928 h 622300"/>
                <a:gd name="connsiteX154" fmla="*/ 1209852 w 1721798"/>
                <a:gd name="connsiteY154" fmla="*/ 583538 h 622300"/>
                <a:gd name="connsiteX155" fmla="*/ 1191598 w 1721798"/>
                <a:gd name="connsiteY155" fmla="*/ 583538 h 622300"/>
                <a:gd name="connsiteX156" fmla="*/ 1170950 w 1721798"/>
                <a:gd name="connsiteY156" fmla="*/ 581928 h 622300"/>
                <a:gd name="connsiteX157" fmla="*/ 1151080 w 1721798"/>
                <a:gd name="connsiteY157" fmla="*/ 578003 h 622300"/>
                <a:gd name="connsiteX158" fmla="*/ 1143958 w 1721798"/>
                <a:gd name="connsiteY158" fmla="*/ 574782 h 622300"/>
                <a:gd name="connsiteX159" fmla="*/ 1138392 w 1721798"/>
                <a:gd name="connsiteY159" fmla="*/ 568441 h 622300"/>
                <a:gd name="connsiteX160" fmla="*/ 1132826 w 1721798"/>
                <a:gd name="connsiteY160" fmla="*/ 559735 h 622300"/>
                <a:gd name="connsiteX161" fmla="*/ 1128876 w 1721798"/>
                <a:gd name="connsiteY161" fmla="*/ 550224 h 622300"/>
                <a:gd name="connsiteX162" fmla="*/ 1126482 w 1721798"/>
                <a:gd name="connsiteY162" fmla="*/ 539857 h 622300"/>
                <a:gd name="connsiteX163" fmla="*/ 1124926 w 1721798"/>
                <a:gd name="connsiteY163" fmla="*/ 531151 h 622300"/>
                <a:gd name="connsiteX164" fmla="*/ 1123310 w 1721798"/>
                <a:gd name="connsiteY164" fmla="*/ 522395 h 622300"/>
                <a:gd name="connsiteX165" fmla="*/ 1124926 w 1721798"/>
                <a:gd name="connsiteY165" fmla="*/ 516859 h 622300"/>
                <a:gd name="connsiteX166" fmla="*/ 1136776 w 1721798"/>
                <a:gd name="connsiteY166" fmla="*/ 482740 h 622300"/>
                <a:gd name="connsiteX167" fmla="*/ 1151080 w 1721798"/>
                <a:gd name="connsiteY167" fmla="*/ 450180 h 622300"/>
                <a:gd name="connsiteX168" fmla="*/ 1165384 w 1721798"/>
                <a:gd name="connsiteY168" fmla="*/ 420036 h 622300"/>
                <a:gd name="connsiteX169" fmla="*/ 1180466 w 1721798"/>
                <a:gd name="connsiteY169" fmla="*/ 393817 h 622300"/>
                <a:gd name="connsiteX170" fmla="*/ 1193932 w 1721798"/>
                <a:gd name="connsiteY170" fmla="*/ 372379 h 622300"/>
                <a:gd name="connsiteX171" fmla="*/ 1205064 w 1721798"/>
                <a:gd name="connsiteY171" fmla="*/ 356527 h 622300"/>
                <a:gd name="connsiteX172" fmla="*/ 1212186 w 1721798"/>
                <a:gd name="connsiteY172" fmla="*/ 345406 h 622300"/>
                <a:gd name="connsiteX173" fmla="*/ 1215358 w 1721798"/>
                <a:gd name="connsiteY173" fmla="*/ 341430 h 622300"/>
                <a:gd name="connsiteX174" fmla="*/ 1099050 w 1721798"/>
                <a:gd name="connsiteY174" fmla="*/ 340794 h 622300"/>
                <a:gd name="connsiteX175" fmla="*/ 1097627 w 1721798"/>
                <a:gd name="connsiteY175" fmla="*/ 346663 h 622300"/>
                <a:gd name="connsiteX176" fmla="*/ 1087287 w 1721798"/>
                <a:gd name="connsiteY176" fmla="*/ 348254 h 622300"/>
                <a:gd name="connsiteX177" fmla="*/ 1075357 w 1721798"/>
                <a:gd name="connsiteY177" fmla="*/ 349845 h 622300"/>
                <a:gd name="connsiteX178" fmla="*/ 1063426 w 1721798"/>
                <a:gd name="connsiteY178" fmla="*/ 353027 h 622300"/>
                <a:gd name="connsiteX179" fmla="*/ 1050701 w 1721798"/>
                <a:gd name="connsiteY179" fmla="*/ 355414 h 622300"/>
                <a:gd name="connsiteX180" fmla="*/ 1037975 w 1721798"/>
                <a:gd name="connsiteY180" fmla="*/ 358596 h 622300"/>
                <a:gd name="connsiteX181" fmla="*/ 1023658 w 1721798"/>
                <a:gd name="connsiteY181" fmla="*/ 360983 h 622300"/>
                <a:gd name="connsiteX182" fmla="*/ 1010137 w 1721798"/>
                <a:gd name="connsiteY182" fmla="*/ 364165 h 622300"/>
                <a:gd name="connsiteX183" fmla="*/ 996616 w 1721798"/>
                <a:gd name="connsiteY183" fmla="*/ 366551 h 622300"/>
                <a:gd name="connsiteX184" fmla="*/ 983890 w 1721798"/>
                <a:gd name="connsiteY184" fmla="*/ 370529 h 622300"/>
                <a:gd name="connsiteX185" fmla="*/ 969574 w 1721798"/>
                <a:gd name="connsiteY185" fmla="*/ 372915 h 622300"/>
                <a:gd name="connsiteX186" fmla="*/ 957643 w 1721798"/>
                <a:gd name="connsiteY186" fmla="*/ 376893 h 622300"/>
                <a:gd name="connsiteX187" fmla="*/ 945713 w 1721798"/>
                <a:gd name="connsiteY187" fmla="*/ 379279 h 622300"/>
                <a:gd name="connsiteX188" fmla="*/ 935373 w 1721798"/>
                <a:gd name="connsiteY188" fmla="*/ 382461 h 622300"/>
                <a:gd name="connsiteX189" fmla="*/ 925034 w 1721798"/>
                <a:gd name="connsiteY189" fmla="*/ 384848 h 622300"/>
                <a:gd name="connsiteX190" fmla="*/ 915489 w 1721798"/>
                <a:gd name="connsiteY190" fmla="*/ 388030 h 622300"/>
                <a:gd name="connsiteX191" fmla="*/ 908331 w 1721798"/>
                <a:gd name="connsiteY191" fmla="*/ 390416 h 622300"/>
                <a:gd name="connsiteX192" fmla="*/ 894810 w 1721798"/>
                <a:gd name="connsiteY192" fmla="*/ 395190 h 622300"/>
                <a:gd name="connsiteX193" fmla="*/ 876517 w 1721798"/>
                <a:gd name="connsiteY193" fmla="*/ 402349 h 622300"/>
                <a:gd name="connsiteX194" fmla="*/ 853451 w 1721798"/>
                <a:gd name="connsiteY194" fmla="*/ 410304 h 622300"/>
                <a:gd name="connsiteX195" fmla="*/ 829590 w 1721798"/>
                <a:gd name="connsiteY195" fmla="*/ 419055 h 622300"/>
                <a:gd name="connsiteX196" fmla="*/ 806525 w 1721798"/>
                <a:gd name="connsiteY196" fmla="*/ 427010 h 622300"/>
                <a:gd name="connsiteX197" fmla="*/ 788232 w 1721798"/>
                <a:gd name="connsiteY197" fmla="*/ 433374 h 622300"/>
                <a:gd name="connsiteX198" fmla="*/ 774710 w 1721798"/>
                <a:gd name="connsiteY198" fmla="*/ 438147 h 622300"/>
                <a:gd name="connsiteX199" fmla="*/ 769938 w 1721798"/>
                <a:gd name="connsiteY199" fmla="*/ 439738 h 622300"/>
                <a:gd name="connsiteX200" fmla="*/ 769953 w 1721798"/>
                <a:gd name="connsiteY200" fmla="*/ 438446 h 622300"/>
                <a:gd name="connsiteX201" fmla="*/ 715929 w 1721798"/>
                <a:gd name="connsiteY201" fmla="*/ 457204 h 622300"/>
                <a:gd name="connsiteX202" fmla="*/ 711215 w 1721798"/>
                <a:gd name="connsiteY202" fmla="*/ 458760 h 622300"/>
                <a:gd name="connsiteX203" fmla="*/ 704067 w 1721798"/>
                <a:gd name="connsiteY203" fmla="*/ 461933 h 622300"/>
                <a:gd name="connsiteX204" fmla="*/ 695322 w 1721798"/>
                <a:gd name="connsiteY204" fmla="*/ 465916 h 622300"/>
                <a:gd name="connsiteX205" fmla="*/ 683384 w 1721798"/>
                <a:gd name="connsiteY205" fmla="*/ 470708 h 622300"/>
                <a:gd name="connsiteX206" fmla="*/ 670685 w 1721798"/>
                <a:gd name="connsiteY206" fmla="*/ 476246 h 622300"/>
                <a:gd name="connsiteX207" fmla="*/ 657225 w 1721798"/>
                <a:gd name="connsiteY207" fmla="*/ 481785 h 622300"/>
                <a:gd name="connsiteX208" fmla="*/ 642930 w 1721798"/>
                <a:gd name="connsiteY208" fmla="*/ 487385 h 622300"/>
                <a:gd name="connsiteX209" fmla="*/ 629470 w 1721798"/>
                <a:gd name="connsiteY209" fmla="*/ 493733 h 622300"/>
                <a:gd name="connsiteX210" fmla="*/ 615175 w 1721798"/>
                <a:gd name="connsiteY210" fmla="*/ 499271 h 622300"/>
                <a:gd name="connsiteX211" fmla="*/ 601639 w 1721798"/>
                <a:gd name="connsiteY211" fmla="*/ 505619 h 622300"/>
                <a:gd name="connsiteX212" fmla="*/ 589777 w 1721798"/>
                <a:gd name="connsiteY212" fmla="*/ 510411 h 622300"/>
                <a:gd name="connsiteX213" fmla="*/ 580196 w 1721798"/>
                <a:gd name="connsiteY213" fmla="*/ 515140 h 622300"/>
                <a:gd name="connsiteX214" fmla="*/ 571527 w 1721798"/>
                <a:gd name="connsiteY214" fmla="*/ 518314 h 622300"/>
                <a:gd name="connsiteX215" fmla="*/ 565976 w 1721798"/>
                <a:gd name="connsiteY215" fmla="*/ 521488 h 622300"/>
                <a:gd name="connsiteX216" fmla="*/ 563543 w 1721798"/>
                <a:gd name="connsiteY216" fmla="*/ 522297 h 622300"/>
                <a:gd name="connsiteX217" fmla="*/ 558828 w 1721798"/>
                <a:gd name="connsiteY217" fmla="*/ 524661 h 622300"/>
                <a:gd name="connsiteX218" fmla="*/ 554798 w 1721798"/>
                <a:gd name="connsiteY218" fmla="*/ 526279 h 622300"/>
                <a:gd name="connsiteX219" fmla="*/ 551680 w 1721798"/>
                <a:gd name="connsiteY219" fmla="*/ 528644 h 622300"/>
                <a:gd name="connsiteX220" fmla="*/ 547726 w 1721798"/>
                <a:gd name="connsiteY220" fmla="*/ 529453 h 622300"/>
                <a:gd name="connsiteX221" fmla="*/ 544532 w 1721798"/>
                <a:gd name="connsiteY221" fmla="*/ 531009 h 622300"/>
                <a:gd name="connsiteX222" fmla="*/ 538981 w 1721798"/>
                <a:gd name="connsiteY222" fmla="*/ 534182 h 622300"/>
                <a:gd name="connsiteX223" fmla="*/ 533430 w 1721798"/>
                <a:gd name="connsiteY223" fmla="*/ 535800 h 622300"/>
                <a:gd name="connsiteX224" fmla="*/ 526282 w 1721798"/>
                <a:gd name="connsiteY224" fmla="*/ 539721 h 622300"/>
                <a:gd name="connsiteX225" fmla="*/ 514344 w 1721798"/>
                <a:gd name="connsiteY225" fmla="*/ 546131 h 622300"/>
                <a:gd name="connsiteX226" fmla="*/ 500884 w 1721798"/>
                <a:gd name="connsiteY226" fmla="*/ 552478 h 622300"/>
                <a:gd name="connsiteX227" fmla="*/ 487349 w 1721798"/>
                <a:gd name="connsiteY227" fmla="*/ 558826 h 622300"/>
                <a:gd name="connsiteX228" fmla="*/ 473890 w 1721798"/>
                <a:gd name="connsiteY228" fmla="*/ 565920 h 622300"/>
                <a:gd name="connsiteX229" fmla="*/ 458758 w 1721798"/>
                <a:gd name="connsiteY229" fmla="*/ 573076 h 622300"/>
                <a:gd name="connsiteX230" fmla="*/ 443701 w 1721798"/>
                <a:gd name="connsiteY230" fmla="*/ 579424 h 622300"/>
                <a:gd name="connsiteX231" fmla="*/ 428645 w 1721798"/>
                <a:gd name="connsiteY231" fmla="*/ 586580 h 622300"/>
                <a:gd name="connsiteX232" fmla="*/ 414349 w 1721798"/>
                <a:gd name="connsiteY232" fmla="*/ 593737 h 622300"/>
                <a:gd name="connsiteX233" fmla="*/ 400054 w 1721798"/>
                <a:gd name="connsiteY233" fmla="*/ 600084 h 622300"/>
                <a:gd name="connsiteX234" fmla="*/ 385758 w 1721798"/>
                <a:gd name="connsiteY234" fmla="*/ 606432 h 622300"/>
                <a:gd name="connsiteX235" fmla="*/ 372299 w 1721798"/>
                <a:gd name="connsiteY235" fmla="*/ 610414 h 622300"/>
                <a:gd name="connsiteX236" fmla="*/ 360360 w 1721798"/>
                <a:gd name="connsiteY236" fmla="*/ 615144 h 622300"/>
                <a:gd name="connsiteX237" fmla="*/ 349258 w 1721798"/>
                <a:gd name="connsiteY237" fmla="*/ 619126 h 622300"/>
                <a:gd name="connsiteX238" fmla="*/ 340513 w 1721798"/>
                <a:gd name="connsiteY238" fmla="*/ 621491 h 622300"/>
                <a:gd name="connsiteX239" fmla="*/ 331769 w 1721798"/>
                <a:gd name="connsiteY239" fmla="*/ 622300 h 622300"/>
                <a:gd name="connsiteX240" fmla="*/ 325457 w 1721798"/>
                <a:gd name="connsiteY240" fmla="*/ 622300 h 622300"/>
                <a:gd name="connsiteX241" fmla="*/ 311161 w 1721798"/>
                <a:gd name="connsiteY241" fmla="*/ 619126 h 622300"/>
                <a:gd name="connsiteX242" fmla="*/ 295269 w 1721798"/>
                <a:gd name="connsiteY242" fmla="*/ 610414 h 622300"/>
                <a:gd name="connsiteX243" fmla="*/ 280213 w 1721798"/>
                <a:gd name="connsiteY243" fmla="*/ 598466 h 622300"/>
                <a:gd name="connsiteX244" fmla="*/ 263559 w 1721798"/>
                <a:gd name="connsiteY244" fmla="*/ 584215 h 622300"/>
                <a:gd name="connsiteX245" fmla="*/ 247667 w 1721798"/>
                <a:gd name="connsiteY245" fmla="*/ 566729 h 622300"/>
                <a:gd name="connsiteX246" fmla="*/ 232535 w 1721798"/>
                <a:gd name="connsiteY246" fmla="*/ 548495 h 622300"/>
                <a:gd name="connsiteX247" fmla="*/ 216718 w 1721798"/>
                <a:gd name="connsiteY247" fmla="*/ 528644 h 622300"/>
                <a:gd name="connsiteX248" fmla="*/ 202422 w 1721798"/>
                <a:gd name="connsiteY248" fmla="*/ 507237 h 622300"/>
                <a:gd name="connsiteX249" fmla="*/ 188126 w 1721798"/>
                <a:gd name="connsiteY249" fmla="*/ 487385 h 622300"/>
                <a:gd name="connsiteX250" fmla="*/ 175428 w 1721798"/>
                <a:gd name="connsiteY250" fmla="*/ 467534 h 622300"/>
                <a:gd name="connsiteX251" fmla="*/ 163489 w 1721798"/>
                <a:gd name="connsiteY251" fmla="*/ 447683 h 622300"/>
                <a:gd name="connsiteX252" fmla="*/ 153984 w 1721798"/>
                <a:gd name="connsiteY252" fmla="*/ 431005 h 622300"/>
                <a:gd name="connsiteX253" fmla="*/ 145239 w 1721798"/>
                <a:gd name="connsiteY253" fmla="*/ 415945 h 622300"/>
                <a:gd name="connsiteX254" fmla="*/ 138928 w 1721798"/>
                <a:gd name="connsiteY254" fmla="*/ 403997 h 622300"/>
                <a:gd name="connsiteX255" fmla="*/ 134137 w 1721798"/>
                <a:gd name="connsiteY255" fmla="*/ 395285 h 622300"/>
                <a:gd name="connsiteX256" fmla="*/ 132540 w 1721798"/>
                <a:gd name="connsiteY256" fmla="*/ 390556 h 622300"/>
                <a:gd name="connsiteX257" fmla="*/ 133377 w 1721798"/>
                <a:gd name="connsiteY257" fmla="*/ 384146 h 622300"/>
                <a:gd name="connsiteX258" fmla="*/ 137331 w 1721798"/>
                <a:gd name="connsiteY258" fmla="*/ 373069 h 622300"/>
                <a:gd name="connsiteX259" fmla="*/ 143642 w 1721798"/>
                <a:gd name="connsiteY259" fmla="*/ 361183 h 622300"/>
                <a:gd name="connsiteX260" fmla="*/ 151627 w 1721798"/>
                <a:gd name="connsiteY260" fmla="*/ 347679 h 622300"/>
                <a:gd name="connsiteX261" fmla="*/ 161892 w 1721798"/>
                <a:gd name="connsiteY261" fmla="*/ 334175 h 622300"/>
                <a:gd name="connsiteX262" fmla="*/ 170637 w 1721798"/>
                <a:gd name="connsiteY262" fmla="*/ 320671 h 622300"/>
                <a:gd name="connsiteX263" fmla="*/ 180218 w 1721798"/>
                <a:gd name="connsiteY263" fmla="*/ 311150 h 622300"/>
                <a:gd name="connsiteX264" fmla="*/ 187290 w 1721798"/>
                <a:gd name="connsiteY264" fmla="*/ 303994 h 622300"/>
                <a:gd name="connsiteX265" fmla="*/ 207973 w 1721798"/>
                <a:gd name="connsiteY265" fmla="*/ 288934 h 622300"/>
                <a:gd name="connsiteX266" fmla="*/ 228580 w 1721798"/>
                <a:gd name="connsiteY266" fmla="*/ 274621 h 622300"/>
                <a:gd name="connsiteX267" fmla="*/ 250024 w 1721798"/>
                <a:gd name="connsiteY267" fmla="*/ 260370 h 622300"/>
                <a:gd name="connsiteX268" fmla="*/ 269871 w 1721798"/>
                <a:gd name="connsiteY268" fmla="*/ 247675 h 622300"/>
                <a:gd name="connsiteX269" fmla="*/ 287360 w 1721798"/>
                <a:gd name="connsiteY269" fmla="*/ 238154 h 622300"/>
                <a:gd name="connsiteX270" fmla="*/ 300820 w 1721798"/>
                <a:gd name="connsiteY270" fmla="*/ 229380 h 622300"/>
                <a:gd name="connsiteX271" fmla="*/ 310325 w 1721798"/>
                <a:gd name="connsiteY271" fmla="*/ 223841 h 622300"/>
                <a:gd name="connsiteX272" fmla="*/ 313519 w 1721798"/>
                <a:gd name="connsiteY272" fmla="*/ 222223 h 622300"/>
                <a:gd name="connsiteX273" fmla="*/ 311161 w 1721798"/>
                <a:gd name="connsiteY273" fmla="*/ 221477 h 622300"/>
                <a:gd name="connsiteX274" fmla="*/ 304774 w 1721798"/>
                <a:gd name="connsiteY274" fmla="*/ 219859 h 622300"/>
                <a:gd name="connsiteX275" fmla="*/ 293672 w 1721798"/>
                <a:gd name="connsiteY275" fmla="*/ 216685 h 622300"/>
                <a:gd name="connsiteX276" fmla="*/ 277779 w 1721798"/>
                <a:gd name="connsiteY276" fmla="*/ 213511 h 622300"/>
                <a:gd name="connsiteX277" fmla="*/ 259529 w 1721798"/>
                <a:gd name="connsiteY277" fmla="*/ 210337 h 622300"/>
                <a:gd name="connsiteX278" fmla="*/ 238162 w 1721798"/>
                <a:gd name="connsiteY278" fmla="*/ 207973 h 622300"/>
                <a:gd name="connsiteX279" fmla="*/ 212688 w 1721798"/>
                <a:gd name="connsiteY279" fmla="*/ 206355 h 622300"/>
                <a:gd name="connsiteX280" fmla="*/ 185769 w 1721798"/>
                <a:gd name="connsiteY280" fmla="*/ 207973 h 622300"/>
                <a:gd name="connsiteX281" fmla="*/ 167519 w 1721798"/>
                <a:gd name="connsiteY281" fmla="*/ 209528 h 622300"/>
                <a:gd name="connsiteX282" fmla="*/ 145239 w 1721798"/>
                <a:gd name="connsiteY282" fmla="*/ 214320 h 622300"/>
                <a:gd name="connsiteX283" fmla="*/ 121438 w 1721798"/>
                <a:gd name="connsiteY283" fmla="*/ 218303 h 622300"/>
                <a:gd name="connsiteX284" fmla="*/ 97637 w 1721798"/>
                <a:gd name="connsiteY284" fmla="*/ 223841 h 622300"/>
                <a:gd name="connsiteX285" fmla="*/ 74597 w 1721798"/>
                <a:gd name="connsiteY285" fmla="*/ 229380 h 622300"/>
                <a:gd name="connsiteX286" fmla="*/ 57944 w 1721798"/>
                <a:gd name="connsiteY286" fmla="*/ 234172 h 622300"/>
                <a:gd name="connsiteX287" fmla="*/ 44484 w 1721798"/>
                <a:gd name="connsiteY287" fmla="*/ 238154 h 622300"/>
                <a:gd name="connsiteX288" fmla="*/ 40454 w 1721798"/>
                <a:gd name="connsiteY288" fmla="*/ 238901 h 622300"/>
                <a:gd name="connsiteX289" fmla="*/ 61898 w 1721798"/>
                <a:gd name="connsiteY289" fmla="*/ 186503 h 622300"/>
                <a:gd name="connsiteX290" fmla="*/ 110336 w 1721798"/>
                <a:gd name="connsiteY290" fmla="*/ 131741 h 622300"/>
                <a:gd name="connsiteX291" fmla="*/ 108739 w 1721798"/>
                <a:gd name="connsiteY291" fmla="*/ 130994 h 622300"/>
                <a:gd name="connsiteX292" fmla="*/ 102428 w 1721798"/>
                <a:gd name="connsiteY292" fmla="*/ 129376 h 622300"/>
                <a:gd name="connsiteX293" fmla="*/ 94444 w 1721798"/>
                <a:gd name="connsiteY293" fmla="*/ 126203 h 622300"/>
                <a:gd name="connsiteX294" fmla="*/ 84102 w 1721798"/>
                <a:gd name="connsiteY294" fmla="*/ 123029 h 622300"/>
                <a:gd name="connsiteX295" fmla="*/ 73000 w 1721798"/>
                <a:gd name="connsiteY295" fmla="*/ 119046 h 622300"/>
                <a:gd name="connsiteX296" fmla="*/ 63495 w 1721798"/>
                <a:gd name="connsiteY296" fmla="*/ 114317 h 622300"/>
                <a:gd name="connsiteX297" fmla="*/ 53990 w 1721798"/>
                <a:gd name="connsiteY297" fmla="*/ 109525 h 622300"/>
                <a:gd name="connsiteX298" fmla="*/ 47602 w 1721798"/>
                <a:gd name="connsiteY298" fmla="*/ 106351 h 622300"/>
                <a:gd name="connsiteX299" fmla="*/ 42051 w 1721798"/>
                <a:gd name="connsiteY299" fmla="*/ 101622 h 622300"/>
                <a:gd name="connsiteX300" fmla="*/ 34903 w 1721798"/>
                <a:gd name="connsiteY300" fmla="*/ 95274 h 622300"/>
                <a:gd name="connsiteX301" fmla="*/ 27755 w 1721798"/>
                <a:gd name="connsiteY301" fmla="*/ 88118 h 622300"/>
                <a:gd name="connsiteX302" fmla="*/ 19847 w 1721798"/>
                <a:gd name="connsiteY302" fmla="*/ 80961 h 622300"/>
                <a:gd name="connsiteX303" fmla="*/ 12699 w 1721798"/>
                <a:gd name="connsiteY303" fmla="*/ 72996 h 622300"/>
                <a:gd name="connsiteX304" fmla="*/ 6388 w 1721798"/>
                <a:gd name="connsiteY304" fmla="*/ 66648 h 622300"/>
                <a:gd name="connsiteX305" fmla="*/ 2358 w 1721798"/>
                <a:gd name="connsiteY305" fmla="*/ 61110 h 622300"/>
                <a:gd name="connsiteX306" fmla="*/ 0 w 1721798"/>
                <a:gd name="connsiteY306" fmla="*/ 57127 h 622300"/>
                <a:gd name="connsiteX307" fmla="*/ 761 w 1721798"/>
                <a:gd name="connsiteY307" fmla="*/ 55571 h 622300"/>
                <a:gd name="connsiteX308" fmla="*/ 3954 w 1721798"/>
                <a:gd name="connsiteY308" fmla="*/ 54762 h 622300"/>
                <a:gd name="connsiteX309" fmla="*/ 9505 w 1721798"/>
                <a:gd name="connsiteY309" fmla="*/ 52398 h 622300"/>
                <a:gd name="connsiteX310" fmla="*/ 15893 w 1721798"/>
                <a:gd name="connsiteY310" fmla="*/ 49224 h 622300"/>
                <a:gd name="connsiteX311" fmla="*/ 23801 w 1721798"/>
                <a:gd name="connsiteY311" fmla="*/ 46050 h 622300"/>
                <a:gd name="connsiteX312" fmla="*/ 32546 w 1721798"/>
                <a:gd name="connsiteY312" fmla="*/ 41259 h 622300"/>
                <a:gd name="connsiteX313" fmla="*/ 44484 w 1721798"/>
                <a:gd name="connsiteY313" fmla="*/ 36529 h 622300"/>
                <a:gd name="connsiteX314" fmla="*/ 57944 w 1721798"/>
                <a:gd name="connsiteY314" fmla="*/ 32546 h 622300"/>
                <a:gd name="connsiteX315" fmla="*/ 71403 w 1721798"/>
                <a:gd name="connsiteY315" fmla="*/ 27755 h 622300"/>
                <a:gd name="connsiteX316" fmla="*/ 86535 w 1721798"/>
                <a:gd name="connsiteY316" fmla="*/ 22216 h 622300"/>
                <a:gd name="connsiteX317" fmla="*/ 103188 w 1721798"/>
                <a:gd name="connsiteY317" fmla="*/ 17487 h 622300"/>
                <a:gd name="connsiteX318" fmla="*/ 120678 w 1721798"/>
                <a:gd name="connsiteY318" fmla="*/ 14313 h 622300"/>
                <a:gd name="connsiteX319" fmla="*/ 139688 w 1721798"/>
                <a:gd name="connsiteY319" fmla="*/ 10330 h 622300"/>
                <a:gd name="connsiteX320" fmla="*/ 158775 w 1721798"/>
                <a:gd name="connsiteY320" fmla="*/ 6348 h 622300"/>
                <a:gd name="connsiteX321" fmla="*/ 180218 w 1721798"/>
                <a:gd name="connsiteY321" fmla="*/ 3983 h 622300"/>
                <a:gd name="connsiteX322" fmla="*/ 200825 w 1721798"/>
                <a:gd name="connsiteY322" fmla="*/ 2365 h 622300"/>
                <a:gd name="connsiteX323" fmla="*/ 211167 w 1721798"/>
                <a:gd name="connsiteY323" fmla="*/ 809 h 622300"/>
                <a:gd name="connsiteX324" fmla="*/ 221433 w 1721798"/>
                <a:gd name="connsiteY324" fmla="*/ 809 h 622300"/>
                <a:gd name="connsiteX325" fmla="*/ 232535 w 1721798"/>
                <a:gd name="connsiteY325" fmla="*/ 809 h 622300"/>
                <a:gd name="connsiteX326" fmla="*/ 242876 w 1721798"/>
                <a:gd name="connsiteY32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17759 w 1721798"/>
                <a:gd name="connsiteY63" fmla="*/ 96957 h 622300"/>
                <a:gd name="connsiteX64" fmla="*/ 1332841 w 1721798"/>
                <a:gd name="connsiteY64" fmla="*/ 99373 h 622300"/>
                <a:gd name="connsiteX65" fmla="*/ 1349539 w 1721798"/>
                <a:gd name="connsiteY65" fmla="*/ 103298 h 622300"/>
                <a:gd name="connsiteX66" fmla="*/ 1365399 w 1721798"/>
                <a:gd name="connsiteY66" fmla="*/ 106519 h 622300"/>
                <a:gd name="connsiteX67" fmla="*/ 1380481 w 1721798"/>
                <a:gd name="connsiteY67" fmla="*/ 109689 h 622300"/>
                <a:gd name="connsiteX68" fmla="*/ 1394006 w 1721798"/>
                <a:gd name="connsiteY68" fmla="*/ 112860 h 622300"/>
                <a:gd name="connsiteX69" fmla="*/ 1407472 w 1721798"/>
                <a:gd name="connsiteY69" fmla="*/ 116835 h 622300"/>
                <a:gd name="connsiteX70" fmla="*/ 1417766 w 1721798"/>
                <a:gd name="connsiteY70" fmla="*/ 119200 h 622300"/>
                <a:gd name="connsiteX71" fmla="*/ 1436020 w 1721798"/>
                <a:gd name="connsiteY71" fmla="*/ 126346 h 622300"/>
                <a:gd name="connsiteX72" fmla="*/ 1451940 w 1721798"/>
                <a:gd name="connsiteY72" fmla="*/ 133492 h 622300"/>
                <a:gd name="connsiteX73" fmla="*/ 1465406 w 1721798"/>
                <a:gd name="connsiteY73" fmla="*/ 141443 h 622300"/>
                <a:gd name="connsiteX74" fmla="*/ 1476538 w 1721798"/>
                <a:gd name="connsiteY74" fmla="*/ 148539 h 622300"/>
                <a:gd name="connsiteX75" fmla="*/ 1486054 w 1721798"/>
                <a:gd name="connsiteY75" fmla="*/ 157295 h 622300"/>
                <a:gd name="connsiteX76" fmla="*/ 1494014 w 1721798"/>
                <a:gd name="connsiteY76" fmla="*/ 165247 h 622300"/>
                <a:gd name="connsiteX77" fmla="*/ 1500358 w 1721798"/>
                <a:gd name="connsiteY77" fmla="*/ 172393 h 622300"/>
                <a:gd name="connsiteX78" fmla="*/ 1506702 w 1721798"/>
                <a:gd name="connsiteY78" fmla="*/ 178733 h 622300"/>
                <a:gd name="connsiteX79" fmla="*/ 1516996 w 1721798"/>
                <a:gd name="connsiteY79" fmla="*/ 193831 h 622300"/>
                <a:gd name="connsiteX80" fmla="*/ 1523340 w 1721798"/>
                <a:gd name="connsiteY80" fmla="*/ 208877 h 622300"/>
                <a:gd name="connsiteX81" fmla="*/ 1524178 w 1721798"/>
                <a:gd name="connsiteY81" fmla="*/ 227145 h 622300"/>
                <a:gd name="connsiteX82" fmla="*/ 1516996 w 1721798"/>
                <a:gd name="connsiteY82" fmla="*/ 247778 h 622300"/>
                <a:gd name="connsiteX83" fmla="*/ 1510652 w 1721798"/>
                <a:gd name="connsiteY83" fmla="*/ 258094 h 622300"/>
                <a:gd name="connsiteX84" fmla="*/ 1503530 w 1721798"/>
                <a:gd name="connsiteY84" fmla="*/ 269216 h 622300"/>
                <a:gd name="connsiteX85" fmla="*/ 1497186 w 1721798"/>
                <a:gd name="connsiteY85" fmla="*/ 280337 h 622300"/>
                <a:gd name="connsiteX86" fmla="*/ 1489226 w 1721798"/>
                <a:gd name="connsiteY86" fmla="*/ 291459 h 622300"/>
                <a:gd name="connsiteX87" fmla="*/ 1482882 w 1721798"/>
                <a:gd name="connsiteY87" fmla="*/ 300165 h 622300"/>
                <a:gd name="connsiteX88" fmla="*/ 1478932 w 1721798"/>
                <a:gd name="connsiteY88" fmla="*/ 308116 h 622300"/>
                <a:gd name="connsiteX89" fmla="*/ 1474922 w 1721798"/>
                <a:gd name="connsiteY89" fmla="*/ 312091 h 622300"/>
                <a:gd name="connsiteX90" fmla="*/ 1474144 w 1721798"/>
                <a:gd name="connsiteY90" fmla="*/ 314457 h 622300"/>
                <a:gd name="connsiteX91" fmla="*/ 1475760 w 1721798"/>
                <a:gd name="connsiteY91" fmla="*/ 314457 h 622300"/>
                <a:gd name="connsiteX92" fmla="*/ 1481266 w 1721798"/>
                <a:gd name="connsiteY92" fmla="*/ 312091 h 622300"/>
                <a:gd name="connsiteX93" fmla="*/ 1489226 w 1721798"/>
                <a:gd name="connsiteY93" fmla="*/ 311286 h 622300"/>
                <a:gd name="connsiteX94" fmla="*/ 1499520 w 1721798"/>
                <a:gd name="connsiteY94" fmla="*/ 309676 h 622300"/>
                <a:gd name="connsiteX95" fmla="*/ 1511430 w 1721798"/>
                <a:gd name="connsiteY95" fmla="*/ 308921 h 622300"/>
                <a:gd name="connsiteX96" fmla="*/ 1524178 w 1721798"/>
                <a:gd name="connsiteY96" fmla="*/ 307311 h 622300"/>
                <a:gd name="connsiteX97" fmla="*/ 1536865 w 1721798"/>
                <a:gd name="connsiteY97" fmla="*/ 307311 h 622300"/>
                <a:gd name="connsiteX98" fmla="*/ 1551169 w 1721798"/>
                <a:gd name="connsiteY98" fmla="*/ 307311 h 622300"/>
                <a:gd name="connsiteX99" fmla="*/ 1560685 w 1721798"/>
                <a:gd name="connsiteY99" fmla="*/ 308116 h 622300"/>
                <a:gd name="connsiteX100" fmla="*/ 1572595 w 1721798"/>
                <a:gd name="connsiteY100" fmla="*/ 309676 h 622300"/>
                <a:gd name="connsiteX101" fmla="*/ 1585283 w 1721798"/>
                <a:gd name="connsiteY101" fmla="*/ 311286 h 622300"/>
                <a:gd name="connsiteX102" fmla="*/ 1599587 w 1721798"/>
                <a:gd name="connsiteY102" fmla="*/ 315262 h 622300"/>
                <a:gd name="connsiteX103" fmla="*/ 1613053 w 1721798"/>
                <a:gd name="connsiteY103" fmla="*/ 318432 h 622300"/>
                <a:gd name="connsiteX104" fmla="*/ 1627357 w 1721798"/>
                <a:gd name="connsiteY104" fmla="*/ 322408 h 622300"/>
                <a:gd name="connsiteX105" fmla="*/ 1641601 w 1721798"/>
                <a:gd name="connsiteY105" fmla="*/ 327138 h 622300"/>
                <a:gd name="connsiteX106" fmla="*/ 1655905 w 1721798"/>
                <a:gd name="connsiteY106" fmla="*/ 330309 h 622300"/>
                <a:gd name="connsiteX107" fmla="*/ 1668593 w 1721798"/>
                <a:gd name="connsiteY107" fmla="*/ 335089 h 622300"/>
                <a:gd name="connsiteX108" fmla="*/ 1681340 w 1721798"/>
                <a:gd name="connsiteY108" fmla="*/ 339065 h 622300"/>
                <a:gd name="connsiteX109" fmla="*/ 1692412 w 1721798"/>
                <a:gd name="connsiteY109" fmla="*/ 343846 h 622300"/>
                <a:gd name="connsiteX110" fmla="*/ 1702766 w 1721798"/>
                <a:gd name="connsiteY110" fmla="*/ 346211 h 622300"/>
                <a:gd name="connsiteX111" fmla="*/ 1710666 w 1721798"/>
                <a:gd name="connsiteY111" fmla="*/ 348576 h 622300"/>
                <a:gd name="connsiteX112" fmla="*/ 1716232 w 1721798"/>
                <a:gd name="connsiteY112" fmla="*/ 351747 h 622300"/>
                <a:gd name="connsiteX113" fmla="*/ 1721020 w 1721798"/>
                <a:gd name="connsiteY113" fmla="*/ 352552 h 622300"/>
                <a:gd name="connsiteX114" fmla="*/ 1721798 w 1721798"/>
                <a:gd name="connsiteY114" fmla="*/ 353357 h 622300"/>
                <a:gd name="connsiteX115" fmla="*/ 1596415 w 1721798"/>
                <a:gd name="connsiteY115" fmla="*/ 408914 h 622300"/>
                <a:gd name="connsiteX116" fmla="*/ 1697200 w 1721798"/>
                <a:gd name="connsiteY116" fmla="*/ 506543 h 622300"/>
                <a:gd name="connsiteX117" fmla="*/ 1695584 w 1721798"/>
                <a:gd name="connsiteY117" fmla="*/ 506543 h 622300"/>
                <a:gd name="connsiteX118" fmla="*/ 1690018 w 1721798"/>
                <a:gd name="connsiteY118" fmla="*/ 504932 h 622300"/>
                <a:gd name="connsiteX119" fmla="*/ 1682118 w 1721798"/>
                <a:gd name="connsiteY119" fmla="*/ 503372 h 622300"/>
                <a:gd name="connsiteX120" fmla="*/ 1671765 w 1721798"/>
                <a:gd name="connsiteY120" fmla="*/ 501762 h 622300"/>
                <a:gd name="connsiteX121" fmla="*/ 1659915 w 1721798"/>
                <a:gd name="connsiteY121" fmla="*/ 498592 h 622300"/>
                <a:gd name="connsiteX122" fmla="*/ 1644833 w 1721798"/>
                <a:gd name="connsiteY122" fmla="*/ 496226 h 622300"/>
                <a:gd name="connsiteX123" fmla="*/ 1630529 w 1721798"/>
                <a:gd name="connsiteY123" fmla="*/ 493056 h 622300"/>
                <a:gd name="connsiteX124" fmla="*/ 1614669 w 1721798"/>
                <a:gd name="connsiteY124" fmla="*/ 490691 h 622300"/>
                <a:gd name="connsiteX125" fmla="*/ 1599587 w 1721798"/>
                <a:gd name="connsiteY125" fmla="*/ 488275 h 622300"/>
                <a:gd name="connsiteX126" fmla="*/ 1583667 w 1721798"/>
                <a:gd name="connsiteY126" fmla="*/ 485105 h 622300"/>
                <a:gd name="connsiteX127" fmla="*/ 1569423 w 1721798"/>
                <a:gd name="connsiteY127" fmla="*/ 482740 h 622300"/>
                <a:gd name="connsiteX128" fmla="*/ 1555119 w 1721798"/>
                <a:gd name="connsiteY128" fmla="*/ 480374 h 622300"/>
                <a:gd name="connsiteX129" fmla="*/ 1543209 w 1721798"/>
                <a:gd name="connsiteY129" fmla="*/ 478764 h 622300"/>
                <a:gd name="connsiteX130" fmla="*/ 1533693 w 1721798"/>
                <a:gd name="connsiteY130" fmla="*/ 477959 h 622300"/>
                <a:gd name="connsiteX131" fmla="*/ 1525734 w 1721798"/>
                <a:gd name="connsiteY131" fmla="*/ 477154 h 622300"/>
                <a:gd name="connsiteX132" fmla="*/ 1521784 w 1721798"/>
                <a:gd name="connsiteY132" fmla="*/ 477154 h 622300"/>
                <a:gd name="connsiteX133" fmla="*/ 1512268 w 1721798"/>
                <a:gd name="connsiteY133" fmla="*/ 477959 h 622300"/>
                <a:gd name="connsiteX134" fmla="*/ 1497964 w 1721798"/>
                <a:gd name="connsiteY134" fmla="*/ 479569 h 622300"/>
                <a:gd name="connsiteX135" fmla="*/ 1479710 w 1721798"/>
                <a:gd name="connsiteY135" fmla="*/ 481129 h 622300"/>
                <a:gd name="connsiteX136" fmla="*/ 1459062 w 1721798"/>
                <a:gd name="connsiteY136" fmla="*/ 484300 h 622300"/>
                <a:gd name="connsiteX137" fmla="*/ 1437636 w 1721798"/>
                <a:gd name="connsiteY137" fmla="*/ 488275 h 622300"/>
                <a:gd name="connsiteX138" fmla="*/ 1416210 w 1721798"/>
                <a:gd name="connsiteY138" fmla="*/ 493056 h 622300"/>
                <a:gd name="connsiteX139" fmla="*/ 1397956 w 1721798"/>
                <a:gd name="connsiteY139" fmla="*/ 498592 h 622300"/>
                <a:gd name="connsiteX140" fmla="*/ 1383653 w 1721798"/>
                <a:gd name="connsiteY140" fmla="*/ 506543 h 622300"/>
                <a:gd name="connsiteX141" fmla="*/ 1370965 w 1721798"/>
                <a:gd name="connsiteY141" fmla="*/ 514494 h 622300"/>
                <a:gd name="connsiteX142" fmla="*/ 1357439 w 1721798"/>
                <a:gd name="connsiteY142" fmla="*/ 521640 h 622300"/>
                <a:gd name="connsiteX143" fmla="*/ 1344751 w 1721798"/>
                <a:gd name="connsiteY143" fmla="*/ 529541 h 622300"/>
                <a:gd name="connsiteX144" fmla="*/ 1332063 w 1721798"/>
                <a:gd name="connsiteY144" fmla="*/ 537492 h 622300"/>
                <a:gd name="connsiteX145" fmla="*/ 1318597 w 1721798"/>
                <a:gd name="connsiteY145" fmla="*/ 544638 h 622300"/>
                <a:gd name="connsiteX146" fmla="*/ 1305071 w 1721798"/>
                <a:gd name="connsiteY146" fmla="*/ 551784 h 622300"/>
                <a:gd name="connsiteX147" fmla="*/ 1290767 w 1721798"/>
                <a:gd name="connsiteY147" fmla="*/ 559735 h 622300"/>
                <a:gd name="connsiteX148" fmla="*/ 1277301 w 1721798"/>
                <a:gd name="connsiteY148" fmla="*/ 567686 h 622300"/>
                <a:gd name="connsiteX149" fmla="*/ 1267785 w 1721798"/>
                <a:gd name="connsiteY149" fmla="*/ 571611 h 622300"/>
                <a:gd name="connsiteX150" fmla="*/ 1256653 w 1721798"/>
                <a:gd name="connsiteY150" fmla="*/ 575587 h 622300"/>
                <a:gd name="connsiteX151" fmla="*/ 1242350 w 1721798"/>
                <a:gd name="connsiteY151" fmla="*/ 579563 h 622300"/>
                <a:gd name="connsiteX152" fmla="*/ 1227268 w 1721798"/>
                <a:gd name="connsiteY152" fmla="*/ 581928 h 622300"/>
                <a:gd name="connsiteX153" fmla="*/ 1209852 w 1721798"/>
                <a:gd name="connsiteY153" fmla="*/ 583538 h 622300"/>
                <a:gd name="connsiteX154" fmla="*/ 1191598 w 1721798"/>
                <a:gd name="connsiteY154" fmla="*/ 583538 h 622300"/>
                <a:gd name="connsiteX155" fmla="*/ 1170950 w 1721798"/>
                <a:gd name="connsiteY155" fmla="*/ 581928 h 622300"/>
                <a:gd name="connsiteX156" fmla="*/ 1151080 w 1721798"/>
                <a:gd name="connsiteY156" fmla="*/ 578003 h 622300"/>
                <a:gd name="connsiteX157" fmla="*/ 1143958 w 1721798"/>
                <a:gd name="connsiteY157" fmla="*/ 574782 h 622300"/>
                <a:gd name="connsiteX158" fmla="*/ 1138392 w 1721798"/>
                <a:gd name="connsiteY158" fmla="*/ 568441 h 622300"/>
                <a:gd name="connsiteX159" fmla="*/ 1132826 w 1721798"/>
                <a:gd name="connsiteY159" fmla="*/ 559735 h 622300"/>
                <a:gd name="connsiteX160" fmla="*/ 1128876 w 1721798"/>
                <a:gd name="connsiteY160" fmla="*/ 550224 h 622300"/>
                <a:gd name="connsiteX161" fmla="*/ 1126482 w 1721798"/>
                <a:gd name="connsiteY161" fmla="*/ 539857 h 622300"/>
                <a:gd name="connsiteX162" fmla="*/ 1124926 w 1721798"/>
                <a:gd name="connsiteY162" fmla="*/ 531151 h 622300"/>
                <a:gd name="connsiteX163" fmla="*/ 1123310 w 1721798"/>
                <a:gd name="connsiteY163" fmla="*/ 522395 h 622300"/>
                <a:gd name="connsiteX164" fmla="*/ 1124926 w 1721798"/>
                <a:gd name="connsiteY164" fmla="*/ 516859 h 622300"/>
                <a:gd name="connsiteX165" fmla="*/ 1136776 w 1721798"/>
                <a:gd name="connsiteY165" fmla="*/ 482740 h 622300"/>
                <a:gd name="connsiteX166" fmla="*/ 1151080 w 1721798"/>
                <a:gd name="connsiteY166" fmla="*/ 450180 h 622300"/>
                <a:gd name="connsiteX167" fmla="*/ 1165384 w 1721798"/>
                <a:gd name="connsiteY167" fmla="*/ 420036 h 622300"/>
                <a:gd name="connsiteX168" fmla="*/ 1180466 w 1721798"/>
                <a:gd name="connsiteY168" fmla="*/ 393817 h 622300"/>
                <a:gd name="connsiteX169" fmla="*/ 1193932 w 1721798"/>
                <a:gd name="connsiteY169" fmla="*/ 372379 h 622300"/>
                <a:gd name="connsiteX170" fmla="*/ 1205064 w 1721798"/>
                <a:gd name="connsiteY170" fmla="*/ 356527 h 622300"/>
                <a:gd name="connsiteX171" fmla="*/ 1212186 w 1721798"/>
                <a:gd name="connsiteY171" fmla="*/ 345406 h 622300"/>
                <a:gd name="connsiteX172" fmla="*/ 1215358 w 1721798"/>
                <a:gd name="connsiteY172" fmla="*/ 341430 h 622300"/>
                <a:gd name="connsiteX173" fmla="*/ 1099050 w 1721798"/>
                <a:gd name="connsiteY173" fmla="*/ 340794 h 622300"/>
                <a:gd name="connsiteX174" fmla="*/ 1097627 w 1721798"/>
                <a:gd name="connsiteY174" fmla="*/ 346663 h 622300"/>
                <a:gd name="connsiteX175" fmla="*/ 1087287 w 1721798"/>
                <a:gd name="connsiteY175" fmla="*/ 348254 h 622300"/>
                <a:gd name="connsiteX176" fmla="*/ 1075357 w 1721798"/>
                <a:gd name="connsiteY176" fmla="*/ 349845 h 622300"/>
                <a:gd name="connsiteX177" fmla="*/ 1063426 w 1721798"/>
                <a:gd name="connsiteY177" fmla="*/ 353027 h 622300"/>
                <a:gd name="connsiteX178" fmla="*/ 1050701 w 1721798"/>
                <a:gd name="connsiteY178" fmla="*/ 355414 h 622300"/>
                <a:gd name="connsiteX179" fmla="*/ 1037975 w 1721798"/>
                <a:gd name="connsiteY179" fmla="*/ 358596 h 622300"/>
                <a:gd name="connsiteX180" fmla="*/ 1023658 w 1721798"/>
                <a:gd name="connsiteY180" fmla="*/ 360983 h 622300"/>
                <a:gd name="connsiteX181" fmla="*/ 1010137 w 1721798"/>
                <a:gd name="connsiteY181" fmla="*/ 364165 h 622300"/>
                <a:gd name="connsiteX182" fmla="*/ 996616 w 1721798"/>
                <a:gd name="connsiteY182" fmla="*/ 366551 h 622300"/>
                <a:gd name="connsiteX183" fmla="*/ 983890 w 1721798"/>
                <a:gd name="connsiteY183" fmla="*/ 370529 h 622300"/>
                <a:gd name="connsiteX184" fmla="*/ 969574 w 1721798"/>
                <a:gd name="connsiteY184" fmla="*/ 372915 h 622300"/>
                <a:gd name="connsiteX185" fmla="*/ 957643 w 1721798"/>
                <a:gd name="connsiteY185" fmla="*/ 376893 h 622300"/>
                <a:gd name="connsiteX186" fmla="*/ 945713 w 1721798"/>
                <a:gd name="connsiteY186" fmla="*/ 379279 h 622300"/>
                <a:gd name="connsiteX187" fmla="*/ 935373 w 1721798"/>
                <a:gd name="connsiteY187" fmla="*/ 382461 h 622300"/>
                <a:gd name="connsiteX188" fmla="*/ 925034 w 1721798"/>
                <a:gd name="connsiteY188" fmla="*/ 384848 h 622300"/>
                <a:gd name="connsiteX189" fmla="*/ 915489 w 1721798"/>
                <a:gd name="connsiteY189" fmla="*/ 388030 h 622300"/>
                <a:gd name="connsiteX190" fmla="*/ 908331 w 1721798"/>
                <a:gd name="connsiteY190" fmla="*/ 390416 h 622300"/>
                <a:gd name="connsiteX191" fmla="*/ 894810 w 1721798"/>
                <a:gd name="connsiteY191" fmla="*/ 395190 h 622300"/>
                <a:gd name="connsiteX192" fmla="*/ 876517 w 1721798"/>
                <a:gd name="connsiteY192" fmla="*/ 402349 h 622300"/>
                <a:gd name="connsiteX193" fmla="*/ 853451 w 1721798"/>
                <a:gd name="connsiteY193" fmla="*/ 410304 h 622300"/>
                <a:gd name="connsiteX194" fmla="*/ 829590 w 1721798"/>
                <a:gd name="connsiteY194" fmla="*/ 419055 h 622300"/>
                <a:gd name="connsiteX195" fmla="*/ 806525 w 1721798"/>
                <a:gd name="connsiteY195" fmla="*/ 427010 h 622300"/>
                <a:gd name="connsiteX196" fmla="*/ 788232 w 1721798"/>
                <a:gd name="connsiteY196" fmla="*/ 433374 h 622300"/>
                <a:gd name="connsiteX197" fmla="*/ 774710 w 1721798"/>
                <a:gd name="connsiteY197" fmla="*/ 438147 h 622300"/>
                <a:gd name="connsiteX198" fmla="*/ 769938 w 1721798"/>
                <a:gd name="connsiteY198" fmla="*/ 439738 h 622300"/>
                <a:gd name="connsiteX199" fmla="*/ 769953 w 1721798"/>
                <a:gd name="connsiteY199" fmla="*/ 438446 h 622300"/>
                <a:gd name="connsiteX200" fmla="*/ 715929 w 1721798"/>
                <a:gd name="connsiteY200" fmla="*/ 457204 h 622300"/>
                <a:gd name="connsiteX201" fmla="*/ 711215 w 1721798"/>
                <a:gd name="connsiteY201" fmla="*/ 458760 h 622300"/>
                <a:gd name="connsiteX202" fmla="*/ 704067 w 1721798"/>
                <a:gd name="connsiteY202" fmla="*/ 461933 h 622300"/>
                <a:gd name="connsiteX203" fmla="*/ 695322 w 1721798"/>
                <a:gd name="connsiteY203" fmla="*/ 465916 h 622300"/>
                <a:gd name="connsiteX204" fmla="*/ 683384 w 1721798"/>
                <a:gd name="connsiteY204" fmla="*/ 470708 h 622300"/>
                <a:gd name="connsiteX205" fmla="*/ 670685 w 1721798"/>
                <a:gd name="connsiteY205" fmla="*/ 476246 h 622300"/>
                <a:gd name="connsiteX206" fmla="*/ 657225 w 1721798"/>
                <a:gd name="connsiteY206" fmla="*/ 481785 h 622300"/>
                <a:gd name="connsiteX207" fmla="*/ 642930 w 1721798"/>
                <a:gd name="connsiteY207" fmla="*/ 487385 h 622300"/>
                <a:gd name="connsiteX208" fmla="*/ 629470 w 1721798"/>
                <a:gd name="connsiteY208" fmla="*/ 493733 h 622300"/>
                <a:gd name="connsiteX209" fmla="*/ 615175 w 1721798"/>
                <a:gd name="connsiteY209" fmla="*/ 499271 h 622300"/>
                <a:gd name="connsiteX210" fmla="*/ 601639 w 1721798"/>
                <a:gd name="connsiteY210" fmla="*/ 505619 h 622300"/>
                <a:gd name="connsiteX211" fmla="*/ 589777 w 1721798"/>
                <a:gd name="connsiteY211" fmla="*/ 510411 h 622300"/>
                <a:gd name="connsiteX212" fmla="*/ 580196 w 1721798"/>
                <a:gd name="connsiteY212" fmla="*/ 515140 h 622300"/>
                <a:gd name="connsiteX213" fmla="*/ 571527 w 1721798"/>
                <a:gd name="connsiteY213" fmla="*/ 518314 h 622300"/>
                <a:gd name="connsiteX214" fmla="*/ 565976 w 1721798"/>
                <a:gd name="connsiteY214" fmla="*/ 521488 h 622300"/>
                <a:gd name="connsiteX215" fmla="*/ 563543 w 1721798"/>
                <a:gd name="connsiteY215" fmla="*/ 522297 h 622300"/>
                <a:gd name="connsiteX216" fmla="*/ 558828 w 1721798"/>
                <a:gd name="connsiteY216" fmla="*/ 524661 h 622300"/>
                <a:gd name="connsiteX217" fmla="*/ 554798 w 1721798"/>
                <a:gd name="connsiteY217" fmla="*/ 526279 h 622300"/>
                <a:gd name="connsiteX218" fmla="*/ 551680 w 1721798"/>
                <a:gd name="connsiteY218" fmla="*/ 528644 h 622300"/>
                <a:gd name="connsiteX219" fmla="*/ 547726 w 1721798"/>
                <a:gd name="connsiteY219" fmla="*/ 529453 h 622300"/>
                <a:gd name="connsiteX220" fmla="*/ 544532 w 1721798"/>
                <a:gd name="connsiteY220" fmla="*/ 531009 h 622300"/>
                <a:gd name="connsiteX221" fmla="*/ 538981 w 1721798"/>
                <a:gd name="connsiteY221" fmla="*/ 534182 h 622300"/>
                <a:gd name="connsiteX222" fmla="*/ 533430 w 1721798"/>
                <a:gd name="connsiteY222" fmla="*/ 535800 h 622300"/>
                <a:gd name="connsiteX223" fmla="*/ 526282 w 1721798"/>
                <a:gd name="connsiteY223" fmla="*/ 539721 h 622300"/>
                <a:gd name="connsiteX224" fmla="*/ 514344 w 1721798"/>
                <a:gd name="connsiteY224" fmla="*/ 546131 h 622300"/>
                <a:gd name="connsiteX225" fmla="*/ 500884 w 1721798"/>
                <a:gd name="connsiteY225" fmla="*/ 552478 h 622300"/>
                <a:gd name="connsiteX226" fmla="*/ 487349 w 1721798"/>
                <a:gd name="connsiteY226" fmla="*/ 558826 h 622300"/>
                <a:gd name="connsiteX227" fmla="*/ 473890 w 1721798"/>
                <a:gd name="connsiteY227" fmla="*/ 565920 h 622300"/>
                <a:gd name="connsiteX228" fmla="*/ 458758 w 1721798"/>
                <a:gd name="connsiteY228" fmla="*/ 573076 h 622300"/>
                <a:gd name="connsiteX229" fmla="*/ 443701 w 1721798"/>
                <a:gd name="connsiteY229" fmla="*/ 579424 h 622300"/>
                <a:gd name="connsiteX230" fmla="*/ 428645 w 1721798"/>
                <a:gd name="connsiteY230" fmla="*/ 586580 h 622300"/>
                <a:gd name="connsiteX231" fmla="*/ 414349 w 1721798"/>
                <a:gd name="connsiteY231" fmla="*/ 593737 h 622300"/>
                <a:gd name="connsiteX232" fmla="*/ 400054 w 1721798"/>
                <a:gd name="connsiteY232" fmla="*/ 600084 h 622300"/>
                <a:gd name="connsiteX233" fmla="*/ 385758 w 1721798"/>
                <a:gd name="connsiteY233" fmla="*/ 606432 h 622300"/>
                <a:gd name="connsiteX234" fmla="*/ 372299 w 1721798"/>
                <a:gd name="connsiteY234" fmla="*/ 610414 h 622300"/>
                <a:gd name="connsiteX235" fmla="*/ 360360 w 1721798"/>
                <a:gd name="connsiteY235" fmla="*/ 615144 h 622300"/>
                <a:gd name="connsiteX236" fmla="*/ 349258 w 1721798"/>
                <a:gd name="connsiteY236" fmla="*/ 619126 h 622300"/>
                <a:gd name="connsiteX237" fmla="*/ 340513 w 1721798"/>
                <a:gd name="connsiteY237" fmla="*/ 621491 h 622300"/>
                <a:gd name="connsiteX238" fmla="*/ 331769 w 1721798"/>
                <a:gd name="connsiteY238" fmla="*/ 622300 h 622300"/>
                <a:gd name="connsiteX239" fmla="*/ 325457 w 1721798"/>
                <a:gd name="connsiteY239" fmla="*/ 622300 h 622300"/>
                <a:gd name="connsiteX240" fmla="*/ 311161 w 1721798"/>
                <a:gd name="connsiteY240" fmla="*/ 619126 h 622300"/>
                <a:gd name="connsiteX241" fmla="*/ 295269 w 1721798"/>
                <a:gd name="connsiteY241" fmla="*/ 610414 h 622300"/>
                <a:gd name="connsiteX242" fmla="*/ 280213 w 1721798"/>
                <a:gd name="connsiteY242" fmla="*/ 598466 h 622300"/>
                <a:gd name="connsiteX243" fmla="*/ 263559 w 1721798"/>
                <a:gd name="connsiteY243" fmla="*/ 584215 h 622300"/>
                <a:gd name="connsiteX244" fmla="*/ 247667 w 1721798"/>
                <a:gd name="connsiteY244" fmla="*/ 566729 h 622300"/>
                <a:gd name="connsiteX245" fmla="*/ 232535 w 1721798"/>
                <a:gd name="connsiteY245" fmla="*/ 548495 h 622300"/>
                <a:gd name="connsiteX246" fmla="*/ 216718 w 1721798"/>
                <a:gd name="connsiteY246" fmla="*/ 528644 h 622300"/>
                <a:gd name="connsiteX247" fmla="*/ 202422 w 1721798"/>
                <a:gd name="connsiteY247" fmla="*/ 507237 h 622300"/>
                <a:gd name="connsiteX248" fmla="*/ 188126 w 1721798"/>
                <a:gd name="connsiteY248" fmla="*/ 487385 h 622300"/>
                <a:gd name="connsiteX249" fmla="*/ 175428 w 1721798"/>
                <a:gd name="connsiteY249" fmla="*/ 467534 h 622300"/>
                <a:gd name="connsiteX250" fmla="*/ 163489 w 1721798"/>
                <a:gd name="connsiteY250" fmla="*/ 447683 h 622300"/>
                <a:gd name="connsiteX251" fmla="*/ 153984 w 1721798"/>
                <a:gd name="connsiteY251" fmla="*/ 431005 h 622300"/>
                <a:gd name="connsiteX252" fmla="*/ 145239 w 1721798"/>
                <a:gd name="connsiteY252" fmla="*/ 415945 h 622300"/>
                <a:gd name="connsiteX253" fmla="*/ 138928 w 1721798"/>
                <a:gd name="connsiteY253" fmla="*/ 403997 h 622300"/>
                <a:gd name="connsiteX254" fmla="*/ 134137 w 1721798"/>
                <a:gd name="connsiteY254" fmla="*/ 395285 h 622300"/>
                <a:gd name="connsiteX255" fmla="*/ 132540 w 1721798"/>
                <a:gd name="connsiteY255" fmla="*/ 390556 h 622300"/>
                <a:gd name="connsiteX256" fmla="*/ 133377 w 1721798"/>
                <a:gd name="connsiteY256" fmla="*/ 384146 h 622300"/>
                <a:gd name="connsiteX257" fmla="*/ 137331 w 1721798"/>
                <a:gd name="connsiteY257" fmla="*/ 373069 h 622300"/>
                <a:gd name="connsiteX258" fmla="*/ 143642 w 1721798"/>
                <a:gd name="connsiteY258" fmla="*/ 361183 h 622300"/>
                <a:gd name="connsiteX259" fmla="*/ 151627 w 1721798"/>
                <a:gd name="connsiteY259" fmla="*/ 347679 h 622300"/>
                <a:gd name="connsiteX260" fmla="*/ 161892 w 1721798"/>
                <a:gd name="connsiteY260" fmla="*/ 334175 h 622300"/>
                <a:gd name="connsiteX261" fmla="*/ 170637 w 1721798"/>
                <a:gd name="connsiteY261" fmla="*/ 320671 h 622300"/>
                <a:gd name="connsiteX262" fmla="*/ 180218 w 1721798"/>
                <a:gd name="connsiteY262" fmla="*/ 311150 h 622300"/>
                <a:gd name="connsiteX263" fmla="*/ 187290 w 1721798"/>
                <a:gd name="connsiteY263" fmla="*/ 303994 h 622300"/>
                <a:gd name="connsiteX264" fmla="*/ 207973 w 1721798"/>
                <a:gd name="connsiteY264" fmla="*/ 288934 h 622300"/>
                <a:gd name="connsiteX265" fmla="*/ 228580 w 1721798"/>
                <a:gd name="connsiteY265" fmla="*/ 274621 h 622300"/>
                <a:gd name="connsiteX266" fmla="*/ 250024 w 1721798"/>
                <a:gd name="connsiteY266" fmla="*/ 260370 h 622300"/>
                <a:gd name="connsiteX267" fmla="*/ 269871 w 1721798"/>
                <a:gd name="connsiteY267" fmla="*/ 247675 h 622300"/>
                <a:gd name="connsiteX268" fmla="*/ 287360 w 1721798"/>
                <a:gd name="connsiteY268" fmla="*/ 238154 h 622300"/>
                <a:gd name="connsiteX269" fmla="*/ 300820 w 1721798"/>
                <a:gd name="connsiteY269" fmla="*/ 229380 h 622300"/>
                <a:gd name="connsiteX270" fmla="*/ 310325 w 1721798"/>
                <a:gd name="connsiteY270" fmla="*/ 223841 h 622300"/>
                <a:gd name="connsiteX271" fmla="*/ 313519 w 1721798"/>
                <a:gd name="connsiteY271" fmla="*/ 222223 h 622300"/>
                <a:gd name="connsiteX272" fmla="*/ 311161 w 1721798"/>
                <a:gd name="connsiteY272" fmla="*/ 221477 h 622300"/>
                <a:gd name="connsiteX273" fmla="*/ 304774 w 1721798"/>
                <a:gd name="connsiteY273" fmla="*/ 219859 h 622300"/>
                <a:gd name="connsiteX274" fmla="*/ 293672 w 1721798"/>
                <a:gd name="connsiteY274" fmla="*/ 216685 h 622300"/>
                <a:gd name="connsiteX275" fmla="*/ 277779 w 1721798"/>
                <a:gd name="connsiteY275" fmla="*/ 213511 h 622300"/>
                <a:gd name="connsiteX276" fmla="*/ 259529 w 1721798"/>
                <a:gd name="connsiteY276" fmla="*/ 210337 h 622300"/>
                <a:gd name="connsiteX277" fmla="*/ 238162 w 1721798"/>
                <a:gd name="connsiteY277" fmla="*/ 207973 h 622300"/>
                <a:gd name="connsiteX278" fmla="*/ 212688 w 1721798"/>
                <a:gd name="connsiteY278" fmla="*/ 206355 h 622300"/>
                <a:gd name="connsiteX279" fmla="*/ 185769 w 1721798"/>
                <a:gd name="connsiteY279" fmla="*/ 207973 h 622300"/>
                <a:gd name="connsiteX280" fmla="*/ 167519 w 1721798"/>
                <a:gd name="connsiteY280" fmla="*/ 209528 h 622300"/>
                <a:gd name="connsiteX281" fmla="*/ 145239 w 1721798"/>
                <a:gd name="connsiteY281" fmla="*/ 214320 h 622300"/>
                <a:gd name="connsiteX282" fmla="*/ 121438 w 1721798"/>
                <a:gd name="connsiteY282" fmla="*/ 218303 h 622300"/>
                <a:gd name="connsiteX283" fmla="*/ 97637 w 1721798"/>
                <a:gd name="connsiteY283" fmla="*/ 223841 h 622300"/>
                <a:gd name="connsiteX284" fmla="*/ 74597 w 1721798"/>
                <a:gd name="connsiteY284" fmla="*/ 229380 h 622300"/>
                <a:gd name="connsiteX285" fmla="*/ 57944 w 1721798"/>
                <a:gd name="connsiteY285" fmla="*/ 234172 h 622300"/>
                <a:gd name="connsiteX286" fmla="*/ 44484 w 1721798"/>
                <a:gd name="connsiteY286" fmla="*/ 238154 h 622300"/>
                <a:gd name="connsiteX287" fmla="*/ 40454 w 1721798"/>
                <a:gd name="connsiteY287" fmla="*/ 238901 h 622300"/>
                <a:gd name="connsiteX288" fmla="*/ 61898 w 1721798"/>
                <a:gd name="connsiteY288" fmla="*/ 186503 h 622300"/>
                <a:gd name="connsiteX289" fmla="*/ 110336 w 1721798"/>
                <a:gd name="connsiteY289" fmla="*/ 131741 h 622300"/>
                <a:gd name="connsiteX290" fmla="*/ 108739 w 1721798"/>
                <a:gd name="connsiteY290" fmla="*/ 130994 h 622300"/>
                <a:gd name="connsiteX291" fmla="*/ 102428 w 1721798"/>
                <a:gd name="connsiteY291" fmla="*/ 129376 h 622300"/>
                <a:gd name="connsiteX292" fmla="*/ 94444 w 1721798"/>
                <a:gd name="connsiteY292" fmla="*/ 126203 h 622300"/>
                <a:gd name="connsiteX293" fmla="*/ 84102 w 1721798"/>
                <a:gd name="connsiteY293" fmla="*/ 123029 h 622300"/>
                <a:gd name="connsiteX294" fmla="*/ 73000 w 1721798"/>
                <a:gd name="connsiteY294" fmla="*/ 119046 h 622300"/>
                <a:gd name="connsiteX295" fmla="*/ 63495 w 1721798"/>
                <a:gd name="connsiteY295" fmla="*/ 114317 h 622300"/>
                <a:gd name="connsiteX296" fmla="*/ 53990 w 1721798"/>
                <a:gd name="connsiteY296" fmla="*/ 109525 h 622300"/>
                <a:gd name="connsiteX297" fmla="*/ 47602 w 1721798"/>
                <a:gd name="connsiteY297" fmla="*/ 106351 h 622300"/>
                <a:gd name="connsiteX298" fmla="*/ 42051 w 1721798"/>
                <a:gd name="connsiteY298" fmla="*/ 101622 h 622300"/>
                <a:gd name="connsiteX299" fmla="*/ 34903 w 1721798"/>
                <a:gd name="connsiteY299" fmla="*/ 95274 h 622300"/>
                <a:gd name="connsiteX300" fmla="*/ 27755 w 1721798"/>
                <a:gd name="connsiteY300" fmla="*/ 88118 h 622300"/>
                <a:gd name="connsiteX301" fmla="*/ 19847 w 1721798"/>
                <a:gd name="connsiteY301" fmla="*/ 80961 h 622300"/>
                <a:gd name="connsiteX302" fmla="*/ 12699 w 1721798"/>
                <a:gd name="connsiteY302" fmla="*/ 72996 h 622300"/>
                <a:gd name="connsiteX303" fmla="*/ 6388 w 1721798"/>
                <a:gd name="connsiteY303" fmla="*/ 66648 h 622300"/>
                <a:gd name="connsiteX304" fmla="*/ 2358 w 1721798"/>
                <a:gd name="connsiteY304" fmla="*/ 61110 h 622300"/>
                <a:gd name="connsiteX305" fmla="*/ 0 w 1721798"/>
                <a:gd name="connsiteY305" fmla="*/ 57127 h 622300"/>
                <a:gd name="connsiteX306" fmla="*/ 761 w 1721798"/>
                <a:gd name="connsiteY306" fmla="*/ 55571 h 622300"/>
                <a:gd name="connsiteX307" fmla="*/ 3954 w 1721798"/>
                <a:gd name="connsiteY307" fmla="*/ 54762 h 622300"/>
                <a:gd name="connsiteX308" fmla="*/ 9505 w 1721798"/>
                <a:gd name="connsiteY308" fmla="*/ 52398 h 622300"/>
                <a:gd name="connsiteX309" fmla="*/ 15893 w 1721798"/>
                <a:gd name="connsiteY309" fmla="*/ 49224 h 622300"/>
                <a:gd name="connsiteX310" fmla="*/ 23801 w 1721798"/>
                <a:gd name="connsiteY310" fmla="*/ 46050 h 622300"/>
                <a:gd name="connsiteX311" fmla="*/ 32546 w 1721798"/>
                <a:gd name="connsiteY311" fmla="*/ 41259 h 622300"/>
                <a:gd name="connsiteX312" fmla="*/ 44484 w 1721798"/>
                <a:gd name="connsiteY312" fmla="*/ 36529 h 622300"/>
                <a:gd name="connsiteX313" fmla="*/ 57944 w 1721798"/>
                <a:gd name="connsiteY313" fmla="*/ 32546 h 622300"/>
                <a:gd name="connsiteX314" fmla="*/ 71403 w 1721798"/>
                <a:gd name="connsiteY314" fmla="*/ 27755 h 622300"/>
                <a:gd name="connsiteX315" fmla="*/ 86535 w 1721798"/>
                <a:gd name="connsiteY315" fmla="*/ 22216 h 622300"/>
                <a:gd name="connsiteX316" fmla="*/ 103188 w 1721798"/>
                <a:gd name="connsiteY316" fmla="*/ 17487 h 622300"/>
                <a:gd name="connsiteX317" fmla="*/ 120678 w 1721798"/>
                <a:gd name="connsiteY317" fmla="*/ 14313 h 622300"/>
                <a:gd name="connsiteX318" fmla="*/ 139688 w 1721798"/>
                <a:gd name="connsiteY318" fmla="*/ 10330 h 622300"/>
                <a:gd name="connsiteX319" fmla="*/ 158775 w 1721798"/>
                <a:gd name="connsiteY319" fmla="*/ 6348 h 622300"/>
                <a:gd name="connsiteX320" fmla="*/ 180218 w 1721798"/>
                <a:gd name="connsiteY320" fmla="*/ 3983 h 622300"/>
                <a:gd name="connsiteX321" fmla="*/ 200825 w 1721798"/>
                <a:gd name="connsiteY321" fmla="*/ 2365 h 622300"/>
                <a:gd name="connsiteX322" fmla="*/ 211167 w 1721798"/>
                <a:gd name="connsiteY322" fmla="*/ 809 h 622300"/>
                <a:gd name="connsiteX323" fmla="*/ 221433 w 1721798"/>
                <a:gd name="connsiteY323" fmla="*/ 809 h 622300"/>
                <a:gd name="connsiteX324" fmla="*/ 232535 w 1721798"/>
                <a:gd name="connsiteY324" fmla="*/ 809 h 622300"/>
                <a:gd name="connsiteX325" fmla="*/ 242876 w 1721798"/>
                <a:gd name="connsiteY32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17759 w 1721798"/>
                <a:gd name="connsiteY63" fmla="*/ 96957 h 622300"/>
                <a:gd name="connsiteX64" fmla="*/ 1349539 w 1721798"/>
                <a:gd name="connsiteY64" fmla="*/ 103298 h 622300"/>
                <a:gd name="connsiteX65" fmla="*/ 1365399 w 1721798"/>
                <a:gd name="connsiteY65" fmla="*/ 106519 h 622300"/>
                <a:gd name="connsiteX66" fmla="*/ 1380481 w 1721798"/>
                <a:gd name="connsiteY66" fmla="*/ 109689 h 622300"/>
                <a:gd name="connsiteX67" fmla="*/ 1394006 w 1721798"/>
                <a:gd name="connsiteY67" fmla="*/ 112860 h 622300"/>
                <a:gd name="connsiteX68" fmla="*/ 1407472 w 1721798"/>
                <a:gd name="connsiteY68" fmla="*/ 116835 h 622300"/>
                <a:gd name="connsiteX69" fmla="*/ 1417766 w 1721798"/>
                <a:gd name="connsiteY69" fmla="*/ 119200 h 622300"/>
                <a:gd name="connsiteX70" fmla="*/ 1436020 w 1721798"/>
                <a:gd name="connsiteY70" fmla="*/ 126346 h 622300"/>
                <a:gd name="connsiteX71" fmla="*/ 1451940 w 1721798"/>
                <a:gd name="connsiteY71" fmla="*/ 133492 h 622300"/>
                <a:gd name="connsiteX72" fmla="*/ 1465406 w 1721798"/>
                <a:gd name="connsiteY72" fmla="*/ 141443 h 622300"/>
                <a:gd name="connsiteX73" fmla="*/ 1476538 w 1721798"/>
                <a:gd name="connsiteY73" fmla="*/ 148539 h 622300"/>
                <a:gd name="connsiteX74" fmla="*/ 1486054 w 1721798"/>
                <a:gd name="connsiteY74" fmla="*/ 157295 h 622300"/>
                <a:gd name="connsiteX75" fmla="*/ 1494014 w 1721798"/>
                <a:gd name="connsiteY75" fmla="*/ 165247 h 622300"/>
                <a:gd name="connsiteX76" fmla="*/ 1500358 w 1721798"/>
                <a:gd name="connsiteY76" fmla="*/ 172393 h 622300"/>
                <a:gd name="connsiteX77" fmla="*/ 1506702 w 1721798"/>
                <a:gd name="connsiteY77" fmla="*/ 178733 h 622300"/>
                <a:gd name="connsiteX78" fmla="*/ 1516996 w 1721798"/>
                <a:gd name="connsiteY78" fmla="*/ 193831 h 622300"/>
                <a:gd name="connsiteX79" fmla="*/ 1523340 w 1721798"/>
                <a:gd name="connsiteY79" fmla="*/ 208877 h 622300"/>
                <a:gd name="connsiteX80" fmla="*/ 1524178 w 1721798"/>
                <a:gd name="connsiteY80" fmla="*/ 227145 h 622300"/>
                <a:gd name="connsiteX81" fmla="*/ 1516996 w 1721798"/>
                <a:gd name="connsiteY81" fmla="*/ 247778 h 622300"/>
                <a:gd name="connsiteX82" fmla="*/ 1510652 w 1721798"/>
                <a:gd name="connsiteY82" fmla="*/ 258094 h 622300"/>
                <a:gd name="connsiteX83" fmla="*/ 1503530 w 1721798"/>
                <a:gd name="connsiteY83" fmla="*/ 269216 h 622300"/>
                <a:gd name="connsiteX84" fmla="*/ 1497186 w 1721798"/>
                <a:gd name="connsiteY84" fmla="*/ 280337 h 622300"/>
                <a:gd name="connsiteX85" fmla="*/ 1489226 w 1721798"/>
                <a:gd name="connsiteY85" fmla="*/ 291459 h 622300"/>
                <a:gd name="connsiteX86" fmla="*/ 1482882 w 1721798"/>
                <a:gd name="connsiteY86" fmla="*/ 300165 h 622300"/>
                <a:gd name="connsiteX87" fmla="*/ 1478932 w 1721798"/>
                <a:gd name="connsiteY87" fmla="*/ 308116 h 622300"/>
                <a:gd name="connsiteX88" fmla="*/ 1474922 w 1721798"/>
                <a:gd name="connsiteY88" fmla="*/ 312091 h 622300"/>
                <a:gd name="connsiteX89" fmla="*/ 1474144 w 1721798"/>
                <a:gd name="connsiteY89" fmla="*/ 314457 h 622300"/>
                <a:gd name="connsiteX90" fmla="*/ 1475760 w 1721798"/>
                <a:gd name="connsiteY90" fmla="*/ 314457 h 622300"/>
                <a:gd name="connsiteX91" fmla="*/ 1481266 w 1721798"/>
                <a:gd name="connsiteY91" fmla="*/ 312091 h 622300"/>
                <a:gd name="connsiteX92" fmla="*/ 1489226 w 1721798"/>
                <a:gd name="connsiteY92" fmla="*/ 311286 h 622300"/>
                <a:gd name="connsiteX93" fmla="*/ 1499520 w 1721798"/>
                <a:gd name="connsiteY93" fmla="*/ 309676 h 622300"/>
                <a:gd name="connsiteX94" fmla="*/ 1511430 w 1721798"/>
                <a:gd name="connsiteY94" fmla="*/ 308921 h 622300"/>
                <a:gd name="connsiteX95" fmla="*/ 1524178 w 1721798"/>
                <a:gd name="connsiteY95" fmla="*/ 307311 h 622300"/>
                <a:gd name="connsiteX96" fmla="*/ 1536865 w 1721798"/>
                <a:gd name="connsiteY96" fmla="*/ 307311 h 622300"/>
                <a:gd name="connsiteX97" fmla="*/ 1551169 w 1721798"/>
                <a:gd name="connsiteY97" fmla="*/ 307311 h 622300"/>
                <a:gd name="connsiteX98" fmla="*/ 1560685 w 1721798"/>
                <a:gd name="connsiteY98" fmla="*/ 308116 h 622300"/>
                <a:gd name="connsiteX99" fmla="*/ 1572595 w 1721798"/>
                <a:gd name="connsiteY99" fmla="*/ 309676 h 622300"/>
                <a:gd name="connsiteX100" fmla="*/ 1585283 w 1721798"/>
                <a:gd name="connsiteY100" fmla="*/ 311286 h 622300"/>
                <a:gd name="connsiteX101" fmla="*/ 1599587 w 1721798"/>
                <a:gd name="connsiteY101" fmla="*/ 315262 h 622300"/>
                <a:gd name="connsiteX102" fmla="*/ 1613053 w 1721798"/>
                <a:gd name="connsiteY102" fmla="*/ 318432 h 622300"/>
                <a:gd name="connsiteX103" fmla="*/ 1627357 w 1721798"/>
                <a:gd name="connsiteY103" fmla="*/ 322408 h 622300"/>
                <a:gd name="connsiteX104" fmla="*/ 1641601 w 1721798"/>
                <a:gd name="connsiteY104" fmla="*/ 327138 h 622300"/>
                <a:gd name="connsiteX105" fmla="*/ 1655905 w 1721798"/>
                <a:gd name="connsiteY105" fmla="*/ 330309 h 622300"/>
                <a:gd name="connsiteX106" fmla="*/ 1668593 w 1721798"/>
                <a:gd name="connsiteY106" fmla="*/ 335089 h 622300"/>
                <a:gd name="connsiteX107" fmla="*/ 1681340 w 1721798"/>
                <a:gd name="connsiteY107" fmla="*/ 339065 h 622300"/>
                <a:gd name="connsiteX108" fmla="*/ 1692412 w 1721798"/>
                <a:gd name="connsiteY108" fmla="*/ 343846 h 622300"/>
                <a:gd name="connsiteX109" fmla="*/ 1702766 w 1721798"/>
                <a:gd name="connsiteY109" fmla="*/ 346211 h 622300"/>
                <a:gd name="connsiteX110" fmla="*/ 1710666 w 1721798"/>
                <a:gd name="connsiteY110" fmla="*/ 348576 h 622300"/>
                <a:gd name="connsiteX111" fmla="*/ 1716232 w 1721798"/>
                <a:gd name="connsiteY111" fmla="*/ 351747 h 622300"/>
                <a:gd name="connsiteX112" fmla="*/ 1721020 w 1721798"/>
                <a:gd name="connsiteY112" fmla="*/ 352552 h 622300"/>
                <a:gd name="connsiteX113" fmla="*/ 1721798 w 1721798"/>
                <a:gd name="connsiteY113" fmla="*/ 353357 h 622300"/>
                <a:gd name="connsiteX114" fmla="*/ 1596415 w 1721798"/>
                <a:gd name="connsiteY114" fmla="*/ 408914 h 622300"/>
                <a:gd name="connsiteX115" fmla="*/ 1697200 w 1721798"/>
                <a:gd name="connsiteY115" fmla="*/ 506543 h 622300"/>
                <a:gd name="connsiteX116" fmla="*/ 1695584 w 1721798"/>
                <a:gd name="connsiteY116" fmla="*/ 506543 h 622300"/>
                <a:gd name="connsiteX117" fmla="*/ 1690018 w 1721798"/>
                <a:gd name="connsiteY117" fmla="*/ 504932 h 622300"/>
                <a:gd name="connsiteX118" fmla="*/ 1682118 w 1721798"/>
                <a:gd name="connsiteY118" fmla="*/ 503372 h 622300"/>
                <a:gd name="connsiteX119" fmla="*/ 1671765 w 1721798"/>
                <a:gd name="connsiteY119" fmla="*/ 501762 h 622300"/>
                <a:gd name="connsiteX120" fmla="*/ 1659915 w 1721798"/>
                <a:gd name="connsiteY120" fmla="*/ 498592 h 622300"/>
                <a:gd name="connsiteX121" fmla="*/ 1644833 w 1721798"/>
                <a:gd name="connsiteY121" fmla="*/ 496226 h 622300"/>
                <a:gd name="connsiteX122" fmla="*/ 1630529 w 1721798"/>
                <a:gd name="connsiteY122" fmla="*/ 493056 h 622300"/>
                <a:gd name="connsiteX123" fmla="*/ 1614669 w 1721798"/>
                <a:gd name="connsiteY123" fmla="*/ 490691 h 622300"/>
                <a:gd name="connsiteX124" fmla="*/ 1599587 w 1721798"/>
                <a:gd name="connsiteY124" fmla="*/ 488275 h 622300"/>
                <a:gd name="connsiteX125" fmla="*/ 1583667 w 1721798"/>
                <a:gd name="connsiteY125" fmla="*/ 485105 h 622300"/>
                <a:gd name="connsiteX126" fmla="*/ 1569423 w 1721798"/>
                <a:gd name="connsiteY126" fmla="*/ 482740 h 622300"/>
                <a:gd name="connsiteX127" fmla="*/ 1555119 w 1721798"/>
                <a:gd name="connsiteY127" fmla="*/ 480374 h 622300"/>
                <a:gd name="connsiteX128" fmla="*/ 1543209 w 1721798"/>
                <a:gd name="connsiteY128" fmla="*/ 478764 h 622300"/>
                <a:gd name="connsiteX129" fmla="*/ 1533693 w 1721798"/>
                <a:gd name="connsiteY129" fmla="*/ 477959 h 622300"/>
                <a:gd name="connsiteX130" fmla="*/ 1525734 w 1721798"/>
                <a:gd name="connsiteY130" fmla="*/ 477154 h 622300"/>
                <a:gd name="connsiteX131" fmla="*/ 1521784 w 1721798"/>
                <a:gd name="connsiteY131" fmla="*/ 477154 h 622300"/>
                <a:gd name="connsiteX132" fmla="*/ 1512268 w 1721798"/>
                <a:gd name="connsiteY132" fmla="*/ 477959 h 622300"/>
                <a:gd name="connsiteX133" fmla="*/ 1497964 w 1721798"/>
                <a:gd name="connsiteY133" fmla="*/ 479569 h 622300"/>
                <a:gd name="connsiteX134" fmla="*/ 1479710 w 1721798"/>
                <a:gd name="connsiteY134" fmla="*/ 481129 h 622300"/>
                <a:gd name="connsiteX135" fmla="*/ 1459062 w 1721798"/>
                <a:gd name="connsiteY135" fmla="*/ 484300 h 622300"/>
                <a:gd name="connsiteX136" fmla="*/ 1437636 w 1721798"/>
                <a:gd name="connsiteY136" fmla="*/ 488275 h 622300"/>
                <a:gd name="connsiteX137" fmla="*/ 1416210 w 1721798"/>
                <a:gd name="connsiteY137" fmla="*/ 493056 h 622300"/>
                <a:gd name="connsiteX138" fmla="*/ 1397956 w 1721798"/>
                <a:gd name="connsiteY138" fmla="*/ 498592 h 622300"/>
                <a:gd name="connsiteX139" fmla="*/ 1383653 w 1721798"/>
                <a:gd name="connsiteY139" fmla="*/ 506543 h 622300"/>
                <a:gd name="connsiteX140" fmla="*/ 1370965 w 1721798"/>
                <a:gd name="connsiteY140" fmla="*/ 514494 h 622300"/>
                <a:gd name="connsiteX141" fmla="*/ 1357439 w 1721798"/>
                <a:gd name="connsiteY141" fmla="*/ 521640 h 622300"/>
                <a:gd name="connsiteX142" fmla="*/ 1344751 w 1721798"/>
                <a:gd name="connsiteY142" fmla="*/ 529541 h 622300"/>
                <a:gd name="connsiteX143" fmla="*/ 1332063 w 1721798"/>
                <a:gd name="connsiteY143" fmla="*/ 537492 h 622300"/>
                <a:gd name="connsiteX144" fmla="*/ 1318597 w 1721798"/>
                <a:gd name="connsiteY144" fmla="*/ 544638 h 622300"/>
                <a:gd name="connsiteX145" fmla="*/ 1305071 w 1721798"/>
                <a:gd name="connsiteY145" fmla="*/ 551784 h 622300"/>
                <a:gd name="connsiteX146" fmla="*/ 1290767 w 1721798"/>
                <a:gd name="connsiteY146" fmla="*/ 559735 h 622300"/>
                <a:gd name="connsiteX147" fmla="*/ 1277301 w 1721798"/>
                <a:gd name="connsiteY147" fmla="*/ 567686 h 622300"/>
                <a:gd name="connsiteX148" fmla="*/ 1267785 w 1721798"/>
                <a:gd name="connsiteY148" fmla="*/ 571611 h 622300"/>
                <a:gd name="connsiteX149" fmla="*/ 1256653 w 1721798"/>
                <a:gd name="connsiteY149" fmla="*/ 575587 h 622300"/>
                <a:gd name="connsiteX150" fmla="*/ 1242350 w 1721798"/>
                <a:gd name="connsiteY150" fmla="*/ 579563 h 622300"/>
                <a:gd name="connsiteX151" fmla="*/ 1227268 w 1721798"/>
                <a:gd name="connsiteY151" fmla="*/ 581928 h 622300"/>
                <a:gd name="connsiteX152" fmla="*/ 1209852 w 1721798"/>
                <a:gd name="connsiteY152" fmla="*/ 583538 h 622300"/>
                <a:gd name="connsiteX153" fmla="*/ 1191598 w 1721798"/>
                <a:gd name="connsiteY153" fmla="*/ 583538 h 622300"/>
                <a:gd name="connsiteX154" fmla="*/ 1170950 w 1721798"/>
                <a:gd name="connsiteY154" fmla="*/ 581928 h 622300"/>
                <a:gd name="connsiteX155" fmla="*/ 1151080 w 1721798"/>
                <a:gd name="connsiteY155" fmla="*/ 578003 h 622300"/>
                <a:gd name="connsiteX156" fmla="*/ 1143958 w 1721798"/>
                <a:gd name="connsiteY156" fmla="*/ 574782 h 622300"/>
                <a:gd name="connsiteX157" fmla="*/ 1138392 w 1721798"/>
                <a:gd name="connsiteY157" fmla="*/ 568441 h 622300"/>
                <a:gd name="connsiteX158" fmla="*/ 1132826 w 1721798"/>
                <a:gd name="connsiteY158" fmla="*/ 559735 h 622300"/>
                <a:gd name="connsiteX159" fmla="*/ 1128876 w 1721798"/>
                <a:gd name="connsiteY159" fmla="*/ 550224 h 622300"/>
                <a:gd name="connsiteX160" fmla="*/ 1126482 w 1721798"/>
                <a:gd name="connsiteY160" fmla="*/ 539857 h 622300"/>
                <a:gd name="connsiteX161" fmla="*/ 1124926 w 1721798"/>
                <a:gd name="connsiteY161" fmla="*/ 531151 h 622300"/>
                <a:gd name="connsiteX162" fmla="*/ 1123310 w 1721798"/>
                <a:gd name="connsiteY162" fmla="*/ 522395 h 622300"/>
                <a:gd name="connsiteX163" fmla="*/ 1124926 w 1721798"/>
                <a:gd name="connsiteY163" fmla="*/ 516859 h 622300"/>
                <a:gd name="connsiteX164" fmla="*/ 1136776 w 1721798"/>
                <a:gd name="connsiteY164" fmla="*/ 482740 h 622300"/>
                <a:gd name="connsiteX165" fmla="*/ 1151080 w 1721798"/>
                <a:gd name="connsiteY165" fmla="*/ 450180 h 622300"/>
                <a:gd name="connsiteX166" fmla="*/ 1165384 w 1721798"/>
                <a:gd name="connsiteY166" fmla="*/ 420036 h 622300"/>
                <a:gd name="connsiteX167" fmla="*/ 1180466 w 1721798"/>
                <a:gd name="connsiteY167" fmla="*/ 393817 h 622300"/>
                <a:gd name="connsiteX168" fmla="*/ 1193932 w 1721798"/>
                <a:gd name="connsiteY168" fmla="*/ 372379 h 622300"/>
                <a:gd name="connsiteX169" fmla="*/ 1205064 w 1721798"/>
                <a:gd name="connsiteY169" fmla="*/ 356527 h 622300"/>
                <a:gd name="connsiteX170" fmla="*/ 1212186 w 1721798"/>
                <a:gd name="connsiteY170" fmla="*/ 345406 h 622300"/>
                <a:gd name="connsiteX171" fmla="*/ 1215358 w 1721798"/>
                <a:gd name="connsiteY171" fmla="*/ 341430 h 622300"/>
                <a:gd name="connsiteX172" fmla="*/ 1099050 w 1721798"/>
                <a:gd name="connsiteY172" fmla="*/ 340794 h 622300"/>
                <a:gd name="connsiteX173" fmla="*/ 1097627 w 1721798"/>
                <a:gd name="connsiteY173" fmla="*/ 346663 h 622300"/>
                <a:gd name="connsiteX174" fmla="*/ 1087287 w 1721798"/>
                <a:gd name="connsiteY174" fmla="*/ 348254 h 622300"/>
                <a:gd name="connsiteX175" fmla="*/ 1075357 w 1721798"/>
                <a:gd name="connsiteY175" fmla="*/ 349845 h 622300"/>
                <a:gd name="connsiteX176" fmla="*/ 1063426 w 1721798"/>
                <a:gd name="connsiteY176" fmla="*/ 353027 h 622300"/>
                <a:gd name="connsiteX177" fmla="*/ 1050701 w 1721798"/>
                <a:gd name="connsiteY177" fmla="*/ 355414 h 622300"/>
                <a:gd name="connsiteX178" fmla="*/ 1037975 w 1721798"/>
                <a:gd name="connsiteY178" fmla="*/ 358596 h 622300"/>
                <a:gd name="connsiteX179" fmla="*/ 1023658 w 1721798"/>
                <a:gd name="connsiteY179" fmla="*/ 360983 h 622300"/>
                <a:gd name="connsiteX180" fmla="*/ 1010137 w 1721798"/>
                <a:gd name="connsiteY180" fmla="*/ 364165 h 622300"/>
                <a:gd name="connsiteX181" fmla="*/ 996616 w 1721798"/>
                <a:gd name="connsiteY181" fmla="*/ 366551 h 622300"/>
                <a:gd name="connsiteX182" fmla="*/ 983890 w 1721798"/>
                <a:gd name="connsiteY182" fmla="*/ 370529 h 622300"/>
                <a:gd name="connsiteX183" fmla="*/ 969574 w 1721798"/>
                <a:gd name="connsiteY183" fmla="*/ 372915 h 622300"/>
                <a:gd name="connsiteX184" fmla="*/ 957643 w 1721798"/>
                <a:gd name="connsiteY184" fmla="*/ 376893 h 622300"/>
                <a:gd name="connsiteX185" fmla="*/ 945713 w 1721798"/>
                <a:gd name="connsiteY185" fmla="*/ 379279 h 622300"/>
                <a:gd name="connsiteX186" fmla="*/ 935373 w 1721798"/>
                <a:gd name="connsiteY186" fmla="*/ 382461 h 622300"/>
                <a:gd name="connsiteX187" fmla="*/ 925034 w 1721798"/>
                <a:gd name="connsiteY187" fmla="*/ 384848 h 622300"/>
                <a:gd name="connsiteX188" fmla="*/ 915489 w 1721798"/>
                <a:gd name="connsiteY188" fmla="*/ 388030 h 622300"/>
                <a:gd name="connsiteX189" fmla="*/ 908331 w 1721798"/>
                <a:gd name="connsiteY189" fmla="*/ 390416 h 622300"/>
                <a:gd name="connsiteX190" fmla="*/ 894810 w 1721798"/>
                <a:gd name="connsiteY190" fmla="*/ 395190 h 622300"/>
                <a:gd name="connsiteX191" fmla="*/ 876517 w 1721798"/>
                <a:gd name="connsiteY191" fmla="*/ 402349 h 622300"/>
                <a:gd name="connsiteX192" fmla="*/ 853451 w 1721798"/>
                <a:gd name="connsiteY192" fmla="*/ 410304 h 622300"/>
                <a:gd name="connsiteX193" fmla="*/ 829590 w 1721798"/>
                <a:gd name="connsiteY193" fmla="*/ 419055 h 622300"/>
                <a:gd name="connsiteX194" fmla="*/ 806525 w 1721798"/>
                <a:gd name="connsiteY194" fmla="*/ 427010 h 622300"/>
                <a:gd name="connsiteX195" fmla="*/ 788232 w 1721798"/>
                <a:gd name="connsiteY195" fmla="*/ 433374 h 622300"/>
                <a:gd name="connsiteX196" fmla="*/ 774710 w 1721798"/>
                <a:gd name="connsiteY196" fmla="*/ 438147 h 622300"/>
                <a:gd name="connsiteX197" fmla="*/ 769938 w 1721798"/>
                <a:gd name="connsiteY197" fmla="*/ 439738 h 622300"/>
                <a:gd name="connsiteX198" fmla="*/ 769953 w 1721798"/>
                <a:gd name="connsiteY198" fmla="*/ 438446 h 622300"/>
                <a:gd name="connsiteX199" fmla="*/ 715929 w 1721798"/>
                <a:gd name="connsiteY199" fmla="*/ 457204 h 622300"/>
                <a:gd name="connsiteX200" fmla="*/ 711215 w 1721798"/>
                <a:gd name="connsiteY200" fmla="*/ 458760 h 622300"/>
                <a:gd name="connsiteX201" fmla="*/ 704067 w 1721798"/>
                <a:gd name="connsiteY201" fmla="*/ 461933 h 622300"/>
                <a:gd name="connsiteX202" fmla="*/ 695322 w 1721798"/>
                <a:gd name="connsiteY202" fmla="*/ 465916 h 622300"/>
                <a:gd name="connsiteX203" fmla="*/ 683384 w 1721798"/>
                <a:gd name="connsiteY203" fmla="*/ 470708 h 622300"/>
                <a:gd name="connsiteX204" fmla="*/ 670685 w 1721798"/>
                <a:gd name="connsiteY204" fmla="*/ 476246 h 622300"/>
                <a:gd name="connsiteX205" fmla="*/ 657225 w 1721798"/>
                <a:gd name="connsiteY205" fmla="*/ 481785 h 622300"/>
                <a:gd name="connsiteX206" fmla="*/ 642930 w 1721798"/>
                <a:gd name="connsiteY206" fmla="*/ 487385 h 622300"/>
                <a:gd name="connsiteX207" fmla="*/ 629470 w 1721798"/>
                <a:gd name="connsiteY207" fmla="*/ 493733 h 622300"/>
                <a:gd name="connsiteX208" fmla="*/ 615175 w 1721798"/>
                <a:gd name="connsiteY208" fmla="*/ 499271 h 622300"/>
                <a:gd name="connsiteX209" fmla="*/ 601639 w 1721798"/>
                <a:gd name="connsiteY209" fmla="*/ 505619 h 622300"/>
                <a:gd name="connsiteX210" fmla="*/ 589777 w 1721798"/>
                <a:gd name="connsiteY210" fmla="*/ 510411 h 622300"/>
                <a:gd name="connsiteX211" fmla="*/ 580196 w 1721798"/>
                <a:gd name="connsiteY211" fmla="*/ 515140 h 622300"/>
                <a:gd name="connsiteX212" fmla="*/ 571527 w 1721798"/>
                <a:gd name="connsiteY212" fmla="*/ 518314 h 622300"/>
                <a:gd name="connsiteX213" fmla="*/ 565976 w 1721798"/>
                <a:gd name="connsiteY213" fmla="*/ 521488 h 622300"/>
                <a:gd name="connsiteX214" fmla="*/ 563543 w 1721798"/>
                <a:gd name="connsiteY214" fmla="*/ 522297 h 622300"/>
                <a:gd name="connsiteX215" fmla="*/ 558828 w 1721798"/>
                <a:gd name="connsiteY215" fmla="*/ 524661 h 622300"/>
                <a:gd name="connsiteX216" fmla="*/ 554798 w 1721798"/>
                <a:gd name="connsiteY216" fmla="*/ 526279 h 622300"/>
                <a:gd name="connsiteX217" fmla="*/ 551680 w 1721798"/>
                <a:gd name="connsiteY217" fmla="*/ 528644 h 622300"/>
                <a:gd name="connsiteX218" fmla="*/ 547726 w 1721798"/>
                <a:gd name="connsiteY218" fmla="*/ 529453 h 622300"/>
                <a:gd name="connsiteX219" fmla="*/ 544532 w 1721798"/>
                <a:gd name="connsiteY219" fmla="*/ 531009 h 622300"/>
                <a:gd name="connsiteX220" fmla="*/ 538981 w 1721798"/>
                <a:gd name="connsiteY220" fmla="*/ 534182 h 622300"/>
                <a:gd name="connsiteX221" fmla="*/ 533430 w 1721798"/>
                <a:gd name="connsiteY221" fmla="*/ 535800 h 622300"/>
                <a:gd name="connsiteX222" fmla="*/ 526282 w 1721798"/>
                <a:gd name="connsiteY222" fmla="*/ 539721 h 622300"/>
                <a:gd name="connsiteX223" fmla="*/ 514344 w 1721798"/>
                <a:gd name="connsiteY223" fmla="*/ 546131 h 622300"/>
                <a:gd name="connsiteX224" fmla="*/ 500884 w 1721798"/>
                <a:gd name="connsiteY224" fmla="*/ 552478 h 622300"/>
                <a:gd name="connsiteX225" fmla="*/ 487349 w 1721798"/>
                <a:gd name="connsiteY225" fmla="*/ 558826 h 622300"/>
                <a:gd name="connsiteX226" fmla="*/ 473890 w 1721798"/>
                <a:gd name="connsiteY226" fmla="*/ 565920 h 622300"/>
                <a:gd name="connsiteX227" fmla="*/ 458758 w 1721798"/>
                <a:gd name="connsiteY227" fmla="*/ 573076 h 622300"/>
                <a:gd name="connsiteX228" fmla="*/ 443701 w 1721798"/>
                <a:gd name="connsiteY228" fmla="*/ 579424 h 622300"/>
                <a:gd name="connsiteX229" fmla="*/ 428645 w 1721798"/>
                <a:gd name="connsiteY229" fmla="*/ 586580 h 622300"/>
                <a:gd name="connsiteX230" fmla="*/ 414349 w 1721798"/>
                <a:gd name="connsiteY230" fmla="*/ 593737 h 622300"/>
                <a:gd name="connsiteX231" fmla="*/ 400054 w 1721798"/>
                <a:gd name="connsiteY231" fmla="*/ 600084 h 622300"/>
                <a:gd name="connsiteX232" fmla="*/ 385758 w 1721798"/>
                <a:gd name="connsiteY232" fmla="*/ 606432 h 622300"/>
                <a:gd name="connsiteX233" fmla="*/ 372299 w 1721798"/>
                <a:gd name="connsiteY233" fmla="*/ 610414 h 622300"/>
                <a:gd name="connsiteX234" fmla="*/ 360360 w 1721798"/>
                <a:gd name="connsiteY234" fmla="*/ 615144 h 622300"/>
                <a:gd name="connsiteX235" fmla="*/ 349258 w 1721798"/>
                <a:gd name="connsiteY235" fmla="*/ 619126 h 622300"/>
                <a:gd name="connsiteX236" fmla="*/ 340513 w 1721798"/>
                <a:gd name="connsiteY236" fmla="*/ 621491 h 622300"/>
                <a:gd name="connsiteX237" fmla="*/ 331769 w 1721798"/>
                <a:gd name="connsiteY237" fmla="*/ 622300 h 622300"/>
                <a:gd name="connsiteX238" fmla="*/ 325457 w 1721798"/>
                <a:gd name="connsiteY238" fmla="*/ 622300 h 622300"/>
                <a:gd name="connsiteX239" fmla="*/ 311161 w 1721798"/>
                <a:gd name="connsiteY239" fmla="*/ 619126 h 622300"/>
                <a:gd name="connsiteX240" fmla="*/ 295269 w 1721798"/>
                <a:gd name="connsiteY240" fmla="*/ 610414 h 622300"/>
                <a:gd name="connsiteX241" fmla="*/ 280213 w 1721798"/>
                <a:gd name="connsiteY241" fmla="*/ 598466 h 622300"/>
                <a:gd name="connsiteX242" fmla="*/ 263559 w 1721798"/>
                <a:gd name="connsiteY242" fmla="*/ 584215 h 622300"/>
                <a:gd name="connsiteX243" fmla="*/ 247667 w 1721798"/>
                <a:gd name="connsiteY243" fmla="*/ 566729 h 622300"/>
                <a:gd name="connsiteX244" fmla="*/ 232535 w 1721798"/>
                <a:gd name="connsiteY244" fmla="*/ 548495 h 622300"/>
                <a:gd name="connsiteX245" fmla="*/ 216718 w 1721798"/>
                <a:gd name="connsiteY245" fmla="*/ 528644 h 622300"/>
                <a:gd name="connsiteX246" fmla="*/ 202422 w 1721798"/>
                <a:gd name="connsiteY246" fmla="*/ 507237 h 622300"/>
                <a:gd name="connsiteX247" fmla="*/ 188126 w 1721798"/>
                <a:gd name="connsiteY247" fmla="*/ 487385 h 622300"/>
                <a:gd name="connsiteX248" fmla="*/ 175428 w 1721798"/>
                <a:gd name="connsiteY248" fmla="*/ 467534 h 622300"/>
                <a:gd name="connsiteX249" fmla="*/ 163489 w 1721798"/>
                <a:gd name="connsiteY249" fmla="*/ 447683 h 622300"/>
                <a:gd name="connsiteX250" fmla="*/ 153984 w 1721798"/>
                <a:gd name="connsiteY250" fmla="*/ 431005 h 622300"/>
                <a:gd name="connsiteX251" fmla="*/ 145239 w 1721798"/>
                <a:gd name="connsiteY251" fmla="*/ 415945 h 622300"/>
                <a:gd name="connsiteX252" fmla="*/ 138928 w 1721798"/>
                <a:gd name="connsiteY252" fmla="*/ 403997 h 622300"/>
                <a:gd name="connsiteX253" fmla="*/ 134137 w 1721798"/>
                <a:gd name="connsiteY253" fmla="*/ 395285 h 622300"/>
                <a:gd name="connsiteX254" fmla="*/ 132540 w 1721798"/>
                <a:gd name="connsiteY254" fmla="*/ 390556 h 622300"/>
                <a:gd name="connsiteX255" fmla="*/ 133377 w 1721798"/>
                <a:gd name="connsiteY255" fmla="*/ 384146 h 622300"/>
                <a:gd name="connsiteX256" fmla="*/ 137331 w 1721798"/>
                <a:gd name="connsiteY256" fmla="*/ 373069 h 622300"/>
                <a:gd name="connsiteX257" fmla="*/ 143642 w 1721798"/>
                <a:gd name="connsiteY257" fmla="*/ 361183 h 622300"/>
                <a:gd name="connsiteX258" fmla="*/ 151627 w 1721798"/>
                <a:gd name="connsiteY258" fmla="*/ 347679 h 622300"/>
                <a:gd name="connsiteX259" fmla="*/ 161892 w 1721798"/>
                <a:gd name="connsiteY259" fmla="*/ 334175 h 622300"/>
                <a:gd name="connsiteX260" fmla="*/ 170637 w 1721798"/>
                <a:gd name="connsiteY260" fmla="*/ 320671 h 622300"/>
                <a:gd name="connsiteX261" fmla="*/ 180218 w 1721798"/>
                <a:gd name="connsiteY261" fmla="*/ 311150 h 622300"/>
                <a:gd name="connsiteX262" fmla="*/ 187290 w 1721798"/>
                <a:gd name="connsiteY262" fmla="*/ 303994 h 622300"/>
                <a:gd name="connsiteX263" fmla="*/ 207973 w 1721798"/>
                <a:gd name="connsiteY263" fmla="*/ 288934 h 622300"/>
                <a:gd name="connsiteX264" fmla="*/ 228580 w 1721798"/>
                <a:gd name="connsiteY264" fmla="*/ 274621 h 622300"/>
                <a:gd name="connsiteX265" fmla="*/ 250024 w 1721798"/>
                <a:gd name="connsiteY265" fmla="*/ 260370 h 622300"/>
                <a:gd name="connsiteX266" fmla="*/ 269871 w 1721798"/>
                <a:gd name="connsiteY266" fmla="*/ 247675 h 622300"/>
                <a:gd name="connsiteX267" fmla="*/ 287360 w 1721798"/>
                <a:gd name="connsiteY267" fmla="*/ 238154 h 622300"/>
                <a:gd name="connsiteX268" fmla="*/ 300820 w 1721798"/>
                <a:gd name="connsiteY268" fmla="*/ 229380 h 622300"/>
                <a:gd name="connsiteX269" fmla="*/ 310325 w 1721798"/>
                <a:gd name="connsiteY269" fmla="*/ 223841 h 622300"/>
                <a:gd name="connsiteX270" fmla="*/ 313519 w 1721798"/>
                <a:gd name="connsiteY270" fmla="*/ 222223 h 622300"/>
                <a:gd name="connsiteX271" fmla="*/ 311161 w 1721798"/>
                <a:gd name="connsiteY271" fmla="*/ 221477 h 622300"/>
                <a:gd name="connsiteX272" fmla="*/ 304774 w 1721798"/>
                <a:gd name="connsiteY272" fmla="*/ 219859 h 622300"/>
                <a:gd name="connsiteX273" fmla="*/ 293672 w 1721798"/>
                <a:gd name="connsiteY273" fmla="*/ 216685 h 622300"/>
                <a:gd name="connsiteX274" fmla="*/ 277779 w 1721798"/>
                <a:gd name="connsiteY274" fmla="*/ 213511 h 622300"/>
                <a:gd name="connsiteX275" fmla="*/ 259529 w 1721798"/>
                <a:gd name="connsiteY275" fmla="*/ 210337 h 622300"/>
                <a:gd name="connsiteX276" fmla="*/ 238162 w 1721798"/>
                <a:gd name="connsiteY276" fmla="*/ 207973 h 622300"/>
                <a:gd name="connsiteX277" fmla="*/ 212688 w 1721798"/>
                <a:gd name="connsiteY277" fmla="*/ 206355 h 622300"/>
                <a:gd name="connsiteX278" fmla="*/ 185769 w 1721798"/>
                <a:gd name="connsiteY278" fmla="*/ 207973 h 622300"/>
                <a:gd name="connsiteX279" fmla="*/ 167519 w 1721798"/>
                <a:gd name="connsiteY279" fmla="*/ 209528 h 622300"/>
                <a:gd name="connsiteX280" fmla="*/ 145239 w 1721798"/>
                <a:gd name="connsiteY280" fmla="*/ 214320 h 622300"/>
                <a:gd name="connsiteX281" fmla="*/ 121438 w 1721798"/>
                <a:gd name="connsiteY281" fmla="*/ 218303 h 622300"/>
                <a:gd name="connsiteX282" fmla="*/ 97637 w 1721798"/>
                <a:gd name="connsiteY282" fmla="*/ 223841 h 622300"/>
                <a:gd name="connsiteX283" fmla="*/ 74597 w 1721798"/>
                <a:gd name="connsiteY283" fmla="*/ 229380 h 622300"/>
                <a:gd name="connsiteX284" fmla="*/ 57944 w 1721798"/>
                <a:gd name="connsiteY284" fmla="*/ 234172 h 622300"/>
                <a:gd name="connsiteX285" fmla="*/ 44484 w 1721798"/>
                <a:gd name="connsiteY285" fmla="*/ 238154 h 622300"/>
                <a:gd name="connsiteX286" fmla="*/ 40454 w 1721798"/>
                <a:gd name="connsiteY286" fmla="*/ 238901 h 622300"/>
                <a:gd name="connsiteX287" fmla="*/ 61898 w 1721798"/>
                <a:gd name="connsiteY287" fmla="*/ 186503 h 622300"/>
                <a:gd name="connsiteX288" fmla="*/ 110336 w 1721798"/>
                <a:gd name="connsiteY288" fmla="*/ 131741 h 622300"/>
                <a:gd name="connsiteX289" fmla="*/ 108739 w 1721798"/>
                <a:gd name="connsiteY289" fmla="*/ 130994 h 622300"/>
                <a:gd name="connsiteX290" fmla="*/ 102428 w 1721798"/>
                <a:gd name="connsiteY290" fmla="*/ 129376 h 622300"/>
                <a:gd name="connsiteX291" fmla="*/ 94444 w 1721798"/>
                <a:gd name="connsiteY291" fmla="*/ 126203 h 622300"/>
                <a:gd name="connsiteX292" fmla="*/ 84102 w 1721798"/>
                <a:gd name="connsiteY292" fmla="*/ 123029 h 622300"/>
                <a:gd name="connsiteX293" fmla="*/ 73000 w 1721798"/>
                <a:gd name="connsiteY293" fmla="*/ 119046 h 622300"/>
                <a:gd name="connsiteX294" fmla="*/ 63495 w 1721798"/>
                <a:gd name="connsiteY294" fmla="*/ 114317 h 622300"/>
                <a:gd name="connsiteX295" fmla="*/ 53990 w 1721798"/>
                <a:gd name="connsiteY295" fmla="*/ 109525 h 622300"/>
                <a:gd name="connsiteX296" fmla="*/ 47602 w 1721798"/>
                <a:gd name="connsiteY296" fmla="*/ 106351 h 622300"/>
                <a:gd name="connsiteX297" fmla="*/ 42051 w 1721798"/>
                <a:gd name="connsiteY297" fmla="*/ 101622 h 622300"/>
                <a:gd name="connsiteX298" fmla="*/ 34903 w 1721798"/>
                <a:gd name="connsiteY298" fmla="*/ 95274 h 622300"/>
                <a:gd name="connsiteX299" fmla="*/ 27755 w 1721798"/>
                <a:gd name="connsiteY299" fmla="*/ 88118 h 622300"/>
                <a:gd name="connsiteX300" fmla="*/ 19847 w 1721798"/>
                <a:gd name="connsiteY300" fmla="*/ 80961 h 622300"/>
                <a:gd name="connsiteX301" fmla="*/ 12699 w 1721798"/>
                <a:gd name="connsiteY301" fmla="*/ 72996 h 622300"/>
                <a:gd name="connsiteX302" fmla="*/ 6388 w 1721798"/>
                <a:gd name="connsiteY302" fmla="*/ 66648 h 622300"/>
                <a:gd name="connsiteX303" fmla="*/ 2358 w 1721798"/>
                <a:gd name="connsiteY303" fmla="*/ 61110 h 622300"/>
                <a:gd name="connsiteX304" fmla="*/ 0 w 1721798"/>
                <a:gd name="connsiteY304" fmla="*/ 57127 h 622300"/>
                <a:gd name="connsiteX305" fmla="*/ 761 w 1721798"/>
                <a:gd name="connsiteY305" fmla="*/ 55571 h 622300"/>
                <a:gd name="connsiteX306" fmla="*/ 3954 w 1721798"/>
                <a:gd name="connsiteY306" fmla="*/ 54762 h 622300"/>
                <a:gd name="connsiteX307" fmla="*/ 9505 w 1721798"/>
                <a:gd name="connsiteY307" fmla="*/ 52398 h 622300"/>
                <a:gd name="connsiteX308" fmla="*/ 15893 w 1721798"/>
                <a:gd name="connsiteY308" fmla="*/ 49224 h 622300"/>
                <a:gd name="connsiteX309" fmla="*/ 23801 w 1721798"/>
                <a:gd name="connsiteY309" fmla="*/ 46050 h 622300"/>
                <a:gd name="connsiteX310" fmla="*/ 32546 w 1721798"/>
                <a:gd name="connsiteY310" fmla="*/ 41259 h 622300"/>
                <a:gd name="connsiteX311" fmla="*/ 44484 w 1721798"/>
                <a:gd name="connsiteY311" fmla="*/ 36529 h 622300"/>
                <a:gd name="connsiteX312" fmla="*/ 57944 w 1721798"/>
                <a:gd name="connsiteY312" fmla="*/ 32546 h 622300"/>
                <a:gd name="connsiteX313" fmla="*/ 71403 w 1721798"/>
                <a:gd name="connsiteY313" fmla="*/ 27755 h 622300"/>
                <a:gd name="connsiteX314" fmla="*/ 86535 w 1721798"/>
                <a:gd name="connsiteY314" fmla="*/ 22216 h 622300"/>
                <a:gd name="connsiteX315" fmla="*/ 103188 w 1721798"/>
                <a:gd name="connsiteY315" fmla="*/ 17487 h 622300"/>
                <a:gd name="connsiteX316" fmla="*/ 120678 w 1721798"/>
                <a:gd name="connsiteY316" fmla="*/ 14313 h 622300"/>
                <a:gd name="connsiteX317" fmla="*/ 139688 w 1721798"/>
                <a:gd name="connsiteY317" fmla="*/ 10330 h 622300"/>
                <a:gd name="connsiteX318" fmla="*/ 158775 w 1721798"/>
                <a:gd name="connsiteY318" fmla="*/ 6348 h 622300"/>
                <a:gd name="connsiteX319" fmla="*/ 180218 w 1721798"/>
                <a:gd name="connsiteY319" fmla="*/ 3983 h 622300"/>
                <a:gd name="connsiteX320" fmla="*/ 200825 w 1721798"/>
                <a:gd name="connsiteY320" fmla="*/ 2365 h 622300"/>
                <a:gd name="connsiteX321" fmla="*/ 211167 w 1721798"/>
                <a:gd name="connsiteY321" fmla="*/ 809 h 622300"/>
                <a:gd name="connsiteX322" fmla="*/ 221433 w 1721798"/>
                <a:gd name="connsiteY322" fmla="*/ 809 h 622300"/>
                <a:gd name="connsiteX323" fmla="*/ 232535 w 1721798"/>
                <a:gd name="connsiteY323" fmla="*/ 809 h 622300"/>
                <a:gd name="connsiteX324" fmla="*/ 242876 w 1721798"/>
                <a:gd name="connsiteY32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380481 w 1721798"/>
                <a:gd name="connsiteY65" fmla="*/ 109689 h 622300"/>
                <a:gd name="connsiteX66" fmla="*/ 1394006 w 1721798"/>
                <a:gd name="connsiteY66" fmla="*/ 112860 h 622300"/>
                <a:gd name="connsiteX67" fmla="*/ 1407472 w 1721798"/>
                <a:gd name="connsiteY67" fmla="*/ 116835 h 622300"/>
                <a:gd name="connsiteX68" fmla="*/ 1417766 w 1721798"/>
                <a:gd name="connsiteY68" fmla="*/ 119200 h 622300"/>
                <a:gd name="connsiteX69" fmla="*/ 1436020 w 1721798"/>
                <a:gd name="connsiteY69" fmla="*/ 126346 h 622300"/>
                <a:gd name="connsiteX70" fmla="*/ 1451940 w 1721798"/>
                <a:gd name="connsiteY70" fmla="*/ 133492 h 622300"/>
                <a:gd name="connsiteX71" fmla="*/ 1465406 w 1721798"/>
                <a:gd name="connsiteY71" fmla="*/ 141443 h 622300"/>
                <a:gd name="connsiteX72" fmla="*/ 1476538 w 1721798"/>
                <a:gd name="connsiteY72" fmla="*/ 148539 h 622300"/>
                <a:gd name="connsiteX73" fmla="*/ 1486054 w 1721798"/>
                <a:gd name="connsiteY73" fmla="*/ 157295 h 622300"/>
                <a:gd name="connsiteX74" fmla="*/ 1494014 w 1721798"/>
                <a:gd name="connsiteY74" fmla="*/ 165247 h 622300"/>
                <a:gd name="connsiteX75" fmla="*/ 1500358 w 1721798"/>
                <a:gd name="connsiteY75" fmla="*/ 172393 h 622300"/>
                <a:gd name="connsiteX76" fmla="*/ 1506702 w 1721798"/>
                <a:gd name="connsiteY76" fmla="*/ 178733 h 622300"/>
                <a:gd name="connsiteX77" fmla="*/ 1516996 w 1721798"/>
                <a:gd name="connsiteY77" fmla="*/ 193831 h 622300"/>
                <a:gd name="connsiteX78" fmla="*/ 1523340 w 1721798"/>
                <a:gd name="connsiteY78" fmla="*/ 208877 h 622300"/>
                <a:gd name="connsiteX79" fmla="*/ 1524178 w 1721798"/>
                <a:gd name="connsiteY79" fmla="*/ 227145 h 622300"/>
                <a:gd name="connsiteX80" fmla="*/ 1516996 w 1721798"/>
                <a:gd name="connsiteY80" fmla="*/ 247778 h 622300"/>
                <a:gd name="connsiteX81" fmla="*/ 1510652 w 1721798"/>
                <a:gd name="connsiteY81" fmla="*/ 258094 h 622300"/>
                <a:gd name="connsiteX82" fmla="*/ 1503530 w 1721798"/>
                <a:gd name="connsiteY82" fmla="*/ 269216 h 622300"/>
                <a:gd name="connsiteX83" fmla="*/ 1497186 w 1721798"/>
                <a:gd name="connsiteY83" fmla="*/ 280337 h 622300"/>
                <a:gd name="connsiteX84" fmla="*/ 1489226 w 1721798"/>
                <a:gd name="connsiteY84" fmla="*/ 291459 h 622300"/>
                <a:gd name="connsiteX85" fmla="*/ 1482882 w 1721798"/>
                <a:gd name="connsiteY85" fmla="*/ 300165 h 622300"/>
                <a:gd name="connsiteX86" fmla="*/ 1478932 w 1721798"/>
                <a:gd name="connsiteY86" fmla="*/ 308116 h 622300"/>
                <a:gd name="connsiteX87" fmla="*/ 1474922 w 1721798"/>
                <a:gd name="connsiteY87" fmla="*/ 312091 h 622300"/>
                <a:gd name="connsiteX88" fmla="*/ 1474144 w 1721798"/>
                <a:gd name="connsiteY88" fmla="*/ 314457 h 622300"/>
                <a:gd name="connsiteX89" fmla="*/ 1475760 w 1721798"/>
                <a:gd name="connsiteY89" fmla="*/ 314457 h 622300"/>
                <a:gd name="connsiteX90" fmla="*/ 1481266 w 1721798"/>
                <a:gd name="connsiteY90" fmla="*/ 312091 h 622300"/>
                <a:gd name="connsiteX91" fmla="*/ 1489226 w 1721798"/>
                <a:gd name="connsiteY91" fmla="*/ 311286 h 622300"/>
                <a:gd name="connsiteX92" fmla="*/ 1499520 w 1721798"/>
                <a:gd name="connsiteY92" fmla="*/ 309676 h 622300"/>
                <a:gd name="connsiteX93" fmla="*/ 1511430 w 1721798"/>
                <a:gd name="connsiteY93" fmla="*/ 308921 h 622300"/>
                <a:gd name="connsiteX94" fmla="*/ 1524178 w 1721798"/>
                <a:gd name="connsiteY94" fmla="*/ 307311 h 622300"/>
                <a:gd name="connsiteX95" fmla="*/ 1536865 w 1721798"/>
                <a:gd name="connsiteY95" fmla="*/ 307311 h 622300"/>
                <a:gd name="connsiteX96" fmla="*/ 1551169 w 1721798"/>
                <a:gd name="connsiteY96" fmla="*/ 307311 h 622300"/>
                <a:gd name="connsiteX97" fmla="*/ 1560685 w 1721798"/>
                <a:gd name="connsiteY97" fmla="*/ 308116 h 622300"/>
                <a:gd name="connsiteX98" fmla="*/ 1572595 w 1721798"/>
                <a:gd name="connsiteY98" fmla="*/ 309676 h 622300"/>
                <a:gd name="connsiteX99" fmla="*/ 1585283 w 1721798"/>
                <a:gd name="connsiteY99" fmla="*/ 311286 h 622300"/>
                <a:gd name="connsiteX100" fmla="*/ 1599587 w 1721798"/>
                <a:gd name="connsiteY100" fmla="*/ 315262 h 622300"/>
                <a:gd name="connsiteX101" fmla="*/ 1613053 w 1721798"/>
                <a:gd name="connsiteY101" fmla="*/ 318432 h 622300"/>
                <a:gd name="connsiteX102" fmla="*/ 1627357 w 1721798"/>
                <a:gd name="connsiteY102" fmla="*/ 322408 h 622300"/>
                <a:gd name="connsiteX103" fmla="*/ 1641601 w 1721798"/>
                <a:gd name="connsiteY103" fmla="*/ 327138 h 622300"/>
                <a:gd name="connsiteX104" fmla="*/ 1655905 w 1721798"/>
                <a:gd name="connsiteY104" fmla="*/ 330309 h 622300"/>
                <a:gd name="connsiteX105" fmla="*/ 1668593 w 1721798"/>
                <a:gd name="connsiteY105" fmla="*/ 335089 h 622300"/>
                <a:gd name="connsiteX106" fmla="*/ 1681340 w 1721798"/>
                <a:gd name="connsiteY106" fmla="*/ 339065 h 622300"/>
                <a:gd name="connsiteX107" fmla="*/ 1692412 w 1721798"/>
                <a:gd name="connsiteY107" fmla="*/ 343846 h 622300"/>
                <a:gd name="connsiteX108" fmla="*/ 1702766 w 1721798"/>
                <a:gd name="connsiteY108" fmla="*/ 346211 h 622300"/>
                <a:gd name="connsiteX109" fmla="*/ 1710666 w 1721798"/>
                <a:gd name="connsiteY109" fmla="*/ 348576 h 622300"/>
                <a:gd name="connsiteX110" fmla="*/ 1716232 w 1721798"/>
                <a:gd name="connsiteY110" fmla="*/ 351747 h 622300"/>
                <a:gd name="connsiteX111" fmla="*/ 1721020 w 1721798"/>
                <a:gd name="connsiteY111" fmla="*/ 352552 h 622300"/>
                <a:gd name="connsiteX112" fmla="*/ 1721798 w 1721798"/>
                <a:gd name="connsiteY112" fmla="*/ 353357 h 622300"/>
                <a:gd name="connsiteX113" fmla="*/ 1596415 w 1721798"/>
                <a:gd name="connsiteY113" fmla="*/ 408914 h 622300"/>
                <a:gd name="connsiteX114" fmla="*/ 1697200 w 1721798"/>
                <a:gd name="connsiteY114" fmla="*/ 506543 h 622300"/>
                <a:gd name="connsiteX115" fmla="*/ 1695584 w 1721798"/>
                <a:gd name="connsiteY115" fmla="*/ 506543 h 622300"/>
                <a:gd name="connsiteX116" fmla="*/ 1690018 w 1721798"/>
                <a:gd name="connsiteY116" fmla="*/ 504932 h 622300"/>
                <a:gd name="connsiteX117" fmla="*/ 1682118 w 1721798"/>
                <a:gd name="connsiteY117" fmla="*/ 503372 h 622300"/>
                <a:gd name="connsiteX118" fmla="*/ 1671765 w 1721798"/>
                <a:gd name="connsiteY118" fmla="*/ 501762 h 622300"/>
                <a:gd name="connsiteX119" fmla="*/ 1659915 w 1721798"/>
                <a:gd name="connsiteY119" fmla="*/ 498592 h 622300"/>
                <a:gd name="connsiteX120" fmla="*/ 1644833 w 1721798"/>
                <a:gd name="connsiteY120" fmla="*/ 496226 h 622300"/>
                <a:gd name="connsiteX121" fmla="*/ 1630529 w 1721798"/>
                <a:gd name="connsiteY121" fmla="*/ 493056 h 622300"/>
                <a:gd name="connsiteX122" fmla="*/ 1614669 w 1721798"/>
                <a:gd name="connsiteY122" fmla="*/ 490691 h 622300"/>
                <a:gd name="connsiteX123" fmla="*/ 1599587 w 1721798"/>
                <a:gd name="connsiteY123" fmla="*/ 488275 h 622300"/>
                <a:gd name="connsiteX124" fmla="*/ 1583667 w 1721798"/>
                <a:gd name="connsiteY124" fmla="*/ 485105 h 622300"/>
                <a:gd name="connsiteX125" fmla="*/ 1569423 w 1721798"/>
                <a:gd name="connsiteY125" fmla="*/ 482740 h 622300"/>
                <a:gd name="connsiteX126" fmla="*/ 1555119 w 1721798"/>
                <a:gd name="connsiteY126" fmla="*/ 480374 h 622300"/>
                <a:gd name="connsiteX127" fmla="*/ 1543209 w 1721798"/>
                <a:gd name="connsiteY127" fmla="*/ 478764 h 622300"/>
                <a:gd name="connsiteX128" fmla="*/ 1533693 w 1721798"/>
                <a:gd name="connsiteY128" fmla="*/ 477959 h 622300"/>
                <a:gd name="connsiteX129" fmla="*/ 1525734 w 1721798"/>
                <a:gd name="connsiteY129" fmla="*/ 477154 h 622300"/>
                <a:gd name="connsiteX130" fmla="*/ 1521784 w 1721798"/>
                <a:gd name="connsiteY130" fmla="*/ 477154 h 622300"/>
                <a:gd name="connsiteX131" fmla="*/ 1512268 w 1721798"/>
                <a:gd name="connsiteY131" fmla="*/ 477959 h 622300"/>
                <a:gd name="connsiteX132" fmla="*/ 1497964 w 1721798"/>
                <a:gd name="connsiteY132" fmla="*/ 479569 h 622300"/>
                <a:gd name="connsiteX133" fmla="*/ 1479710 w 1721798"/>
                <a:gd name="connsiteY133" fmla="*/ 481129 h 622300"/>
                <a:gd name="connsiteX134" fmla="*/ 1459062 w 1721798"/>
                <a:gd name="connsiteY134" fmla="*/ 484300 h 622300"/>
                <a:gd name="connsiteX135" fmla="*/ 1437636 w 1721798"/>
                <a:gd name="connsiteY135" fmla="*/ 488275 h 622300"/>
                <a:gd name="connsiteX136" fmla="*/ 1416210 w 1721798"/>
                <a:gd name="connsiteY136" fmla="*/ 493056 h 622300"/>
                <a:gd name="connsiteX137" fmla="*/ 1397956 w 1721798"/>
                <a:gd name="connsiteY137" fmla="*/ 498592 h 622300"/>
                <a:gd name="connsiteX138" fmla="*/ 1383653 w 1721798"/>
                <a:gd name="connsiteY138" fmla="*/ 506543 h 622300"/>
                <a:gd name="connsiteX139" fmla="*/ 1370965 w 1721798"/>
                <a:gd name="connsiteY139" fmla="*/ 514494 h 622300"/>
                <a:gd name="connsiteX140" fmla="*/ 1357439 w 1721798"/>
                <a:gd name="connsiteY140" fmla="*/ 521640 h 622300"/>
                <a:gd name="connsiteX141" fmla="*/ 1344751 w 1721798"/>
                <a:gd name="connsiteY141" fmla="*/ 529541 h 622300"/>
                <a:gd name="connsiteX142" fmla="*/ 1332063 w 1721798"/>
                <a:gd name="connsiteY142" fmla="*/ 537492 h 622300"/>
                <a:gd name="connsiteX143" fmla="*/ 1318597 w 1721798"/>
                <a:gd name="connsiteY143" fmla="*/ 544638 h 622300"/>
                <a:gd name="connsiteX144" fmla="*/ 1305071 w 1721798"/>
                <a:gd name="connsiteY144" fmla="*/ 551784 h 622300"/>
                <a:gd name="connsiteX145" fmla="*/ 1290767 w 1721798"/>
                <a:gd name="connsiteY145" fmla="*/ 559735 h 622300"/>
                <a:gd name="connsiteX146" fmla="*/ 1277301 w 1721798"/>
                <a:gd name="connsiteY146" fmla="*/ 567686 h 622300"/>
                <a:gd name="connsiteX147" fmla="*/ 1267785 w 1721798"/>
                <a:gd name="connsiteY147" fmla="*/ 571611 h 622300"/>
                <a:gd name="connsiteX148" fmla="*/ 1256653 w 1721798"/>
                <a:gd name="connsiteY148" fmla="*/ 575587 h 622300"/>
                <a:gd name="connsiteX149" fmla="*/ 1242350 w 1721798"/>
                <a:gd name="connsiteY149" fmla="*/ 579563 h 622300"/>
                <a:gd name="connsiteX150" fmla="*/ 1227268 w 1721798"/>
                <a:gd name="connsiteY150" fmla="*/ 581928 h 622300"/>
                <a:gd name="connsiteX151" fmla="*/ 1209852 w 1721798"/>
                <a:gd name="connsiteY151" fmla="*/ 583538 h 622300"/>
                <a:gd name="connsiteX152" fmla="*/ 1191598 w 1721798"/>
                <a:gd name="connsiteY152" fmla="*/ 583538 h 622300"/>
                <a:gd name="connsiteX153" fmla="*/ 1170950 w 1721798"/>
                <a:gd name="connsiteY153" fmla="*/ 581928 h 622300"/>
                <a:gd name="connsiteX154" fmla="*/ 1151080 w 1721798"/>
                <a:gd name="connsiteY154" fmla="*/ 578003 h 622300"/>
                <a:gd name="connsiteX155" fmla="*/ 1143958 w 1721798"/>
                <a:gd name="connsiteY155" fmla="*/ 574782 h 622300"/>
                <a:gd name="connsiteX156" fmla="*/ 1138392 w 1721798"/>
                <a:gd name="connsiteY156" fmla="*/ 568441 h 622300"/>
                <a:gd name="connsiteX157" fmla="*/ 1132826 w 1721798"/>
                <a:gd name="connsiteY157" fmla="*/ 559735 h 622300"/>
                <a:gd name="connsiteX158" fmla="*/ 1128876 w 1721798"/>
                <a:gd name="connsiteY158" fmla="*/ 550224 h 622300"/>
                <a:gd name="connsiteX159" fmla="*/ 1126482 w 1721798"/>
                <a:gd name="connsiteY159" fmla="*/ 539857 h 622300"/>
                <a:gd name="connsiteX160" fmla="*/ 1124926 w 1721798"/>
                <a:gd name="connsiteY160" fmla="*/ 531151 h 622300"/>
                <a:gd name="connsiteX161" fmla="*/ 1123310 w 1721798"/>
                <a:gd name="connsiteY161" fmla="*/ 522395 h 622300"/>
                <a:gd name="connsiteX162" fmla="*/ 1124926 w 1721798"/>
                <a:gd name="connsiteY162" fmla="*/ 516859 h 622300"/>
                <a:gd name="connsiteX163" fmla="*/ 1136776 w 1721798"/>
                <a:gd name="connsiteY163" fmla="*/ 482740 h 622300"/>
                <a:gd name="connsiteX164" fmla="*/ 1151080 w 1721798"/>
                <a:gd name="connsiteY164" fmla="*/ 450180 h 622300"/>
                <a:gd name="connsiteX165" fmla="*/ 1165384 w 1721798"/>
                <a:gd name="connsiteY165" fmla="*/ 420036 h 622300"/>
                <a:gd name="connsiteX166" fmla="*/ 1180466 w 1721798"/>
                <a:gd name="connsiteY166" fmla="*/ 393817 h 622300"/>
                <a:gd name="connsiteX167" fmla="*/ 1193932 w 1721798"/>
                <a:gd name="connsiteY167" fmla="*/ 372379 h 622300"/>
                <a:gd name="connsiteX168" fmla="*/ 1205064 w 1721798"/>
                <a:gd name="connsiteY168" fmla="*/ 356527 h 622300"/>
                <a:gd name="connsiteX169" fmla="*/ 1212186 w 1721798"/>
                <a:gd name="connsiteY169" fmla="*/ 345406 h 622300"/>
                <a:gd name="connsiteX170" fmla="*/ 1215358 w 1721798"/>
                <a:gd name="connsiteY170" fmla="*/ 341430 h 622300"/>
                <a:gd name="connsiteX171" fmla="*/ 1099050 w 1721798"/>
                <a:gd name="connsiteY171" fmla="*/ 340794 h 622300"/>
                <a:gd name="connsiteX172" fmla="*/ 1097627 w 1721798"/>
                <a:gd name="connsiteY172" fmla="*/ 346663 h 622300"/>
                <a:gd name="connsiteX173" fmla="*/ 1087287 w 1721798"/>
                <a:gd name="connsiteY173" fmla="*/ 348254 h 622300"/>
                <a:gd name="connsiteX174" fmla="*/ 1075357 w 1721798"/>
                <a:gd name="connsiteY174" fmla="*/ 349845 h 622300"/>
                <a:gd name="connsiteX175" fmla="*/ 1063426 w 1721798"/>
                <a:gd name="connsiteY175" fmla="*/ 353027 h 622300"/>
                <a:gd name="connsiteX176" fmla="*/ 1050701 w 1721798"/>
                <a:gd name="connsiteY176" fmla="*/ 355414 h 622300"/>
                <a:gd name="connsiteX177" fmla="*/ 1037975 w 1721798"/>
                <a:gd name="connsiteY177" fmla="*/ 358596 h 622300"/>
                <a:gd name="connsiteX178" fmla="*/ 1023658 w 1721798"/>
                <a:gd name="connsiteY178" fmla="*/ 360983 h 622300"/>
                <a:gd name="connsiteX179" fmla="*/ 1010137 w 1721798"/>
                <a:gd name="connsiteY179" fmla="*/ 364165 h 622300"/>
                <a:gd name="connsiteX180" fmla="*/ 996616 w 1721798"/>
                <a:gd name="connsiteY180" fmla="*/ 366551 h 622300"/>
                <a:gd name="connsiteX181" fmla="*/ 983890 w 1721798"/>
                <a:gd name="connsiteY181" fmla="*/ 370529 h 622300"/>
                <a:gd name="connsiteX182" fmla="*/ 969574 w 1721798"/>
                <a:gd name="connsiteY182" fmla="*/ 372915 h 622300"/>
                <a:gd name="connsiteX183" fmla="*/ 957643 w 1721798"/>
                <a:gd name="connsiteY183" fmla="*/ 376893 h 622300"/>
                <a:gd name="connsiteX184" fmla="*/ 945713 w 1721798"/>
                <a:gd name="connsiteY184" fmla="*/ 379279 h 622300"/>
                <a:gd name="connsiteX185" fmla="*/ 935373 w 1721798"/>
                <a:gd name="connsiteY185" fmla="*/ 382461 h 622300"/>
                <a:gd name="connsiteX186" fmla="*/ 925034 w 1721798"/>
                <a:gd name="connsiteY186" fmla="*/ 384848 h 622300"/>
                <a:gd name="connsiteX187" fmla="*/ 915489 w 1721798"/>
                <a:gd name="connsiteY187" fmla="*/ 388030 h 622300"/>
                <a:gd name="connsiteX188" fmla="*/ 908331 w 1721798"/>
                <a:gd name="connsiteY188" fmla="*/ 390416 h 622300"/>
                <a:gd name="connsiteX189" fmla="*/ 894810 w 1721798"/>
                <a:gd name="connsiteY189" fmla="*/ 395190 h 622300"/>
                <a:gd name="connsiteX190" fmla="*/ 876517 w 1721798"/>
                <a:gd name="connsiteY190" fmla="*/ 402349 h 622300"/>
                <a:gd name="connsiteX191" fmla="*/ 853451 w 1721798"/>
                <a:gd name="connsiteY191" fmla="*/ 410304 h 622300"/>
                <a:gd name="connsiteX192" fmla="*/ 829590 w 1721798"/>
                <a:gd name="connsiteY192" fmla="*/ 419055 h 622300"/>
                <a:gd name="connsiteX193" fmla="*/ 806525 w 1721798"/>
                <a:gd name="connsiteY193" fmla="*/ 427010 h 622300"/>
                <a:gd name="connsiteX194" fmla="*/ 788232 w 1721798"/>
                <a:gd name="connsiteY194" fmla="*/ 433374 h 622300"/>
                <a:gd name="connsiteX195" fmla="*/ 774710 w 1721798"/>
                <a:gd name="connsiteY195" fmla="*/ 438147 h 622300"/>
                <a:gd name="connsiteX196" fmla="*/ 769938 w 1721798"/>
                <a:gd name="connsiteY196" fmla="*/ 439738 h 622300"/>
                <a:gd name="connsiteX197" fmla="*/ 769953 w 1721798"/>
                <a:gd name="connsiteY197" fmla="*/ 438446 h 622300"/>
                <a:gd name="connsiteX198" fmla="*/ 715929 w 1721798"/>
                <a:gd name="connsiteY198" fmla="*/ 457204 h 622300"/>
                <a:gd name="connsiteX199" fmla="*/ 711215 w 1721798"/>
                <a:gd name="connsiteY199" fmla="*/ 458760 h 622300"/>
                <a:gd name="connsiteX200" fmla="*/ 704067 w 1721798"/>
                <a:gd name="connsiteY200" fmla="*/ 461933 h 622300"/>
                <a:gd name="connsiteX201" fmla="*/ 695322 w 1721798"/>
                <a:gd name="connsiteY201" fmla="*/ 465916 h 622300"/>
                <a:gd name="connsiteX202" fmla="*/ 683384 w 1721798"/>
                <a:gd name="connsiteY202" fmla="*/ 470708 h 622300"/>
                <a:gd name="connsiteX203" fmla="*/ 670685 w 1721798"/>
                <a:gd name="connsiteY203" fmla="*/ 476246 h 622300"/>
                <a:gd name="connsiteX204" fmla="*/ 657225 w 1721798"/>
                <a:gd name="connsiteY204" fmla="*/ 481785 h 622300"/>
                <a:gd name="connsiteX205" fmla="*/ 642930 w 1721798"/>
                <a:gd name="connsiteY205" fmla="*/ 487385 h 622300"/>
                <a:gd name="connsiteX206" fmla="*/ 629470 w 1721798"/>
                <a:gd name="connsiteY206" fmla="*/ 493733 h 622300"/>
                <a:gd name="connsiteX207" fmla="*/ 615175 w 1721798"/>
                <a:gd name="connsiteY207" fmla="*/ 499271 h 622300"/>
                <a:gd name="connsiteX208" fmla="*/ 601639 w 1721798"/>
                <a:gd name="connsiteY208" fmla="*/ 505619 h 622300"/>
                <a:gd name="connsiteX209" fmla="*/ 589777 w 1721798"/>
                <a:gd name="connsiteY209" fmla="*/ 510411 h 622300"/>
                <a:gd name="connsiteX210" fmla="*/ 580196 w 1721798"/>
                <a:gd name="connsiteY210" fmla="*/ 515140 h 622300"/>
                <a:gd name="connsiteX211" fmla="*/ 571527 w 1721798"/>
                <a:gd name="connsiteY211" fmla="*/ 518314 h 622300"/>
                <a:gd name="connsiteX212" fmla="*/ 565976 w 1721798"/>
                <a:gd name="connsiteY212" fmla="*/ 521488 h 622300"/>
                <a:gd name="connsiteX213" fmla="*/ 563543 w 1721798"/>
                <a:gd name="connsiteY213" fmla="*/ 522297 h 622300"/>
                <a:gd name="connsiteX214" fmla="*/ 558828 w 1721798"/>
                <a:gd name="connsiteY214" fmla="*/ 524661 h 622300"/>
                <a:gd name="connsiteX215" fmla="*/ 554798 w 1721798"/>
                <a:gd name="connsiteY215" fmla="*/ 526279 h 622300"/>
                <a:gd name="connsiteX216" fmla="*/ 551680 w 1721798"/>
                <a:gd name="connsiteY216" fmla="*/ 528644 h 622300"/>
                <a:gd name="connsiteX217" fmla="*/ 547726 w 1721798"/>
                <a:gd name="connsiteY217" fmla="*/ 529453 h 622300"/>
                <a:gd name="connsiteX218" fmla="*/ 544532 w 1721798"/>
                <a:gd name="connsiteY218" fmla="*/ 531009 h 622300"/>
                <a:gd name="connsiteX219" fmla="*/ 538981 w 1721798"/>
                <a:gd name="connsiteY219" fmla="*/ 534182 h 622300"/>
                <a:gd name="connsiteX220" fmla="*/ 533430 w 1721798"/>
                <a:gd name="connsiteY220" fmla="*/ 535800 h 622300"/>
                <a:gd name="connsiteX221" fmla="*/ 526282 w 1721798"/>
                <a:gd name="connsiteY221" fmla="*/ 539721 h 622300"/>
                <a:gd name="connsiteX222" fmla="*/ 514344 w 1721798"/>
                <a:gd name="connsiteY222" fmla="*/ 546131 h 622300"/>
                <a:gd name="connsiteX223" fmla="*/ 500884 w 1721798"/>
                <a:gd name="connsiteY223" fmla="*/ 552478 h 622300"/>
                <a:gd name="connsiteX224" fmla="*/ 487349 w 1721798"/>
                <a:gd name="connsiteY224" fmla="*/ 558826 h 622300"/>
                <a:gd name="connsiteX225" fmla="*/ 473890 w 1721798"/>
                <a:gd name="connsiteY225" fmla="*/ 565920 h 622300"/>
                <a:gd name="connsiteX226" fmla="*/ 458758 w 1721798"/>
                <a:gd name="connsiteY226" fmla="*/ 573076 h 622300"/>
                <a:gd name="connsiteX227" fmla="*/ 443701 w 1721798"/>
                <a:gd name="connsiteY227" fmla="*/ 579424 h 622300"/>
                <a:gd name="connsiteX228" fmla="*/ 428645 w 1721798"/>
                <a:gd name="connsiteY228" fmla="*/ 586580 h 622300"/>
                <a:gd name="connsiteX229" fmla="*/ 414349 w 1721798"/>
                <a:gd name="connsiteY229" fmla="*/ 593737 h 622300"/>
                <a:gd name="connsiteX230" fmla="*/ 400054 w 1721798"/>
                <a:gd name="connsiteY230" fmla="*/ 600084 h 622300"/>
                <a:gd name="connsiteX231" fmla="*/ 385758 w 1721798"/>
                <a:gd name="connsiteY231" fmla="*/ 606432 h 622300"/>
                <a:gd name="connsiteX232" fmla="*/ 372299 w 1721798"/>
                <a:gd name="connsiteY232" fmla="*/ 610414 h 622300"/>
                <a:gd name="connsiteX233" fmla="*/ 360360 w 1721798"/>
                <a:gd name="connsiteY233" fmla="*/ 615144 h 622300"/>
                <a:gd name="connsiteX234" fmla="*/ 349258 w 1721798"/>
                <a:gd name="connsiteY234" fmla="*/ 619126 h 622300"/>
                <a:gd name="connsiteX235" fmla="*/ 340513 w 1721798"/>
                <a:gd name="connsiteY235" fmla="*/ 621491 h 622300"/>
                <a:gd name="connsiteX236" fmla="*/ 331769 w 1721798"/>
                <a:gd name="connsiteY236" fmla="*/ 622300 h 622300"/>
                <a:gd name="connsiteX237" fmla="*/ 325457 w 1721798"/>
                <a:gd name="connsiteY237" fmla="*/ 622300 h 622300"/>
                <a:gd name="connsiteX238" fmla="*/ 311161 w 1721798"/>
                <a:gd name="connsiteY238" fmla="*/ 619126 h 622300"/>
                <a:gd name="connsiteX239" fmla="*/ 295269 w 1721798"/>
                <a:gd name="connsiteY239" fmla="*/ 610414 h 622300"/>
                <a:gd name="connsiteX240" fmla="*/ 280213 w 1721798"/>
                <a:gd name="connsiteY240" fmla="*/ 598466 h 622300"/>
                <a:gd name="connsiteX241" fmla="*/ 263559 w 1721798"/>
                <a:gd name="connsiteY241" fmla="*/ 584215 h 622300"/>
                <a:gd name="connsiteX242" fmla="*/ 247667 w 1721798"/>
                <a:gd name="connsiteY242" fmla="*/ 566729 h 622300"/>
                <a:gd name="connsiteX243" fmla="*/ 232535 w 1721798"/>
                <a:gd name="connsiteY243" fmla="*/ 548495 h 622300"/>
                <a:gd name="connsiteX244" fmla="*/ 216718 w 1721798"/>
                <a:gd name="connsiteY244" fmla="*/ 528644 h 622300"/>
                <a:gd name="connsiteX245" fmla="*/ 202422 w 1721798"/>
                <a:gd name="connsiteY245" fmla="*/ 507237 h 622300"/>
                <a:gd name="connsiteX246" fmla="*/ 188126 w 1721798"/>
                <a:gd name="connsiteY246" fmla="*/ 487385 h 622300"/>
                <a:gd name="connsiteX247" fmla="*/ 175428 w 1721798"/>
                <a:gd name="connsiteY247" fmla="*/ 467534 h 622300"/>
                <a:gd name="connsiteX248" fmla="*/ 163489 w 1721798"/>
                <a:gd name="connsiteY248" fmla="*/ 447683 h 622300"/>
                <a:gd name="connsiteX249" fmla="*/ 153984 w 1721798"/>
                <a:gd name="connsiteY249" fmla="*/ 431005 h 622300"/>
                <a:gd name="connsiteX250" fmla="*/ 145239 w 1721798"/>
                <a:gd name="connsiteY250" fmla="*/ 415945 h 622300"/>
                <a:gd name="connsiteX251" fmla="*/ 138928 w 1721798"/>
                <a:gd name="connsiteY251" fmla="*/ 403997 h 622300"/>
                <a:gd name="connsiteX252" fmla="*/ 134137 w 1721798"/>
                <a:gd name="connsiteY252" fmla="*/ 395285 h 622300"/>
                <a:gd name="connsiteX253" fmla="*/ 132540 w 1721798"/>
                <a:gd name="connsiteY253" fmla="*/ 390556 h 622300"/>
                <a:gd name="connsiteX254" fmla="*/ 133377 w 1721798"/>
                <a:gd name="connsiteY254" fmla="*/ 384146 h 622300"/>
                <a:gd name="connsiteX255" fmla="*/ 137331 w 1721798"/>
                <a:gd name="connsiteY255" fmla="*/ 373069 h 622300"/>
                <a:gd name="connsiteX256" fmla="*/ 143642 w 1721798"/>
                <a:gd name="connsiteY256" fmla="*/ 361183 h 622300"/>
                <a:gd name="connsiteX257" fmla="*/ 151627 w 1721798"/>
                <a:gd name="connsiteY257" fmla="*/ 347679 h 622300"/>
                <a:gd name="connsiteX258" fmla="*/ 161892 w 1721798"/>
                <a:gd name="connsiteY258" fmla="*/ 334175 h 622300"/>
                <a:gd name="connsiteX259" fmla="*/ 170637 w 1721798"/>
                <a:gd name="connsiteY259" fmla="*/ 320671 h 622300"/>
                <a:gd name="connsiteX260" fmla="*/ 180218 w 1721798"/>
                <a:gd name="connsiteY260" fmla="*/ 311150 h 622300"/>
                <a:gd name="connsiteX261" fmla="*/ 187290 w 1721798"/>
                <a:gd name="connsiteY261" fmla="*/ 303994 h 622300"/>
                <a:gd name="connsiteX262" fmla="*/ 207973 w 1721798"/>
                <a:gd name="connsiteY262" fmla="*/ 288934 h 622300"/>
                <a:gd name="connsiteX263" fmla="*/ 228580 w 1721798"/>
                <a:gd name="connsiteY263" fmla="*/ 274621 h 622300"/>
                <a:gd name="connsiteX264" fmla="*/ 250024 w 1721798"/>
                <a:gd name="connsiteY264" fmla="*/ 260370 h 622300"/>
                <a:gd name="connsiteX265" fmla="*/ 269871 w 1721798"/>
                <a:gd name="connsiteY265" fmla="*/ 247675 h 622300"/>
                <a:gd name="connsiteX266" fmla="*/ 287360 w 1721798"/>
                <a:gd name="connsiteY266" fmla="*/ 238154 h 622300"/>
                <a:gd name="connsiteX267" fmla="*/ 300820 w 1721798"/>
                <a:gd name="connsiteY267" fmla="*/ 229380 h 622300"/>
                <a:gd name="connsiteX268" fmla="*/ 310325 w 1721798"/>
                <a:gd name="connsiteY268" fmla="*/ 223841 h 622300"/>
                <a:gd name="connsiteX269" fmla="*/ 313519 w 1721798"/>
                <a:gd name="connsiteY269" fmla="*/ 222223 h 622300"/>
                <a:gd name="connsiteX270" fmla="*/ 311161 w 1721798"/>
                <a:gd name="connsiteY270" fmla="*/ 221477 h 622300"/>
                <a:gd name="connsiteX271" fmla="*/ 304774 w 1721798"/>
                <a:gd name="connsiteY271" fmla="*/ 219859 h 622300"/>
                <a:gd name="connsiteX272" fmla="*/ 293672 w 1721798"/>
                <a:gd name="connsiteY272" fmla="*/ 216685 h 622300"/>
                <a:gd name="connsiteX273" fmla="*/ 277779 w 1721798"/>
                <a:gd name="connsiteY273" fmla="*/ 213511 h 622300"/>
                <a:gd name="connsiteX274" fmla="*/ 259529 w 1721798"/>
                <a:gd name="connsiteY274" fmla="*/ 210337 h 622300"/>
                <a:gd name="connsiteX275" fmla="*/ 238162 w 1721798"/>
                <a:gd name="connsiteY275" fmla="*/ 207973 h 622300"/>
                <a:gd name="connsiteX276" fmla="*/ 212688 w 1721798"/>
                <a:gd name="connsiteY276" fmla="*/ 206355 h 622300"/>
                <a:gd name="connsiteX277" fmla="*/ 185769 w 1721798"/>
                <a:gd name="connsiteY277" fmla="*/ 207973 h 622300"/>
                <a:gd name="connsiteX278" fmla="*/ 167519 w 1721798"/>
                <a:gd name="connsiteY278" fmla="*/ 209528 h 622300"/>
                <a:gd name="connsiteX279" fmla="*/ 145239 w 1721798"/>
                <a:gd name="connsiteY279" fmla="*/ 214320 h 622300"/>
                <a:gd name="connsiteX280" fmla="*/ 121438 w 1721798"/>
                <a:gd name="connsiteY280" fmla="*/ 218303 h 622300"/>
                <a:gd name="connsiteX281" fmla="*/ 97637 w 1721798"/>
                <a:gd name="connsiteY281" fmla="*/ 223841 h 622300"/>
                <a:gd name="connsiteX282" fmla="*/ 74597 w 1721798"/>
                <a:gd name="connsiteY282" fmla="*/ 229380 h 622300"/>
                <a:gd name="connsiteX283" fmla="*/ 57944 w 1721798"/>
                <a:gd name="connsiteY283" fmla="*/ 234172 h 622300"/>
                <a:gd name="connsiteX284" fmla="*/ 44484 w 1721798"/>
                <a:gd name="connsiteY284" fmla="*/ 238154 h 622300"/>
                <a:gd name="connsiteX285" fmla="*/ 40454 w 1721798"/>
                <a:gd name="connsiteY285" fmla="*/ 238901 h 622300"/>
                <a:gd name="connsiteX286" fmla="*/ 61898 w 1721798"/>
                <a:gd name="connsiteY286" fmla="*/ 186503 h 622300"/>
                <a:gd name="connsiteX287" fmla="*/ 110336 w 1721798"/>
                <a:gd name="connsiteY287" fmla="*/ 131741 h 622300"/>
                <a:gd name="connsiteX288" fmla="*/ 108739 w 1721798"/>
                <a:gd name="connsiteY288" fmla="*/ 130994 h 622300"/>
                <a:gd name="connsiteX289" fmla="*/ 102428 w 1721798"/>
                <a:gd name="connsiteY289" fmla="*/ 129376 h 622300"/>
                <a:gd name="connsiteX290" fmla="*/ 94444 w 1721798"/>
                <a:gd name="connsiteY290" fmla="*/ 126203 h 622300"/>
                <a:gd name="connsiteX291" fmla="*/ 84102 w 1721798"/>
                <a:gd name="connsiteY291" fmla="*/ 123029 h 622300"/>
                <a:gd name="connsiteX292" fmla="*/ 73000 w 1721798"/>
                <a:gd name="connsiteY292" fmla="*/ 119046 h 622300"/>
                <a:gd name="connsiteX293" fmla="*/ 63495 w 1721798"/>
                <a:gd name="connsiteY293" fmla="*/ 114317 h 622300"/>
                <a:gd name="connsiteX294" fmla="*/ 53990 w 1721798"/>
                <a:gd name="connsiteY294" fmla="*/ 109525 h 622300"/>
                <a:gd name="connsiteX295" fmla="*/ 47602 w 1721798"/>
                <a:gd name="connsiteY295" fmla="*/ 106351 h 622300"/>
                <a:gd name="connsiteX296" fmla="*/ 42051 w 1721798"/>
                <a:gd name="connsiteY296" fmla="*/ 101622 h 622300"/>
                <a:gd name="connsiteX297" fmla="*/ 34903 w 1721798"/>
                <a:gd name="connsiteY297" fmla="*/ 95274 h 622300"/>
                <a:gd name="connsiteX298" fmla="*/ 27755 w 1721798"/>
                <a:gd name="connsiteY298" fmla="*/ 88118 h 622300"/>
                <a:gd name="connsiteX299" fmla="*/ 19847 w 1721798"/>
                <a:gd name="connsiteY299" fmla="*/ 80961 h 622300"/>
                <a:gd name="connsiteX300" fmla="*/ 12699 w 1721798"/>
                <a:gd name="connsiteY300" fmla="*/ 72996 h 622300"/>
                <a:gd name="connsiteX301" fmla="*/ 6388 w 1721798"/>
                <a:gd name="connsiteY301" fmla="*/ 66648 h 622300"/>
                <a:gd name="connsiteX302" fmla="*/ 2358 w 1721798"/>
                <a:gd name="connsiteY302" fmla="*/ 61110 h 622300"/>
                <a:gd name="connsiteX303" fmla="*/ 0 w 1721798"/>
                <a:gd name="connsiteY303" fmla="*/ 57127 h 622300"/>
                <a:gd name="connsiteX304" fmla="*/ 761 w 1721798"/>
                <a:gd name="connsiteY304" fmla="*/ 55571 h 622300"/>
                <a:gd name="connsiteX305" fmla="*/ 3954 w 1721798"/>
                <a:gd name="connsiteY305" fmla="*/ 54762 h 622300"/>
                <a:gd name="connsiteX306" fmla="*/ 9505 w 1721798"/>
                <a:gd name="connsiteY306" fmla="*/ 52398 h 622300"/>
                <a:gd name="connsiteX307" fmla="*/ 15893 w 1721798"/>
                <a:gd name="connsiteY307" fmla="*/ 49224 h 622300"/>
                <a:gd name="connsiteX308" fmla="*/ 23801 w 1721798"/>
                <a:gd name="connsiteY308" fmla="*/ 46050 h 622300"/>
                <a:gd name="connsiteX309" fmla="*/ 32546 w 1721798"/>
                <a:gd name="connsiteY309" fmla="*/ 41259 h 622300"/>
                <a:gd name="connsiteX310" fmla="*/ 44484 w 1721798"/>
                <a:gd name="connsiteY310" fmla="*/ 36529 h 622300"/>
                <a:gd name="connsiteX311" fmla="*/ 57944 w 1721798"/>
                <a:gd name="connsiteY311" fmla="*/ 32546 h 622300"/>
                <a:gd name="connsiteX312" fmla="*/ 71403 w 1721798"/>
                <a:gd name="connsiteY312" fmla="*/ 27755 h 622300"/>
                <a:gd name="connsiteX313" fmla="*/ 86535 w 1721798"/>
                <a:gd name="connsiteY313" fmla="*/ 22216 h 622300"/>
                <a:gd name="connsiteX314" fmla="*/ 103188 w 1721798"/>
                <a:gd name="connsiteY314" fmla="*/ 17487 h 622300"/>
                <a:gd name="connsiteX315" fmla="*/ 120678 w 1721798"/>
                <a:gd name="connsiteY315" fmla="*/ 14313 h 622300"/>
                <a:gd name="connsiteX316" fmla="*/ 139688 w 1721798"/>
                <a:gd name="connsiteY316" fmla="*/ 10330 h 622300"/>
                <a:gd name="connsiteX317" fmla="*/ 158775 w 1721798"/>
                <a:gd name="connsiteY317" fmla="*/ 6348 h 622300"/>
                <a:gd name="connsiteX318" fmla="*/ 180218 w 1721798"/>
                <a:gd name="connsiteY318" fmla="*/ 3983 h 622300"/>
                <a:gd name="connsiteX319" fmla="*/ 200825 w 1721798"/>
                <a:gd name="connsiteY319" fmla="*/ 2365 h 622300"/>
                <a:gd name="connsiteX320" fmla="*/ 211167 w 1721798"/>
                <a:gd name="connsiteY320" fmla="*/ 809 h 622300"/>
                <a:gd name="connsiteX321" fmla="*/ 221433 w 1721798"/>
                <a:gd name="connsiteY321" fmla="*/ 809 h 622300"/>
                <a:gd name="connsiteX322" fmla="*/ 232535 w 1721798"/>
                <a:gd name="connsiteY322" fmla="*/ 809 h 622300"/>
                <a:gd name="connsiteX323" fmla="*/ 242876 w 1721798"/>
                <a:gd name="connsiteY32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380481 w 1721798"/>
                <a:gd name="connsiteY65" fmla="*/ 109689 h 622300"/>
                <a:gd name="connsiteX66" fmla="*/ 1407472 w 1721798"/>
                <a:gd name="connsiteY66" fmla="*/ 116835 h 622300"/>
                <a:gd name="connsiteX67" fmla="*/ 1417766 w 1721798"/>
                <a:gd name="connsiteY67" fmla="*/ 119200 h 622300"/>
                <a:gd name="connsiteX68" fmla="*/ 1436020 w 1721798"/>
                <a:gd name="connsiteY68" fmla="*/ 126346 h 622300"/>
                <a:gd name="connsiteX69" fmla="*/ 1451940 w 1721798"/>
                <a:gd name="connsiteY69" fmla="*/ 133492 h 622300"/>
                <a:gd name="connsiteX70" fmla="*/ 1465406 w 1721798"/>
                <a:gd name="connsiteY70" fmla="*/ 141443 h 622300"/>
                <a:gd name="connsiteX71" fmla="*/ 1476538 w 1721798"/>
                <a:gd name="connsiteY71" fmla="*/ 148539 h 622300"/>
                <a:gd name="connsiteX72" fmla="*/ 1486054 w 1721798"/>
                <a:gd name="connsiteY72" fmla="*/ 157295 h 622300"/>
                <a:gd name="connsiteX73" fmla="*/ 1494014 w 1721798"/>
                <a:gd name="connsiteY73" fmla="*/ 165247 h 622300"/>
                <a:gd name="connsiteX74" fmla="*/ 1500358 w 1721798"/>
                <a:gd name="connsiteY74" fmla="*/ 172393 h 622300"/>
                <a:gd name="connsiteX75" fmla="*/ 1506702 w 1721798"/>
                <a:gd name="connsiteY75" fmla="*/ 178733 h 622300"/>
                <a:gd name="connsiteX76" fmla="*/ 1516996 w 1721798"/>
                <a:gd name="connsiteY76" fmla="*/ 193831 h 622300"/>
                <a:gd name="connsiteX77" fmla="*/ 1523340 w 1721798"/>
                <a:gd name="connsiteY77" fmla="*/ 208877 h 622300"/>
                <a:gd name="connsiteX78" fmla="*/ 1524178 w 1721798"/>
                <a:gd name="connsiteY78" fmla="*/ 227145 h 622300"/>
                <a:gd name="connsiteX79" fmla="*/ 1516996 w 1721798"/>
                <a:gd name="connsiteY79" fmla="*/ 247778 h 622300"/>
                <a:gd name="connsiteX80" fmla="*/ 1510652 w 1721798"/>
                <a:gd name="connsiteY80" fmla="*/ 258094 h 622300"/>
                <a:gd name="connsiteX81" fmla="*/ 1503530 w 1721798"/>
                <a:gd name="connsiteY81" fmla="*/ 269216 h 622300"/>
                <a:gd name="connsiteX82" fmla="*/ 1497186 w 1721798"/>
                <a:gd name="connsiteY82" fmla="*/ 280337 h 622300"/>
                <a:gd name="connsiteX83" fmla="*/ 1489226 w 1721798"/>
                <a:gd name="connsiteY83" fmla="*/ 291459 h 622300"/>
                <a:gd name="connsiteX84" fmla="*/ 1482882 w 1721798"/>
                <a:gd name="connsiteY84" fmla="*/ 300165 h 622300"/>
                <a:gd name="connsiteX85" fmla="*/ 1478932 w 1721798"/>
                <a:gd name="connsiteY85" fmla="*/ 308116 h 622300"/>
                <a:gd name="connsiteX86" fmla="*/ 1474922 w 1721798"/>
                <a:gd name="connsiteY86" fmla="*/ 312091 h 622300"/>
                <a:gd name="connsiteX87" fmla="*/ 1474144 w 1721798"/>
                <a:gd name="connsiteY87" fmla="*/ 314457 h 622300"/>
                <a:gd name="connsiteX88" fmla="*/ 1475760 w 1721798"/>
                <a:gd name="connsiteY88" fmla="*/ 314457 h 622300"/>
                <a:gd name="connsiteX89" fmla="*/ 1481266 w 1721798"/>
                <a:gd name="connsiteY89" fmla="*/ 312091 h 622300"/>
                <a:gd name="connsiteX90" fmla="*/ 1489226 w 1721798"/>
                <a:gd name="connsiteY90" fmla="*/ 311286 h 622300"/>
                <a:gd name="connsiteX91" fmla="*/ 1499520 w 1721798"/>
                <a:gd name="connsiteY91" fmla="*/ 309676 h 622300"/>
                <a:gd name="connsiteX92" fmla="*/ 1511430 w 1721798"/>
                <a:gd name="connsiteY92" fmla="*/ 308921 h 622300"/>
                <a:gd name="connsiteX93" fmla="*/ 1524178 w 1721798"/>
                <a:gd name="connsiteY93" fmla="*/ 307311 h 622300"/>
                <a:gd name="connsiteX94" fmla="*/ 1536865 w 1721798"/>
                <a:gd name="connsiteY94" fmla="*/ 307311 h 622300"/>
                <a:gd name="connsiteX95" fmla="*/ 1551169 w 1721798"/>
                <a:gd name="connsiteY95" fmla="*/ 307311 h 622300"/>
                <a:gd name="connsiteX96" fmla="*/ 1560685 w 1721798"/>
                <a:gd name="connsiteY96" fmla="*/ 308116 h 622300"/>
                <a:gd name="connsiteX97" fmla="*/ 1572595 w 1721798"/>
                <a:gd name="connsiteY97" fmla="*/ 309676 h 622300"/>
                <a:gd name="connsiteX98" fmla="*/ 1585283 w 1721798"/>
                <a:gd name="connsiteY98" fmla="*/ 311286 h 622300"/>
                <a:gd name="connsiteX99" fmla="*/ 1599587 w 1721798"/>
                <a:gd name="connsiteY99" fmla="*/ 315262 h 622300"/>
                <a:gd name="connsiteX100" fmla="*/ 1613053 w 1721798"/>
                <a:gd name="connsiteY100" fmla="*/ 318432 h 622300"/>
                <a:gd name="connsiteX101" fmla="*/ 1627357 w 1721798"/>
                <a:gd name="connsiteY101" fmla="*/ 322408 h 622300"/>
                <a:gd name="connsiteX102" fmla="*/ 1641601 w 1721798"/>
                <a:gd name="connsiteY102" fmla="*/ 327138 h 622300"/>
                <a:gd name="connsiteX103" fmla="*/ 1655905 w 1721798"/>
                <a:gd name="connsiteY103" fmla="*/ 330309 h 622300"/>
                <a:gd name="connsiteX104" fmla="*/ 1668593 w 1721798"/>
                <a:gd name="connsiteY104" fmla="*/ 335089 h 622300"/>
                <a:gd name="connsiteX105" fmla="*/ 1681340 w 1721798"/>
                <a:gd name="connsiteY105" fmla="*/ 339065 h 622300"/>
                <a:gd name="connsiteX106" fmla="*/ 1692412 w 1721798"/>
                <a:gd name="connsiteY106" fmla="*/ 343846 h 622300"/>
                <a:gd name="connsiteX107" fmla="*/ 1702766 w 1721798"/>
                <a:gd name="connsiteY107" fmla="*/ 346211 h 622300"/>
                <a:gd name="connsiteX108" fmla="*/ 1710666 w 1721798"/>
                <a:gd name="connsiteY108" fmla="*/ 348576 h 622300"/>
                <a:gd name="connsiteX109" fmla="*/ 1716232 w 1721798"/>
                <a:gd name="connsiteY109" fmla="*/ 351747 h 622300"/>
                <a:gd name="connsiteX110" fmla="*/ 1721020 w 1721798"/>
                <a:gd name="connsiteY110" fmla="*/ 352552 h 622300"/>
                <a:gd name="connsiteX111" fmla="*/ 1721798 w 1721798"/>
                <a:gd name="connsiteY111" fmla="*/ 353357 h 622300"/>
                <a:gd name="connsiteX112" fmla="*/ 1596415 w 1721798"/>
                <a:gd name="connsiteY112" fmla="*/ 408914 h 622300"/>
                <a:gd name="connsiteX113" fmla="*/ 1697200 w 1721798"/>
                <a:gd name="connsiteY113" fmla="*/ 506543 h 622300"/>
                <a:gd name="connsiteX114" fmla="*/ 1695584 w 1721798"/>
                <a:gd name="connsiteY114" fmla="*/ 506543 h 622300"/>
                <a:gd name="connsiteX115" fmla="*/ 1690018 w 1721798"/>
                <a:gd name="connsiteY115" fmla="*/ 504932 h 622300"/>
                <a:gd name="connsiteX116" fmla="*/ 1682118 w 1721798"/>
                <a:gd name="connsiteY116" fmla="*/ 503372 h 622300"/>
                <a:gd name="connsiteX117" fmla="*/ 1671765 w 1721798"/>
                <a:gd name="connsiteY117" fmla="*/ 501762 h 622300"/>
                <a:gd name="connsiteX118" fmla="*/ 1659915 w 1721798"/>
                <a:gd name="connsiteY118" fmla="*/ 498592 h 622300"/>
                <a:gd name="connsiteX119" fmla="*/ 1644833 w 1721798"/>
                <a:gd name="connsiteY119" fmla="*/ 496226 h 622300"/>
                <a:gd name="connsiteX120" fmla="*/ 1630529 w 1721798"/>
                <a:gd name="connsiteY120" fmla="*/ 493056 h 622300"/>
                <a:gd name="connsiteX121" fmla="*/ 1614669 w 1721798"/>
                <a:gd name="connsiteY121" fmla="*/ 490691 h 622300"/>
                <a:gd name="connsiteX122" fmla="*/ 1599587 w 1721798"/>
                <a:gd name="connsiteY122" fmla="*/ 488275 h 622300"/>
                <a:gd name="connsiteX123" fmla="*/ 1583667 w 1721798"/>
                <a:gd name="connsiteY123" fmla="*/ 485105 h 622300"/>
                <a:gd name="connsiteX124" fmla="*/ 1569423 w 1721798"/>
                <a:gd name="connsiteY124" fmla="*/ 482740 h 622300"/>
                <a:gd name="connsiteX125" fmla="*/ 1555119 w 1721798"/>
                <a:gd name="connsiteY125" fmla="*/ 480374 h 622300"/>
                <a:gd name="connsiteX126" fmla="*/ 1543209 w 1721798"/>
                <a:gd name="connsiteY126" fmla="*/ 478764 h 622300"/>
                <a:gd name="connsiteX127" fmla="*/ 1533693 w 1721798"/>
                <a:gd name="connsiteY127" fmla="*/ 477959 h 622300"/>
                <a:gd name="connsiteX128" fmla="*/ 1525734 w 1721798"/>
                <a:gd name="connsiteY128" fmla="*/ 477154 h 622300"/>
                <a:gd name="connsiteX129" fmla="*/ 1521784 w 1721798"/>
                <a:gd name="connsiteY129" fmla="*/ 477154 h 622300"/>
                <a:gd name="connsiteX130" fmla="*/ 1512268 w 1721798"/>
                <a:gd name="connsiteY130" fmla="*/ 477959 h 622300"/>
                <a:gd name="connsiteX131" fmla="*/ 1497964 w 1721798"/>
                <a:gd name="connsiteY131" fmla="*/ 479569 h 622300"/>
                <a:gd name="connsiteX132" fmla="*/ 1479710 w 1721798"/>
                <a:gd name="connsiteY132" fmla="*/ 481129 h 622300"/>
                <a:gd name="connsiteX133" fmla="*/ 1459062 w 1721798"/>
                <a:gd name="connsiteY133" fmla="*/ 484300 h 622300"/>
                <a:gd name="connsiteX134" fmla="*/ 1437636 w 1721798"/>
                <a:gd name="connsiteY134" fmla="*/ 488275 h 622300"/>
                <a:gd name="connsiteX135" fmla="*/ 1416210 w 1721798"/>
                <a:gd name="connsiteY135" fmla="*/ 493056 h 622300"/>
                <a:gd name="connsiteX136" fmla="*/ 1397956 w 1721798"/>
                <a:gd name="connsiteY136" fmla="*/ 498592 h 622300"/>
                <a:gd name="connsiteX137" fmla="*/ 1383653 w 1721798"/>
                <a:gd name="connsiteY137" fmla="*/ 506543 h 622300"/>
                <a:gd name="connsiteX138" fmla="*/ 1370965 w 1721798"/>
                <a:gd name="connsiteY138" fmla="*/ 514494 h 622300"/>
                <a:gd name="connsiteX139" fmla="*/ 1357439 w 1721798"/>
                <a:gd name="connsiteY139" fmla="*/ 521640 h 622300"/>
                <a:gd name="connsiteX140" fmla="*/ 1344751 w 1721798"/>
                <a:gd name="connsiteY140" fmla="*/ 529541 h 622300"/>
                <a:gd name="connsiteX141" fmla="*/ 1332063 w 1721798"/>
                <a:gd name="connsiteY141" fmla="*/ 537492 h 622300"/>
                <a:gd name="connsiteX142" fmla="*/ 1318597 w 1721798"/>
                <a:gd name="connsiteY142" fmla="*/ 544638 h 622300"/>
                <a:gd name="connsiteX143" fmla="*/ 1305071 w 1721798"/>
                <a:gd name="connsiteY143" fmla="*/ 551784 h 622300"/>
                <a:gd name="connsiteX144" fmla="*/ 1290767 w 1721798"/>
                <a:gd name="connsiteY144" fmla="*/ 559735 h 622300"/>
                <a:gd name="connsiteX145" fmla="*/ 1277301 w 1721798"/>
                <a:gd name="connsiteY145" fmla="*/ 567686 h 622300"/>
                <a:gd name="connsiteX146" fmla="*/ 1267785 w 1721798"/>
                <a:gd name="connsiteY146" fmla="*/ 571611 h 622300"/>
                <a:gd name="connsiteX147" fmla="*/ 1256653 w 1721798"/>
                <a:gd name="connsiteY147" fmla="*/ 575587 h 622300"/>
                <a:gd name="connsiteX148" fmla="*/ 1242350 w 1721798"/>
                <a:gd name="connsiteY148" fmla="*/ 579563 h 622300"/>
                <a:gd name="connsiteX149" fmla="*/ 1227268 w 1721798"/>
                <a:gd name="connsiteY149" fmla="*/ 581928 h 622300"/>
                <a:gd name="connsiteX150" fmla="*/ 1209852 w 1721798"/>
                <a:gd name="connsiteY150" fmla="*/ 583538 h 622300"/>
                <a:gd name="connsiteX151" fmla="*/ 1191598 w 1721798"/>
                <a:gd name="connsiteY151" fmla="*/ 583538 h 622300"/>
                <a:gd name="connsiteX152" fmla="*/ 1170950 w 1721798"/>
                <a:gd name="connsiteY152" fmla="*/ 581928 h 622300"/>
                <a:gd name="connsiteX153" fmla="*/ 1151080 w 1721798"/>
                <a:gd name="connsiteY153" fmla="*/ 578003 h 622300"/>
                <a:gd name="connsiteX154" fmla="*/ 1143958 w 1721798"/>
                <a:gd name="connsiteY154" fmla="*/ 574782 h 622300"/>
                <a:gd name="connsiteX155" fmla="*/ 1138392 w 1721798"/>
                <a:gd name="connsiteY155" fmla="*/ 568441 h 622300"/>
                <a:gd name="connsiteX156" fmla="*/ 1132826 w 1721798"/>
                <a:gd name="connsiteY156" fmla="*/ 559735 h 622300"/>
                <a:gd name="connsiteX157" fmla="*/ 1128876 w 1721798"/>
                <a:gd name="connsiteY157" fmla="*/ 550224 h 622300"/>
                <a:gd name="connsiteX158" fmla="*/ 1126482 w 1721798"/>
                <a:gd name="connsiteY158" fmla="*/ 539857 h 622300"/>
                <a:gd name="connsiteX159" fmla="*/ 1124926 w 1721798"/>
                <a:gd name="connsiteY159" fmla="*/ 531151 h 622300"/>
                <a:gd name="connsiteX160" fmla="*/ 1123310 w 1721798"/>
                <a:gd name="connsiteY160" fmla="*/ 522395 h 622300"/>
                <a:gd name="connsiteX161" fmla="*/ 1124926 w 1721798"/>
                <a:gd name="connsiteY161" fmla="*/ 516859 h 622300"/>
                <a:gd name="connsiteX162" fmla="*/ 1136776 w 1721798"/>
                <a:gd name="connsiteY162" fmla="*/ 482740 h 622300"/>
                <a:gd name="connsiteX163" fmla="*/ 1151080 w 1721798"/>
                <a:gd name="connsiteY163" fmla="*/ 450180 h 622300"/>
                <a:gd name="connsiteX164" fmla="*/ 1165384 w 1721798"/>
                <a:gd name="connsiteY164" fmla="*/ 420036 h 622300"/>
                <a:gd name="connsiteX165" fmla="*/ 1180466 w 1721798"/>
                <a:gd name="connsiteY165" fmla="*/ 393817 h 622300"/>
                <a:gd name="connsiteX166" fmla="*/ 1193932 w 1721798"/>
                <a:gd name="connsiteY166" fmla="*/ 372379 h 622300"/>
                <a:gd name="connsiteX167" fmla="*/ 1205064 w 1721798"/>
                <a:gd name="connsiteY167" fmla="*/ 356527 h 622300"/>
                <a:gd name="connsiteX168" fmla="*/ 1212186 w 1721798"/>
                <a:gd name="connsiteY168" fmla="*/ 345406 h 622300"/>
                <a:gd name="connsiteX169" fmla="*/ 1215358 w 1721798"/>
                <a:gd name="connsiteY169" fmla="*/ 341430 h 622300"/>
                <a:gd name="connsiteX170" fmla="*/ 1099050 w 1721798"/>
                <a:gd name="connsiteY170" fmla="*/ 340794 h 622300"/>
                <a:gd name="connsiteX171" fmla="*/ 1097627 w 1721798"/>
                <a:gd name="connsiteY171" fmla="*/ 346663 h 622300"/>
                <a:gd name="connsiteX172" fmla="*/ 1087287 w 1721798"/>
                <a:gd name="connsiteY172" fmla="*/ 348254 h 622300"/>
                <a:gd name="connsiteX173" fmla="*/ 1075357 w 1721798"/>
                <a:gd name="connsiteY173" fmla="*/ 349845 h 622300"/>
                <a:gd name="connsiteX174" fmla="*/ 1063426 w 1721798"/>
                <a:gd name="connsiteY174" fmla="*/ 353027 h 622300"/>
                <a:gd name="connsiteX175" fmla="*/ 1050701 w 1721798"/>
                <a:gd name="connsiteY175" fmla="*/ 355414 h 622300"/>
                <a:gd name="connsiteX176" fmla="*/ 1037975 w 1721798"/>
                <a:gd name="connsiteY176" fmla="*/ 358596 h 622300"/>
                <a:gd name="connsiteX177" fmla="*/ 1023658 w 1721798"/>
                <a:gd name="connsiteY177" fmla="*/ 360983 h 622300"/>
                <a:gd name="connsiteX178" fmla="*/ 1010137 w 1721798"/>
                <a:gd name="connsiteY178" fmla="*/ 364165 h 622300"/>
                <a:gd name="connsiteX179" fmla="*/ 996616 w 1721798"/>
                <a:gd name="connsiteY179" fmla="*/ 366551 h 622300"/>
                <a:gd name="connsiteX180" fmla="*/ 983890 w 1721798"/>
                <a:gd name="connsiteY180" fmla="*/ 370529 h 622300"/>
                <a:gd name="connsiteX181" fmla="*/ 969574 w 1721798"/>
                <a:gd name="connsiteY181" fmla="*/ 372915 h 622300"/>
                <a:gd name="connsiteX182" fmla="*/ 957643 w 1721798"/>
                <a:gd name="connsiteY182" fmla="*/ 376893 h 622300"/>
                <a:gd name="connsiteX183" fmla="*/ 945713 w 1721798"/>
                <a:gd name="connsiteY183" fmla="*/ 379279 h 622300"/>
                <a:gd name="connsiteX184" fmla="*/ 935373 w 1721798"/>
                <a:gd name="connsiteY184" fmla="*/ 382461 h 622300"/>
                <a:gd name="connsiteX185" fmla="*/ 925034 w 1721798"/>
                <a:gd name="connsiteY185" fmla="*/ 384848 h 622300"/>
                <a:gd name="connsiteX186" fmla="*/ 915489 w 1721798"/>
                <a:gd name="connsiteY186" fmla="*/ 388030 h 622300"/>
                <a:gd name="connsiteX187" fmla="*/ 908331 w 1721798"/>
                <a:gd name="connsiteY187" fmla="*/ 390416 h 622300"/>
                <a:gd name="connsiteX188" fmla="*/ 894810 w 1721798"/>
                <a:gd name="connsiteY188" fmla="*/ 395190 h 622300"/>
                <a:gd name="connsiteX189" fmla="*/ 876517 w 1721798"/>
                <a:gd name="connsiteY189" fmla="*/ 402349 h 622300"/>
                <a:gd name="connsiteX190" fmla="*/ 853451 w 1721798"/>
                <a:gd name="connsiteY190" fmla="*/ 410304 h 622300"/>
                <a:gd name="connsiteX191" fmla="*/ 829590 w 1721798"/>
                <a:gd name="connsiteY191" fmla="*/ 419055 h 622300"/>
                <a:gd name="connsiteX192" fmla="*/ 806525 w 1721798"/>
                <a:gd name="connsiteY192" fmla="*/ 427010 h 622300"/>
                <a:gd name="connsiteX193" fmla="*/ 788232 w 1721798"/>
                <a:gd name="connsiteY193" fmla="*/ 433374 h 622300"/>
                <a:gd name="connsiteX194" fmla="*/ 774710 w 1721798"/>
                <a:gd name="connsiteY194" fmla="*/ 438147 h 622300"/>
                <a:gd name="connsiteX195" fmla="*/ 769938 w 1721798"/>
                <a:gd name="connsiteY195" fmla="*/ 439738 h 622300"/>
                <a:gd name="connsiteX196" fmla="*/ 769953 w 1721798"/>
                <a:gd name="connsiteY196" fmla="*/ 438446 h 622300"/>
                <a:gd name="connsiteX197" fmla="*/ 715929 w 1721798"/>
                <a:gd name="connsiteY197" fmla="*/ 457204 h 622300"/>
                <a:gd name="connsiteX198" fmla="*/ 711215 w 1721798"/>
                <a:gd name="connsiteY198" fmla="*/ 458760 h 622300"/>
                <a:gd name="connsiteX199" fmla="*/ 704067 w 1721798"/>
                <a:gd name="connsiteY199" fmla="*/ 461933 h 622300"/>
                <a:gd name="connsiteX200" fmla="*/ 695322 w 1721798"/>
                <a:gd name="connsiteY200" fmla="*/ 465916 h 622300"/>
                <a:gd name="connsiteX201" fmla="*/ 683384 w 1721798"/>
                <a:gd name="connsiteY201" fmla="*/ 470708 h 622300"/>
                <a:gd name="connsiteX202" fmla="*/ 670685 w 1721798"/>
                <a:gd name="connsiteY202" fmla="*/ 476246 h 622300"/>
                <a:gd name="connsiteX203" fmla="*/ 657225 w 1721798"/>
                <a:gd name="connsiteY203" fmla="*/ 481785 h 622300"/>
                <a:gd name="connsiteX204" fmla="*/ 642930 w 1721798"/>
                <a:gd name="connsiteY204" fmla="*/ 487385 h 622300"/>
                <a:gd name="connsiteX205" fmla="*/ 629470 w 1721798"/>
                <a:gd name="connsiteY205" fmla="*/ 493733 h 622300"/>
                <a:gd name="connsiteX206" fmla="*/ 615175 w 1721798"/>
                <a:gd name="connsiteY206" fmla="*/ 499271 h 622300"/>
                <a:gd name="connsiteX207" fmla="*/ 601639 w 1721798"/>
                <a:gd name="connsiteY207" fmla="*/ 505619 h 622300"/>
                <a:gd name="connsiteX208" fmla="*/ 589777 w 1721798"/>
                <a:gd name="connsiteY208" fmla="*/ 510411 h 622300"/>
                <a:gd name="connsiteX209" fmla="*/ 580196 w 1721798"/>
                <a:gd name="connsiteY209" fmla="*/ 515140 h 622300"/>
                <a:gd name="connsiteX210" fmla="*/ 571527 w 1721798"/>
                <a:gd name="connsiteY210" fmla="*/ 518314 h 622300"/>
                <a:gd name="connsiteX211" fmla="*/ 565976 w 1721798"/>
                <a:gd name="connsiteY211" fmla="*/ 521488 h 622300"/>
                <a:gd name="connsiteX212" fmla="*/ 563543 w 1721798"/>
                <a:gd name="connsiteY212" fmla="*/ 522297 h 622300"/>
                <a:gd name="connsiteX213" fmla="*/ 558828 w 1721798"/>
                <a:gd name="connsiteY213" fmla="*/ 524661 h 622300"/>
                <a:gd name="connsiteX214" fmla="*/ 554798 w 1721798"/>
                <a:gd name="connsiteY214" fmla="*/ 526279 h 622300"/>
                <a:gd name="connsiteX215" fmla="*/ 551680 w 1721798"/>
                <a:gd name="connsiteY215" fmla="*/ 528644 h 622300"/>
                <a:gd name="connsiteX216" fmla="*/ 547726 w 1721798"/>
                <a:gd name="connsiteY216" fmla="*/ 529453 h 622300"/>
                <a:gd name="connsiteX217" fmla="*/ 544532 w 1721798"/>
                <a:gd name="connsiteY217" fmla="*/ 531009 h 622300"/>
                <a:gd name="connsiteX218" fmla="*/ 538981 w 1721798"/>
                <a:gd name="connsiteY218" fmla="*/ 534182 h 622300"/>
                <a:gd name="connsiteX219" fmla="*/ 533430 w 1721798"/>
                <a:gd name="connsiteY219" fmla="*/ 535800 h 622300"/>
                <a:gd name="connsiteX220" fmla="*/ 526282 w 1721798"/>
                <a:gd name="connsiteY220" fmla="*/ 539721 h 622300"/>
                <a:gd name="connsiteX221" fmla="*/ 514344 w 1721798"/>
                <a:gd name="connsiteY221" fmla="*/ 546131 h 622300"/>
                <a:gd name="connsiteX222" fmla="*/ 500884 w 1721798"/>
                <a:gd name="connsiteY222" fmla="*/ 552478 h 622300"/>
                <a:gd name="connsiteX223" fmla="*/ 487349 w 1721798"/>
                <a:gd name="connsiteY223" fmla="*/ 558826 h 622300"/>
                <a:gd name="connsiteX224" fmla="*/ 473890 w 1721798"/>
                <a:gd name="connsiteY224" fmla="*/ 565920 h 622300"/>
                <a:gd name="connsiteX225" fmla="*/ 458758 w 1721798"/>
                <a:gd name="connsiteY225" fmla="*/ 573076 h 622300"/>
                <a:gd name="connsiteX226" fmla="*/ 443701 w 1721798"/>
                <a:gd name="connsiteY226" fmla="*/ 579424 h 622300"/>
                <a:gd name="connsiteX227" fmla="*/ 428645 w 1721798"/>
                <a:gd name="connsiteY227" fmla="*/ 586580 h 622300"/>
                <a:gd name="connsiteX228" fmla="*/ 414349 w 1721798"/>
                <a:gd name="connsiteY228" fmla="*/ 593737 h 622300"/>
                <a:gd name="connsiteX229" fmla="*/ 400054 w 1721798"/>
                <a:gd name="connsiteY229" fmla="*/ 600084 h 622300"/>
                <a:gd name="connsiteX230" fmla="*/ 385758 w 1721798"/>
                <a:gd name="connsiteY230" fmla="*/ 606432 h 622300"/>
                <a:gd name="connsiteX231" fmla="*/ 372299 w 1721798"/>
                <a:gd name="connsiteY231" fmla="*/ 610414 h 622300"/>
                <a:gd name="connsiteX232" fmla="*/ 360360 w 1721798"/>
                <a:gd name="connsiteY232" fmla="*/ 615144 h 622300"/>
                <a:gd name="connsiteX233" fmla="*/ 349258 w 1721798"/>
                <a:gd name="connsiteY233" fmla="*/ 619126 h 622300"/>
                <a:gd name="connsiteX234" fmla="*/ 340513 w 1721798"/>
                <a:gd name="connsiteY234" fmla="*/ 621491 h 622300"/>
                <a:gd name="connsiteX235" fmla="*/ 331769 w 1721798"/>
                <a:gd name="connsiteY235" fmla="*/ 622300 h 622300"/>
                <a:gd name="connsiteX236" fmla="*/ 325457 w 1721798"/>
                <a:gd name="connsiteY236" fmla="*/ 622300 h 622300"/>
                <a:gd name="connsiteX237" fmla="*/ 311161 w 1721798"/>
                <a:gd name="connsiteY237" fmla="*/ 619126 h 622300"/>
                <a:gd name="connsiteX238" fmla="*/ 295269 w 1721798"/>
                <a:gd name="connsiteY238" fmla="*/ 610414 h 622300"/>
                <a:gd name="connsiteX239" fmla="*/ 280213 w 1721798"/>
                <a:gd name="connsiteY239" fmla="*/ 598466 h 622300"/>
                <a:gd name="connsiteX240" fmla="*/ 263559 w 1721798"/>
                <a:gd name="connsiteY240" fmla="*/ 584215 h 622300"/>
                <a:gd name="connsiteX241" fmla="*/ 247667 w 1721798"/>
                <a:gd name="connsiteY241" fmla="*/ 566729 h 622300"/>
                <a:gd name="connsiteX242" fmla="*/ 232535 w 1721798"/>
                <a:gd name="connsiteY242" fmla="*/ 548495 h 622300"/>
                <a:gd name="connsiteX243" fmla="*/ 216718 w 1721798"/>
                <a:gd name="connsiteY243" fmla="*/ 528644 h 622300"/>
                <a:gd name="connsiteX244" fmla="*/ 202422 w 1721798"/>
                <a:gd name="connsiteY244" fmla="*/ 507237 h 622300"/>
                <a:gd name="connsiteX245" fmla="*/ 188126 w 1721798"/>
                <a:gd name="connsiteY245" fmla="*/ 487385 h 622300"/>
                <a:gd name="connsiteX246" fmla="*/ 175428 w 1721798"/>
                <a:gd name="connsiteY246" fmla="*/ 467534 h 622300"/>
                <a:gd name="connsiteX247" fmla="*/ 163489 w 1721798"/>
                <a:gd name="connsiteY247" fmla="*/ 447683 h 622300"/>
                <a:gd name="connsiteX248" fmla="*/ 153984 w 1721798"/>
                <a:gd name="connsiteY248" fmla="*/ 431005 h 622300"/>
                <a:gd name="connsiteX249" fmla="*/ 145239 w 1721798"/>
                <a:gd name="connsiteY249" fmla="*/ 415945 h 622300"/>
                <a:gd name="connsiteX250" fmla="*/ 138928 w 1721798"/>
                <a:gd name="connsiteY250" fmla="*/ 403997 h 622300"/>
                <a:gd name="connsiteX251" fmla="*/ 134137 w 1721798"/>
                <a:gd name="connsiteY251" fmla="*/ 395285 h 622300"/>
                <a:gd name="connsiteX252" fmla="*/ 132540 w 1721798"/>
                <a:gd name="connsiteY252" fmla="*/ 390556 h 622300"/>
                <a:gd name="connsiteX253" fmla="*/ 133377 w 1721798"/>
                <a:gd name="connsiteY253" fmla="*/ 384146 h 622300"/>
                <a:gd name="connsiteX254" fmla="*/ 137331 w 1721798"/>
                <a:gd name="connsiteY254" fmla="*/ 373069 h 622300"/>
                <a:gd name="connsiteX255" fmla="*/ 143642 w 1721798"/>
                <a:gd name="connsiteY255" fmla="*/ 361183 h 622300"/>
                <a:gd name="connsiteX256" fmla="*/ 151627 w 1721798"/>
                <a:gd name="connsiteY256" fmla="*/ 347679 h 622300"/>
                <a:gd name="connsiteX257" fmla="*/ 161892 w 1721798"/>
                <a:gd name="connsiteY257" fmla="*/ 334175 h 622300"/>
                <a:gd name="connsiteX258" fmla="*/ 170637 w 1721798"/>
                <a:gd name="connsiteY258" fmla="*/ 320671 h 622300"/>
                <a:gd name="connsiteX259" fmla="*/ 180218 w 1721798"/>
                <a:gd name="connsiteY259" fmla="*/ 311150 h 622300"/>
                <a:gd name="connsiteX260" fmla="*/ 187290 w 1721798"/>
                <a:gd name="connsiteY260" fmla="*/ 303994 h 622300"/>
                <a:gd name="connsiteX261" fmla="*/ 207973 w 1721798"/>
                <a:gd name="connsiteY261" fmla="*/ 288934 h 622300"/>
                <a:gd name="connsiteX262" fmla="*/ 228580 w 1721798"/>
                <a:gd name="connsiteY262" fmla="*/ 274621 h 622300"/>
                <a:gd name="connsiteX263" fmla="*/ 250024 w 1721798"/>
                <a:gd name="connsiteY263" fmla="*/ 260370 h 622300"/>
                <a:gd name="connsiteX264" fmla="*/ 269871 w 1721798"/>
                <a:gd name="connsiteY264" fmla="*/ 247675 h 622300"/>
                <a:gd name="connsiteX265" fmla="*/ 287360 w 1721798"/>
                <a:gd name="connsiteY265" fmla="*/ 238154 h 622300"/>
                <a:gd name="connsiteX266" fmla="*/ 300820 w 1721798"/>
                <a:gd name="connsiteY266" fmla="*/ 229380 h 622300"/>
                <a:gd name="connsiteX267" fmla="*/ 310325 w 1721798"/>
                <a:gd name="connsiteY267" fmla="*/ 223841 h 622300"/>
                <a:gd name="connsiteX268" fmla="*/ 313519 w 1721798"/>
                <a:gd name="connsiteY268" fmla="*/ 222223 h 622300"/>
                <a:gd name="connsiteX269" fmla="*/ 311161 w 1721798"/>
                <a:gd name="connsiteY269" fmla="*/ 221477 h 622300"/>
                <a:gd name="connsiteX270" fmla="*/ 304774 w 1721798"/>
                <a:gd name="connsiteY270" fmla="*/ 219859 h 622300"/>
                <a:gd name="connsiteX271" fmla="*/ 293672 w 1721798"/>
                <a:gd name="connsiteY271" fmla="*/ 216685 h 622300"/>
                <a:gd name="connsiteX272" fmla="*/ 277779 w 1721798"/>
                <a:gd name="connsiteY272" fmla="*/ 213511 h 622300"/>
                <a:gd name="connsiteX273" fmla="*/ 259529 w 1721798"/>
                <a:gd name="connsiteY273" fmla="*/ 210337 h 622300"/>
                <a:gd name="connsiteX274" fmla="*/ 238162 w 1721798"/>
                <a:gd name="connsiteY274" fmla="*/ 207973 h 622300"/>
                <a:gd name="connsiteX275" fmla="*/ 212688 w 1721798"/>
                <a:gd name="connsiteY275" fmla="*/ 206355 h 622300"/>
                <a:gd name="connsiteX276" fmla="*/ 185769 w 1721798"/>
                <a:gd name="connsiteY276" fmla="*/ 207973 h 622300"/>
                <a:gd name="connsiteX277" fmla="*/ 167519 w 1721798"/>
                <a:gd name="connsiteY277" fmla="*/ 209528 h 622300"/>
                <a:gd name="connsiteX278" fmla="*/ 145239 w 1721798"/>
                <a:gd name="connsiteY278" fmla="*/ 214320 h 622300"/>
                <a:gd name="connsiteX279" fmla="*/ 121438 w 1721798"/>
                <a:gd name="connsiteY279" fmla="*/ 218303 h 622300"/>
                <a:gd name="connsiteX280" fmla="*/ 97637 w 1721798"/>
                <a:gd name="connsiteY280" fmla="*/ 223841 h 622300"/>
                <a:gd name="connsiteX281" fmla="*/ 74597 w 1721798"/>
                <a:gd name="connsiteY281" fmla="*/ 229380 h 622300"/>
                <a:gd name="connsiteX282" fmla="*/ 57944 w 1721798"/>
                <a:gd name="connsiteY282" fmla="*/ 234172 h 622300"/>
                <a:gd name="connsiteX283" fmla="*/ 44484 w 1721798"/>
                <a:gd name="connsiteY283" fmla="*/ 238154 h 622300"/>
                <a:gd name="connsiteX284" fmla="*/ 40454 w 1721798"/>
                <a:gd name="connsiteY284" fmla="*/ 238901 h 622300"/>
                <a:gd name="connsiteX285" fmla="*/ 61898 w 1721798"/>
                <a:gd name="connsiteY285" fmla="*/ 186503 h 622300"/>
                <a:gd name="connsiteX286" fmla="*/ 110336 w 1721798"/>
                <a:gd name="connsiteY286" fmla="*/ 131741 h 622300"/>
                <a:gd name="connsiteX287" fmla="*/ 108739 w 1721798"/>
                <a:gd name="connsiteY287" fmla="*/ 130994 h 622300"/>
                <a:gd name="connsiteX288" fmla="*/ 102428 w 1721798"/>
                <a:gd name="connsiteY288" fmla="*/ 129376 h 622300"/>
                <a:gd name="connsiteX289" fmla="*/ 94444 w 1721798"/>
                <a:gd name="connsiteY289" fmla="*/ 126203 h 622300"/>
                <a:gd name="connsiteX290" fmla="*/ 84102 w 1721798"/>
                <a:gd name="connsiteY290" fmla="*/ 123029 h 622300"/>
                <a:gd name="connsiteX291" fmla="*/ 73000 w 1721798"/>
                <a:gd name="connsiteY291" fmla="*/ 119046 h 622300"/>
                <a:gd name="connsiteX292" fmla="*/ 63495 w 1721798"/>
                <a:gd name="connsiteY292" fmla="*/ 114317 h 622300"/>
                <a:gd name="connsiteX293" fmla="*/ 53990 w 1721798"/>
                <a:gd name="connsiteY293" fmla="*/ 109525 h 622300"/>
                <a:gd name="connsiteX294" fmla="*/ 47602 w 1721798"/>
                <a:gd name="connsiteY294" fmla="*/ 106351 h 622300"/>
                <a:gd name="connsiteX295" fmla="*/ 42051 w 1721798"/>
                <a:gd name="connsiteY295" fmla="*/ 101622 h 622300"/>
                <a:gd name="connsiteX296" fmla="*/ 34903 w 1721798"/>
                <a:gd name="connsiteY296" fmla="*/ 95274 h 622300"/>
                <a:gd name="connsiteX297" fmla="*/ 27755 w 1721798"/>
                <a:gd name="connsiteY297" fmla="*/ 88118 h 622300"/>
                <a:gd name="connsiteX298" fmla="*/ 19847 w 1721798"/>
                <a:gd name="connsiteY298" fmla="*/ 80961 h 622300"/>
                <a:gd name="connsiteX299" fmla="*/ 12699 w 1721798"/>
                <a:gd name="connsiteY299" fmla="*/ 72996 h 622300"/>
                <a:gd name="connsiteX300" fmla="*/ 6388 w 1721798"/>
                <a:gd name="connsiteY300" fmla="*/ 66648 h 622300"/>
                <a:gd name="connsiteX301" fmla="*/ 2358 w 1721798"/>
                <a:gd name="connsiteY301" fmla="*/ 61110 h 622300"/>
                <a:gd name="connsiteX302" fmla="*/ 0 w 1721798"/>
                <a:gd name="connsiteY302" fmla="*/ 57127 h 622300"/>
                <a:gd name="connsiteX303" fmla="*/ 761 w 1721798"/>
                <a:gd name="connsiteY303" fmla="*/ 55571 h 622300"/>
                <a:gd name="connsiteX304" fmla="*/ 3954 w 1721798"/>
                <a:gd name="connsiteY304" fmla="*/ 54762 h 622300"/>
                <a:gd name="connsiteX305" fmla="*/ 9505 w 1721798"/>
                <a:gd name="connsiteY305" fmla="*/ 52398 h 622300"/>
                <a:gd name="connsiteX306" fmla="*/ 15893 w 1721798"/>
                <a:gd name="connsiteY306" fmla="*/ 49224 h 622300"/>
                <a:gd name="connsiteX307" fmla="*/ 23801 w 1721798"/>
                <a:gd name="connsiteY307" fmla="*/ 46050 h 622300"/>
                <a:gd name="connsiteX308" fmla="*/ 32546 w 1721798"/>
                <a:gd name="connsiteY308" fmla="*/ 41259 h 622300"/>
                <a:gd name="connsiteX309" fmla="*/ 44484 w 1721798"/>
                <a:gd name="connsiteY309" fmla="*/ 36529 h 622300"/>
                <a:gd name="connsiteX310" fmla="*/ 57944 w 1721798"/>
                <a:gd name="connsiteY310" fmla="*/ 32546 h 622300"/>
                <a:gd name="connsiteX311" fmla="*/ 71403 w 1721798"/>
                <a:gd name="connsiteY311" fmla="*/ 27755 h 622300"/>
                <a:gd name="connsiteX312" fmla="*/ 86535 w 1721798"/>
                <a:gd name="connsiteY312" fmla="*/ 22216 h 622300"/>
                <a:gd name="connsiteX313" fmla="*/ 103188 w 1721798"/>
                <a:gd name="connsiteY313" fmla="*/ 17487 h 622300"/>
                <a:gd name="connsiteX314" fmla="*/ 120678 w 1721798"/>
                <a:gd name="connsiteY314" fmla="*/ 14313 h 622300"/>
                <a:gd name="connsiteX315" fmla="*/ 139688 w 1721798"/>
                <a:gd name="connsiteY315" fmla="*/ 10330 h 622300"/>
                <a:gd name="connsiteX316" fmla="*/ 158775 w 1721798"/>
                <a:gd name="connsiteY316" fmla="*/ 6348 h 622300"/>
                <a:gd name="connsiteX317" fmla="*/ 180218 w 1721798"/>
                <a:gd name="connsiteY317" fmla="*/ 3983 h 622300"/>
                <a:gd name="connsiteX318" fmla="*/ 200825 w 1721798"/>
                <a:gd name="connsiteY318" fmla="*/ 2365 h 622300"/>
                <a:gd name="connsiteX319" fmla="*/ 211167 w 1721798"/>
                <a:gd name="connsiteY319" fmla="*/ 809 h 622300"/>
                <a:gd name="connsiteX320" fmla="*/ 221433 w 1721798"/>
                <a:gd name="connsiteY320" fmla="*/ 809 h 622300"/>
                <a:gd name="connsiteX321" fmla="*/ 232535 w 1721798"/>
                <a:gd name="connsiteY321" fmla="*/ 809 h 622300"/>
                <a:gd name="connsiteX322" fmla="*/ 242876 w 1721798"/>
                <a:gd name="connsiteY32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51940 w 1721798"/>
                <a:gd name="connsiteY68" fmla="*/ 133492 h 622300"/>
                <a:gd name="connsiteX69" fmla="*/ 1465406 w 1721798"/>
                <a:gd name="connsiteY69" fmla="*/ 141443 h 622300"/>
                <a:gd name="connsiteX70" fmla="*/ 1476538 w 1721798"/>
                <a:gd name="connsiteY70" fmla="*/ 148539 h 622300"/>
                <a:gd name="connsiteX71" fmla="*/ 1486054 w 1721798"/>
                <a:gd name="connsiteY71" fmla="*/ 157295 h 622300"/>
                <a:gd name="connsiteX72" fmla="*/ 1494014 w 1721798"/>
                <a:gd name="connsiteY72" fmla="*/ 165247 h 622300"/>
                <a:gd name="connsiteX73" fmla="*/ 1500358 w 1721798"/>
                <a:gd name="connsiteY73" fmla="*/ 172393 h 622300"/>
                <a:gd name="connsiteX74" fmla="*/ 1506702 w 1721798"/>
                <a:gd name="connsiteY74" fmla="*/ 178733 h 622300"/>
                <a:gd name="connsiteX75" fmla="*/ 1516996 w 1721798"/>
                <a:gd name="connsiteY75" fmla="*/ 193831 h 622300"/>
                <a:gd name="connsiteX76" fmla="*/ 1523340 w 1721798"/>
                <a:gd name="connsiteY76" fmla="*/ 208877 h 622300"/>
                <a:gd name="connsiteX77" fmla="*/ 1524178 w 1721798"/>
                <a:gd name="connsiteY77" fmla="*/ 227145 h 622300"/>
                <a:gd name="connsiteX78" fmla="*/ 1516996 w 1721798"/>
                <a:gd name="connsiteY78" fmla="*/ 247778 h 622300"/>
                <a:gd name="connsiteX79" fmla="*/ 1510652 w 1721798"/>
                <a:gd name="connsiteY79" fmla="*/ 258094 h 622300"/>
                <a:gd name="connsiteX80" fmla="*/ 1503530 w 1721798"/>
                <a:gd name="connsiteY80" fmla="*/ 269216 h 622300"/>
                <a:gd name="connsiteX81" fmla="*/ 1497186 w 1721798"/>
                <a:gd name="connsiteY81" fmla="*/ 280337 h 622300"/>
                <a:gd name="connsiteX82" fmla="*/ 1489226 w 1721798"/>
                <a:gd name="connsiteY82" fmla="*/ 291459 h 622300"/>
                <a:gd name="connsiteX83" fmla="*/ 1482882 w 1721798"/>
                <a:gd name="connsiteY83" fmla="*/ 300165 h 622300"/>
                <a:gd name="connsiteX84" fmla="*/ 1478932 w 1721798"/>
                <a:gd name="connsiteY84" fmla="*/ 308116 h 622300"/>
                <a:gd name="connsiteX85" fmla="*/ 1474922 w 1721798"/>
                <a:gd name="connsiteY85" fmla="*/ 312091 h 622300"/>
                <a:gd name="connsiteX86" fmla="*/ 1474144 w 1721798"/>
                <a:gd name="connsiteY86" fmla="*/ 314457 h 622300"/>
                <a:gd name="connsiteX87" fmla="*/ 1475760 w 1721798"/>
                <a:gd name="connsiteY87" fmla="*/ 314457 h 622300"/>
                <a:gd name="connsiteX88" fmla="*/ 1481266 w 1721798"/>
                <a:gd name="connsiteY88" fmla="*/ 312091 h 622300"/>
                <a:gd name="connsiteX89" fmla="*/ 1489226 w 1721798"/>
                <a:gd name="connsiteY89" fmla="*/ 311286 h 622300"/>
                <a:gd name="connsiteX90" fmla="*/ 1499520 w 1721798"/>
                <a:gd name="connsiteY90" fmla="*/ 309676 h 622300"/>
                <a:gd name="connsiteX91" fmla="*/ 1511430 w 1721798"/>
                <a:gd name="connsiteY91" fmla="*/ 308921 h 622300"/>
                <a:gd name="connsiteX92" fmla="*/ 1524178 w 1721798"/>
                <a:gd name="connsiteY92" fmla="*/ 307311 h 622300"/>
                <a:gd name="connsiteX93" fmla="*/ 1536865 w 1721798"/>
                <a:gd name="connsiteY93" fmla="*/ 307311 h 622300"/>
                <a:gd name="connsiteX94" fmla="*/ 1551169 w 1721798"/>
                <a:gd name="connsiteY94" fmla="*/ 307311 h 622300"/>
                <a:gd name="connsiteX95" fmla="*/ 1560685 w 1721798"/>
                <a:gd name="connsiteY95" fmla="*/ 308116 h 622300"/>
                <a:gd name="connsiteX96" fmla="*/ 1572595 w 1721798"/>
                <a:gd name="connsiteY96" fmla="*/ 309676 h 622300"/>
                <a:gd name="connsiteX97" fmla="*/ 1585283 w 1721798"/>
                <a:gd name="connsiteY97" fmla="*/ 311286 h 622300"/>
                <a:gd name="connsiteX98" fmla="*/ 1599587 w 1721798"/>
                <a:gd name="connsiteY98" fmla="*/ 315262 h 622300"/>
                <a:gd name="connsiteX99" fmla="*/ 1613053 w 1721798"/>
                <a:gd name="connsiteY99" fmla="*/ 318432 h 622300"/>
                <a:gd name="connsiteX100" fmla="*/ 1627357 w 1721798"/>
                <a:gd name="connsiteY100" fmla="*/ 322408 h 622300"/>
                <a:gd name="connsiteX101" fmla="*/ 1641601 w 1721798"/>
                <a:gd name="connsiteY101" fmla="*/ 327138 h 622300"/>
                <a:gd name="connsiteX102" fmla="*/ 1655905 w 1721798"/>
                <a:gd name="connsiteY102" fmla="*/ 330309 h 622300"/>
                <a:gd name="connsiteX103" fmla="*/ 1668593 w 1721798"/>
                <a:gd name="connsiteY103" fmla="*/ 335089 h 622300"/>
                <a:gd name="connsiteX104" fmla="*/ 1681340 w 1721798"/>
                <a:gd name="connsiteY104" fmla="*/ 339065 h 622300"/>
                <a:gd name="connsiteX105" fmla="*/ 1692412 w 1721798"/>
                <a:gd name="connsiteY105" fmla="*/ 343846 h 622300"/>
                <a:gd name="connsiteX106" fmla="*/ 1702766 w 1721798"/>
                <a:gd name="connsiteY106" fmla="*/ 346211 h 622300"/>
                <a:gd name="connsiteX107" fmla="*/ 1710666 w 1721798"/>
                <a:gd name="connsiteY107" fmla="*/ 348576 h 622300"/>
                <a:gd name="connsiteX108" fmla="*/ 1716232 w 1721798"/>
                <a:gd name="connsiteY108" fmla="*/ 351747 h 622300"/>
                <a:gd name="connsiteX109" fmla="*/ 1721020 w 1721798"/>
                <a:gd name="connsiteY109" fmla="*/ 352552 h 622300"/>
                <a:gd name="connsiteX110" fmla="*/ 1721798 w 1721798"/>
                <a:gd name="connsiteY110" fmla="*/ 353357 h 622300"/>
                <a:gd name="connsiteX111" fmla="*/ 1596415 w 1721798"/>
                <a:gd name="connsiteY111" fmla="*/ 408914 h 622300"/>
                <a:gd name="connsiteX112" fmla="*/ 1697200 w 1721798"/>
                <a:gd name="connsiteY112" fmla="*/ 506543 h 622300"/>
                <a:gd name="connsiteX113" fmla="*/ 1695584 w 1721798"/>
                <a:gd name="connsiteY113" fmla="*/ 506543 h 622300"/>
                <a:gd name="connsiteX114" fmla="*/ 1690018 w 1721798"/>
                <a:gd name="connsiteY114" fmla="*/ 504932 h 622300"/>
                <a:gd name="connsiteX115" fmla="*/ 1682118 w 1721798"/>
                <a:gd name="connsiteY115" fmla="*/ 503372 h 622300"/>
                <a:gd name="connsiteX116" fmla="*/ 1671765 w 1721798"/>
                <a:gd name="connsiteY116" fmla="*/ 501762 h 622300"/>
                <a:gd name="connsiteX117" fmla="*/ 1659915 w 1721798"/>
                <a:gd name="connsiteY117" fmla="*/ 498592 h 622300"/>
                <a:gd name="connsiteX118" fmla="*/ 1644833 w 1721798"/>
                <a:gd name="connsiteY118" fmla="*/ 496226 h 622300"/>
                <a:gd name="connsiteX119" fmla="*/ 1630529 w 1721798"/>
                <a:gd name="connsiteY119" fmla="*/ 493056 h 622300"/>
                <a:gd name="connsiteX120" fmla="*/ 1614669 w 1721798"/>
                <a:gd name="connsiteY120" fmla="*/ 490691 h 622300"/>
                <a:gd name="connsiteX121" fmla="*/ 1599587 w 1721798"/>
                <a:gd name="connsiteY121" fmla="*/ 488275 h 622300"/>
                <a:gd name="connsiteX122" fmla="*/ 1583667 w 1721798"/>
                <a:gd name="connsiteY122" fmla="*/ 485105 h 622300"/>
                <a:gd name="connsiteX123" fmla="*/ 1569423 w 1721798"/>
                <a:gd name="connsiteY123" fmla="*/ 482740 h 622300"/>
                <a:gd name="connsiteX124" fmla="*/ 1555119 w 1721798"/>
                <a:gd name="connsiteY124" fmla="*/ 480374 h 622300"/>
                <a:gd name="connsiteX125" fmla="*/ 1543209 w 1721798"/>
                <a:gd name="connsiteY125" fmla="*/ 478764 h 622300"/>
                <a:gd name="connsiteX126" fmla="*/ 1533693 w 1721798"/>
                <a:gd name="connsiteY126" fmla="*/ 477959 h 622300"/>
                <a:gd name="connsiteX127" fmla="*/ 1525734 w 1721798"/>
                <a:gd name="connsiteY127" fmla="*/ 477154 h 622300"/>
                <a:gd name="connsiteX128" fmla="*/ 1521784 w 1721798"/>
                <a:gd name="connsiteY128" fmla="*/ 477154 h 622300"/>
                <a:gd name="connsiteX129" fmla="*/ 1512268 w 1721798"/>
                <a:gd name="connsiteY129" fmla="*/ 477959 h 622300"/>
                <a:gd name="connsiteX130" fmla="*/ 1497964 w 1721798"/>
                <a:gd name="connsiteY130" fmla="*/ 479569 h 622300"/>
                <a:gd name="connsiteX131" fmla="*/ 1479710 w 1721798"/>
                <a:gd name="connsiteY131" fmla="*/ 481129 h 622300"/>
                <a:gd name="connsiteX132" fmla="*/ 1459062 w 1721798"/>
                <a:gd name="connsiteY132" fmla="*/ 484300 h 622300"/>
                <a:gd name="connsiteX133" fmla="*/ 1437636 w 1721798"/>
                <a:gd name="connsiteY133" fmla="*/ 488275 h 622300"/>
                <a:gd name="connsiteX134" fmla="*/ 1416210 w 1721798"/>
                <a:gd name="connsiteY134" fmla="*/ 493056 h 622300"/>
                <a:gd name="connsiteX135" fmla="*/ 1397956 w 1721798"/>
                <a:gd name="connsiteY135" fmla="*/ 498592 h 622300"/>
                <a:gd name="connsiteX136" fmla="*/ 1383653 w 1721798"/>
                <a:gd name="connsiteY136" fmla="*/ 506543 h 622300"/>
                <a:gd name="connsiteX137" fmla="*/ 1370965 w 1721798"/>
                <a:gd name="connsiteY137" fmla="*/ 514494 h 622300"/>
                <a:gd name="connsiteX138" fmla="*/ 1357439 w 1721798"/>
                <a:gd name="connsiteY138" fmla="*/ 521640 h 622300"/>
                <a:gd name="connsiteX139" fmla="*/ 1344751 w 1721798"/>
                <a:gd name="connsiteY139" fmla="*/ 529541 h 622300"/>
                <a:gd name="connsiteX140" fmla="*/ 1332063 w 1721798"/>
                <a:gd name="connsiteY140" fmla="*/ 537492 h 622300"/>
                <a:gd name="connsiteX141" fmla="*/ 1318597 w 1721798"/>
                <a:gd name="connsiteY141" fmla="*/ 544638 h 622300"/>
                <a:gd name="connsiteX142" fmla="*/ 1305071 w 1721798"/>
                <a:gd name="connsiteY142" fmla="*/ 551784 h 622300"/>
                <a:gd name="connsiteX143" fmla="*/ 1290767 w 1721798"/>
                <a:gd name="connsiteY143" fmla="*/ 559735 h 622300"/>
                <a:gd name="connsiteX144" fmla="*/ 1277301 w 1721798"/>
                <a:gd name="connsiteY144" fmla="*/ 567686 h 622300"/>
                <a:gd name="connsiteX145" fmla="*/ 1267785 w 1721798"/>
                <a:gd name="connsiteY145" fmla="*/ 571611 h 622300"/>
                <a:gd name="connsiteX146" fmla="*/ 1256653 w 1721798"/>
                <a:gd name="connsiteY146" fmla="*/ 575587 h 622300"/>
                <a:gd name="connsiteX147" fmla="*/ 1242350 w 1721798"/>
                <a:gd name="connsiteY147" fmla="*/ 579563 h 622300"/>
                <a:gd name="connsiteX148" fmla="*/ 1227268 w 1721798"/>
                <a:gd name="connsiteY148" fmla="*/ 581928 h 622300"/>
                <a:gd name="connsiteX149" fmla="*/ 1209852 w 1721798"/>
                <a:gd name="connsiteY149" fmla="*/ 583538 h 622300"/>
                <a:gd name="connsiteX150" fmla="*/ 1191598 w 1721798"/>
                <a:gd name="connsiteY150" fmla="*/ 583538 h 622300"/>
                <a:gd name="connsiteX151" fmla="*/ 1170950 w 1721798"/>
                <a:gd name="connsiteY151" fmla="*/ 581928 h 622300"/>
                <a:gd name="connsiteX152" fmla="*/ 1151080 w 1721798"/>
                <a:gd name="connsiteY152" fmla="*/ 578003 h 622300"/>
                <a:gd name="connsiteX153" fmla="*/ 1143958 w 1721798"/>
                <a:gd name="connsiteY153" fmla="*/ 574782 h 622300"/>
                <a:gd name="connsiteX154" fmla="*/ 1138392 w 1721798"/>
                <a:gd name="connsiteY154" fmla="*/ 568441 h 622300"/>
                <a:gd name="connsiteX155" fmla="*/ 1132826 w 1721798"/>
                <a:gd name="connsiteY155" fmla="*/ 559735 h 622300"/>
                <a:gd name="connsiteX156" fmla="*/ 1128876 w 1721798"/>
                <a:gd name="connsiteY156" fmla="*/ 550224 h 622300"/>
                <a:gd name="connsiteX157" fmla="*/ 1126482 w 1721798"/>
                <a:gd name="connsiteY157" fmla="*/ 539857 h 622300"/>
                <a:gd name="connsiteX158" fmla="*/ 1124926 w 1721798"/>
                <a:gd name="connsiteY158" fmla="*/ 531151 h 622300"/>
                <a:gd name="connsiteX159" fmla="*/ 1123310 w 1721798"/>
                <a:gd name="connsiteY159" fmla="*/ 522395 h 622300"/>
                <a:gd name="connsiteX160" fmla="*/ 1124926 w 1721798"/>
                <a:gd name="connsiteY160" fmla="*/ 516859 h 622300"/>
                <a:gd name="connsiteX161" fmla="*/ 1136776 w 1721798"/>
                <a:gd name="connsiteY161" fmla="*/ 482740 h 622300"/>
                <a:gd name="connsiteX162" fmla="*/ 1151080 w 1721798"/>
                <a:gd name="connsiteY162" fmla="*/ 450180 h 622300"/>
                <a:gd name="connsiteX163" fmla="*/ 1165384 w 1721798"/>
                <a:gd name="connsiteY163" fmla="*/ 420036 h 622300"/>
                <a:gd name="connsiteX164" fmla="*/ 1180466 w 1721798"/>
                <a:gd name="connsiteY164" fmla="*/ 393817 h 622300"/>
                <a:gd name="connsiteX165" fmla="*/ 1193932 w 1721798"/>
                <a:gd name="connsiteY165" fmla="*/ 372379 h 622300"/>
                <a:gd name="connsiteX166" fmla="*/ 1205064 w 1721798"/>
                <a:gd name="connsiteY166" fmla="*/ 356527 h 622300"/>
                <a:gd name="connsiteX167" fmla="*/ 1212186 w 1721798"/>
                <a:gd name="connsiteY167" fmla="*/ 345406 h 622300"/>
                <a:gd name="connsiteX168" fmla="*/ 1215358 w 1721798"/>
                <a:gd name="connsiteY168" fmla="*/ 341430 h 622300"/>
                <a:gd name="connsiteX169" fmla="*/ 1099050 w 1721798"/>
                <a:gd name="connsiteY169" fmla="*/ 340794 h 622300"/>
                <a:gd name="connsiteX170" fmla="*/ 1097627 w 1721798"/>
                <a:gd name="connsiteY170" fmla="*/ 346663 h 622300"/>
                <a:gd name="connsiteX171" fmla="*/ 1087287 w 1721798"/>
                <a:gd name="connsiteY171" fmla="*/ 348254 h 622300"/>
                <a:gd name="connsiteX172" fmla="*/ 1075357 w 1721798"/>
                <a:gd name="connsiteY172" fmla="*/ 349845 h 622300"/>
                <a:gd name="connsiteX173" fmla="*/ 1063426 w 1721798"/>
                <a:gd name="connsiteY173" fmla="*/ 353027 h 622300"/>
                <a:gd name="connsiteX174" fmla="*/ 1050701 w 1721798"/>
                <a:gd name="connsiteY174" fmla="*/ 355414 h 622300"/>
                <a:gd name="connsiteX175" fmla="*/ 1037975 w 1721798"/>
                <a:gd name="connsiteY175" fmla="*/ 358596 h 622300"/>
                <a:gd name="connsiteX176" fmla="*/ 1023658 w 1721798"/>
                <a:gd name="connsiteY176" fmla="*/ 360983 h 622300"/>
                <a:gd name="connsiteX177" fmla="*/ 1010137 w 1721798"/>
                <a:gd name="connsiteY177" fmla="*/ 364165 h 622300"/>
                <a:gd name="connsiteX178" fmla="*/ 996616 w 1721798"/>
                <a:gd name="connsiteY178" fmla="*/ 366551 h 622300"/>
                <a:gd name="connsiteX179" fmla="*/ 983890 w 1721798"/>
                <a:gd name="connsiteY179" fmla="*/ 370529 h 622300"/>
                <a:gd name="connsiteX180" fmla="*/ 969574 w 1721798"/>
                <a:gd name="connsiteY180" fmla="*/ 372915 h 622300"/>
                <a:gd name="connsiteX181" fmla="*/ 957643 w 1721798"/>
                <a:gd name="connsiteY181" fmla="*/ 376893 h 622300"/>
                <a:gd name="connsiteX182" fmla="*/ 945713 w 1721798"/>
                <a:gd name="connsiteY182" fmla="*/ 379279 h 622300"/>
                <a:gd name="connsiteX183" fmla="*/ 935373 w 1721798"/>
                <a:gd name="connsiteY183" fmla="*/ 382461 h 622300"/>
                <a:gd name="connsiteX184" fmla="*/ 925034 w 1721798"/>
                <a:gd name="connsiteY184" fmla="*/ 384848 h 622300"/>
                <a:gd name="connsiteX185" fmla="*/ 915489 w 1721798"/>
                <a:gd name="connsiteY185" fmla="*/ 388030 h 622300"/>
                <a:gd name="connsiteX186" fmla="*/ 908331 w 1721798"/>
                <a:gd name="connsiteY186" fmla="*/ 390416 h 622300"/>
                <a:gd name="connsiteX187" fmla="*/ 894810 w 1721798"/>
                <a:gd name="connsiteY187" fmla="*/ 395190 h 622300"/>
                <a:gd name="connsiteX188" fmla="*/ 876517 w 1721798"/>
                <a:gd name="connsiteY188" fmla="*/ 402349 h 622300"/>
                <a:gd name="connsiteX189" fmla="*/ 853451 w 1721798"/>
                <a:gd name="connsiteY189" fmla="*/ 410304 h 622300"/>
                <a:gd name="connsiteX190" fmla="*/ 829590 w 1721798"/>
                <a:gd name="connsiteY190" fmla="*/ 419055 h 622300"/>
                <a:gd name="connsiteX191" fmla="*/ 806525 w 1721798"/>
                <a:gd name="connsiteY191" fmla="*/ 427010 h 622300"/>
                <a:gd name="connsiteX192" fmla="*/ 788232 w 1721798"/>
                <a:gd name="connsiteY192" fmla="*/ 433374 h 622300"/>
                <a:gd name="connsiteX193" fmla="*/ 774710 w 1721798"/>
                <a:gd name="connsiteY193" fmla="*/ 438147 h 622300"/>
                <a:gd name="connsiteX194" fmla="*/ 769938 w 1721798"/>
                <a:gd name="connsiteY194" fmla="*/ 439738 h 622300"/>
                <a:gd name="connsiteX195" fmla="*/ 769953 w 1721798"/>
                <a:gd name="connsiteY195" fmla="*/ 438446 h 622300"/>
                <a:gd name="connsiteX196" fmla="*/ 715929 w 1721798"/>
                <a:gd name="connsiteY196" fmla="*/ 457204 h 622300"/>
                <a:gd name="connsiteX197" fmla="*/ 711215 w 1721798"/>
                <a:gd name="connsiteY197" fmla="*/ 458760 h 622300"/>
                <a:gd name="connsiteX198" fmla="*/ 704067 w 1721798"/>
                <a:gd name="connsiteY198" fmla="*/ 461933 h 622300"/>
                <a:gd name="connsiteX199" fmla="*/ 695322 w 1721798"/>
                <a:gd name="connsiteY199" fmla="*/ 465916 h 622300"/>
                <a:gd name="connsiteX200" fmla="*/ 683384 w 1721798"/>
                <a:gd name="connsiteY200" fmla="*/ 470708 h 622300"/>
                <a:gd name="connsiteX201" fmla="*/ 670685 w 1721798"/>
                <a:gd name="connsiteY201" fmla="*/ 476246 h 622300"/>
                <a:gd name="connsiteX202" fmla="*/ 657225 w 1721798"/>
                <a:gd name="connsiteY202" fmla="*/ 481785 h 622300"/>
                <a:gd name="connsiteX203" fmla="*/ 642930 w 1721798"/>
                <a:gd name="connsiteY203" fmla="*/ 487385 h 622300"/>
                <a:gd name="connsiteX204" fmla="*/ 629470 w 1721798"/>
                <a:gd name="connsiteY204" fmla="*/ 493733 h 622300"/>
                <a:gd name="connsiteX205" fmla="*/ 615175 w 1721798"/>
                <a:gd name="connsiteY205" fmla="*/ 499271 h 622300"/>
                <a:gd name="connsiteX206" fmla="*/ 601639 w 1721798"/>
                <a:gd name="connsiteY206" fmla="*/ 505619 h 622300"/>
                <a:gd name="connsiteX207" fmla="*/ 589777 w 1721798"/>
                <a:gd name="connsiteY207" fmla="*/ 510411 h 622300"/>
                <a:gd name="connsiteX208" fmla="*/ 580196 w 1721798"/>
                <a:gd name="connsiteY208" fmla="*/ 515140 h 622300"/>
                <a:gd name="connsiteX209" fmla="*/ 571527 w 1721798"/>
                <a:gd name="connsiteY209" fmla="*/ 518314 h 622300"/>
                <a:gd name="connsiteX210" fmla="*/ 565976 w 1721798"/>
                <a:gd name="connsiteY210" fmla="*/ 521488 h 622300"/>
                <a:gd name="connsiteX211" fmla="*/ 563543 w 1721798"/>
                <a:gd name="connsiteY211" fmla="*/ 522297 h 622300"/>
                <a:gd name="connsiteX212" fmla="*/ 558828 w 1721798"/>
                <a:gd name="connsiteY212" fmla="*/ 524661 h 622300"/>
                <a:gd name="connsiteX213" fmla="*/ 554798 w 1721798"/>
                <a:gd name="connsiteY213" fmla="*/ 526279 h 622300"/>
                <a:gd name="connsiteX214" fmla="*/ 551680 w 1721798"/>
                <a:gd name="connsiteY214" fmla="*/ 528644 h 622300"/>
                <a:gd name="connsiteX215" fmla="*/ 547726 w 1721798"/>
                <a:gd name="connsiteY215" fmla="*/ 529453 h 622300"/>
                <a:gd name="connsiteX216" fmla="*/ 544532 w 1721798"/>
                <a:gd name="connsiteY216" fmla="*/ 531009 h 622300"/>
                <a:gd name="connsiteX217" fmla="*/ 538981 w 1721798"/>
                <a:gd name="connsiteY217" fmla="*/ 534182 h 622300"/>
                <a:gd name="connsiteX218" fmla="*/ 533430 w 1721798"/>
                <a:gd name="connsiteY218" fmla="*/ 535800 h 622300"/>
                <a:gd name="connsiteX219" fmla="*/ 526282 w 1721798"/>
                <a:gd name="connsiteY219" fmla="*/ 539721 h 622300"/>
                <a:gd name="connsiteX220" fmla="*/ 514344 w 1721798"/>
                <a:gd name="connsiteY220" fmla="*/ 546131 h 622300"/>
                <a:gd name="connsiteX221" fmla="*/ 500884 w 1721798"/>
                <a:gd name="connsiteY221" fmla="*/ 552478 h 622300"/>
                <a:gd name="connsiteX222" fmla="*/ 487349 w 1721798"/>
                <a:gd name="connsiteY222" fmla="*/ 558826 h 622300"/>
                <a:gd name="connsiteX223" fmla="*/ 473890 w 1721798"/>
                <a:gd name="connsiteY223" fmla="*/ 565920 h 622300"/>
                <a:gd name="connsiteX224" fmla="*/ 458758 w 1721798"/>
                <a:gd name="connsiteY224" fmla="*/ 573076 h 622300"/>
                <a:gd name="connsiteX225" fmla="*/ 443701 w 1721798"/>
                <a:gd name="connsiteY225" fmla="*/ 579424 h 622300"/>
                <a:gd name="connsiteX226" fmla="*/ 428645 w 1721798"/>
                <a:gd name="connsiteY226" fmla="*/ 586580 h 622300"/>
                <a:gd name="connsiteX227" fmla="*/ 414349 w 1721798"/>
                <a:gd name="connsiteY227" fmla="*/ 593737 h 622300"/>
                <a:gd name="connsiteX228" fmla="*/ 400054 w 1721798"/>
                <a:gd name="connsiteY228" fmla="*/ 600084 h 622300"/>
                <a:gd name="connsiteX229" fmla="*/ 385758 w 1721798"/>
                <a:gd name="connsiteY229" fmla="*/ 606432 h 622300"/>
                <a:gd name="connsiteX230" fmla="*/ 372299 w 1721798"/>
                <a:gd name="connsiteY230" fmla="*/ 610414 h 622300"/>
                <a:gd name="connsiteX231" fmla="*/ 360360 w 1721798"/>
                <a:gd name="connsiteY231" fmla="*/ 615144 h 622300"/>
                <a:gd name="connsiteX232" fmla="*/ 349258 w 1721798"/>
                <a:gd name="connsiteY232" fmla="*/ 619126 h 622300"/>
                <a:gd name="connsiteX233" fmla="*/ 340513 w 1721798"/>
                <a:gd name="connsiteY233" fmla="*/ 621491 h 622300"/>
                <a:gd name="connsiteX234" fmla="*/ 331769 w 1721798"/>
                <a:gd name="connsiteY234" fmla="*/ 622300 h 622300"/>
                <a:gd name="connsiteX235" fmla="*/ 325457 w 1721798"/>
                <a:gd name="connsiteY235" fmla="*/ 622300 h 622300"/>
                <a:gd name="connsiteX236" fmla="*/ 311161 w 1721798"/>
                <a:gd name="connsiteY236" fmla="*/ 619126 h 622300"/>
                <a:gd name="connsiteX237" fmla="*/ 295269 w 1721798"/>
                <a:gd name="connsiteY237" fmla="*/ 610414 h 622300"/>
                <a:gd name="connsiteX238" fmla="*/ 280213 w 1721798"/>
                <a:gd name="connsiteY238" fmla="*/ 598466 h 622300"/>
                <a:gd name="connsiteX239" fmla="*/ 263559 w 1721798"/>
                <a:gd name="connsiteY239" fmla="*/ 584215 h 622300"/>
                <a:gd name="connsiteX240" fmla="*/ 247667 w 1721798"/>
                <a:gd name="connsiteY240" fmla="*/ 566729 h 622300"/>
                <a:gd name="connsiteX241" fmla="*/ 232535 w 1721798"/>
                <a:gd name="connsiteY241" fmla="*/ 548495 h 622300"/>
                <a:gd name="connsiteX242" fmla="*/ 216718 w 1721798"/>
                <a:gd name="connsiteY242" fmla="*/ 528644 h 622300"/>
                <a:gd name="connsiteX243" fmla="*/ 202422 w 1721798"/>
                <a:gd name="connsiteY243" fmla="*/ 507237 h 622300"/>
                <a:gd name="connsiteX244" fmla="*/ 188126 w 1721798"/>
                <a:gd name="connsiteY244" fmla="*/ 487385 h 622300"/>
                <a:gd name="connsiteX245" fmla="*/ 175428 w 1721798"/>
                <a:gd name="connsiteY245" fmla="*/ 467534 h 622300"/>
                <a:gd name="connsiteX246" fmla="*/ 163489 w 1721798"/>
                <a:gd name="connsiteY246" fmla="*/ 447683 h 622300"/>
                <a:gd name="connsiteX247" fmla="*/ 153984 w 1721798"/>
                <a:gd name="connsiteY247" fmla="*/ 431005 h 622300"/>
                <a:gd name="connsiteX248" fmla="*/ 145239 w 1721798"/>
                <a:gd name="connsiteY248" fmla="*/ 415945 h 622300"/>
                <a:gd name="connsiteX249" fmla="*/ 138928 w 1721798"/>
                <a:gd name="connsiteY249" fmla="*/ 403997 h 622300"/>
                <a:gd name="connsiteX250" fmla="*/ 134137 w 1721798"/>
                <a:gd name="connsiteY250" fmla="*/ 395285 h 622300"/>
                <a:gd name="connsiteX251" fmla="*/ 132540 w 1721798"/>
                <a:gd name="connsiteY251" fmla="*/ 390556 h 622300"/>
                <a:gd name="connsiteX252" fmla="*/ 133377 w 1721798"/>
                <a:gd name="connsiteY252" fmla="*/ 384146 h 622300"/>
                <a:gd name="connsiteX253" fmla="*/ 137331 w 1721798"/>
                <a:gd name="connsiteY253" fmla="*/ 373069 h 622300"/>
                <a:gd name="connsiteX254" fmla="*/ 143642 w 1721798"/>
                <a:gd name="connsiteY254" fmla="*/ 361183 h 622300"/>
                <a:gd name="connsiteX255" fmla="*/ 151627 w 1721798"/>
                <a:gd name="connsiteY255" fmla="*/ 347679 h 622300"/>
                <a:gd name="connsiteX256" fmla="*/ 161892 w 1721798"/>
                <a:gd name="connsiteY256" fmla="*/ 334175 h 622300"/>
                <a:gd name="connsiteX257" fmla="*/ 170637 w 1721798"/>
                <a:gd name="connsiteY257" fmla="*/ 320671 h 622300"/>
                <a:gd name="connsiteX258" fmla="*/ 180218 w 1721798"/>
                <a:gd name="connsiteY258" fmla="*/ 311150 h 622300"/>
                <a:gd name="connsiteX259" fmla="*/ 187290 w 1721798"/>
                <a:gd name="connsiteY259" fmla="*/ 303994 h 622300"/>
                <a:gd name="connsiteX260" fmla="*/ 207973 w 1721798"/>
                <a:gd name="connsiteY260" fmla="*/ 288934 h 622300"/>
                <a:gd name="connsiteX261" fmla="*/ 228580 w 1721798"/>
                <a:gd name="connsiteY261" fmla="*/ 274621 h 622300"/>
                <a:gd name="connsiteX262" fmla="*/ 250024 w 1721798"/>
                <a:gd name="connsiteY262" fmla="*/ 260370 h 622300"/>
                <a:gd name="connsiteX263" fmla="*/ 269871 w 1721798"/>
                <a:gd name="connsiteY263" fmla="*/ 247675 h 622300"/>
                <a:gd name="connsiteX264" fmla="*/ 287360 w 1721798"/>
                <a:gd name="connsiteY264" fmla="*/ 238154 h 622300"/>
                <a:gd name="connsiteX265" fmla="*/ 300820 w 1721798"/>
                <a:gd name="connsiteY265" fmla="*/ 229380 h 622300"/>
                <a:gd name="connsiteX266" fmla="*/ 310325 w 1721798"/>
                <a:gd name="connsiteY266" fmla="*/ 223841 h 622300"/>
                <a:gd name="connsiteX267" fmla="*/ 313519 w 1721798"/>
                <a:gd name="connsiteY267" fmla="*/ 222223 h 622300"/>
                <a:gd name="connsiteX268" fmla="*/ 311161 w 1721798"/>
                <a:gd name="connsiteY268" fmla="*/ 221477 h 622300"/>
                <a:gd name="connsiteX269" fmla="*/ 304774 w 1721798"/>
                <a:gd name="connsiteY269" fmla="*/ 219859 h 622300"/>
                <a:gd name="connsiteX270" fmla="*/ 293672 w 1721798"/>
                <a:gd name="connsiteY270" fmla="*/ 216685 h 622300"/>
                <a:gd name="connsiteX271" fmla="*/ 277779 w 1721798"/>
                <a:gd name="connsiteY271" fmla="*/ 213511 h 622300"/>
                <a:gd name="connsiteX272" fmla="*/ 259529 w 1721798"/>
                <a:gd name="connsiteY272" fmla="*/ 210337 h 622300"/>
                <a:gd name="connsiteX273" fmla="*/ 238162 w 1721798"/>
                <a:gd name="connsiteY273" fmla="*/ 207973 h 622300"/>
                <a:gd name="connsiteX274" fmla="*/ 212688 w 1721798"/>
                <a:gd name="connsiteY274" fmla="*/ 206355 h 622300"/>
                <a:gd name="connsiteX275" fmla="*/ 185769 w 1721798"/>
                <a:gd name="connsiteY275" fmla="*/ 207973 h 622300"/>
                <a:gd name="connsiteX276" fmla="*/ 167519 w 1721798"/>
                <a:gd name="connsiteY276" fmla="*/ 209528 h 622300"/>
                <a:gd name="connsiteX277" fmla="*/ 145239 w 1721798"/>
                <a:gd name="connsiteY277" fmla="*/ 214320 h 622300"/>
                <a:gd name="connsiteX278" fmla="*/ 121438 w 1721798"/>
                <a:gd name="connsiteY278" fmla="*/ 218303 h 622300"/>
                <a:gd name="connsiteX279" fmla="*/ 97637 w 1721798"/>
                <a:gd name="connsiteY279" fmla="*/ 223841 h 622300"/>
                <a:gd name="connsiteX280" fmla="*/ 74597 w 1721798"/>
                <a:gd name="connsiteY280" fmla="*/ 229380 h 622300"/>
                <a:gd name="connsiteX281" fmla="*/ 57944 w 1721798"/>
                <a:gd name="connsiteY281" fmla="*/ 234172 h 622300"/>
                <a:gd name="connsiteX282" fmla="*/ 44484 w 1721798"/>
                <a:gd name="connsiteY282" fmla="*/ 238154 h 622300"/>
                <a:gd name="connsiteX283" fmla="*/ 40454 w 1721798"/>
                <a:gd name="connsiteY283" fmla="*/ 238901 h 622300"/>
                <a:gd name="connsiteX284" fmla="*/ 61898 w 1721798"/>
                <a:gd name="connsiteY284" fmla="*/ 186503 h 622300"/>
                <a:gd name="connsiteX285" fmla="*/ 110336 w 1721798"/>
                <a:gd name="connsiteY285" fmla="*/ 131741 h 622300"/>
                <a:gd name="connsiteX286" fmla="*/ 108739 w 1721798"/>
                <a:gd name="connsiteY286" fmla="*/ 130994 h 622300"/>
                <a:gd name="connsiteX287" fmla="*/ 102428 w 1721798"/>
                <a:gd name="connsiteY287" fmla="*/ 129376 h 622300"/>
                <a:gd name="connsiteX288" fmla="*/ 94444 w 1721798"/>
                <a:gd name="connsiteY288" fmla="*/ 126203 h 622300"/>
                <a:gd name="connsiteX289" fmla="*/ 84102 w 1721798"/>
                <a:gd name="connsiteY289" fmla="*/ 123029 h 622300"/>
                <a:gd name="connsiteX290" fmla="*/ 73000 w 1721798"/>
                <a:gd name="connsiteY290" fmla="*/ 119046 h 622300"/>
                <a:gd name="connsiteX291" fmla="*/ 63495 w 1721798"/>
                <a:gd name="connsiteY291" fmla="*/ 114317 h 622300"/>
                <a:gd name="connsiteX292" fmla="*/ 53990 w 1721798"/>
                <a:gd name="connsiteY292" fmla="*/ 109525 h 622300"/>
                <a:gd name="connsiteX293" fmla="*/ 47602 w 1721798"/>
                <a:gd name="connsiteY293" fmla="*/ 106351 h 622300"/>
                <a:gd name="connsiteX294" fmla="*/ 42051 w 1721798"/>
                <a:gd name="connsiteY294" fmla="*/ 101622 h 622300"/>
                <a:gd name="connsiteX295" fmla="*/ 34903 w 1721798"/>
                <a:gd name="connsiteY295" fmla="*/ 95274 h 622300"/>
                <a:gd name="connsiteX296" fmla="*/ 27755 w 1721798"/>
                <a:gd name="connsiteY296" fmla="*/ 88118 h 622300"/>
                <a:gd name="connsiteX297" fmla="*/ 19847 w 1721798"/>
                <a:gd name="connsiteY297" fmla="*/ 80961 h 622300"/>
                <a:gd name="connsiteX298" fmla="*/ 12699 w 1721798"/>
                <a:gd name="connsiteY298" fmla="*/ 72996 h 622300"/>
                <a:gd name="connsiteX299" fmla="*/ 6388 w 1721798"/>
                <a:gd name="connsiteY299" fmla="*/ 66648 h 622300"/>
                <a:gd name="connsiteX300" fmla="*/ 2358 w 1721798"/>
                <a:gd name="connsiteY300" fmla="*/ 61110 h 622300"/>
                <a:gd name="connsiteX301" fmla="*/ 0 w 1721798"/>
                <a:gd name="connsiteY301" fmla="*/ 57127 h 622300"/>
                <a:gd name="connsiteX302" fmla="*/ 761 w 1721798"/>
                <a:gd name="connsiteY302" fmla="*/ 55571 h 622300"/>
                <a:gd name="connsiteX303" fmla="*/ 3954 w 1721798"/>
                <a:gd name="connsiteY303" fmla="*/ 54762 h 622300"/>
                <a:gd name="connsiteX304" fmla="*/ 9505 w 1721798"/>
                <a:gd name="connsiteY304" fmla="*/ 52398 h 622300"/>
                <a:gd name="connsiteX305" fmla="*/ 15893 w 1721798"/>
                <a:gd name="connsiteY305" fmla="*/ 49224 h 622300"/>
                <a:gd name="connsiteX306" fmla="*/ 23801 w 1721798"/>
                <a:gd name="connsiteY306" fmla="*/ 46050 h 622300"/>
                <a:gd name="connsiteX307" fmla="*/ 32546 w 1721798"/>
                <a:gd name="connsiteY307" fmla="*/ 41259 h 622300"/>
                <a:gd name="connsiteX308" fmla="*/ 44484 w 1721798"/>
                <a:gd name="connsiteY308" fmla="*/ 36529 h 622300"/>
                <a:gd name="connsiteX309" fmla="*/ 57944 w 1721798"/>
                <a:gd name="connsiteY309" fmla="*/ 32546 h 622300"/>
                <a:gd name="connsiteX310" fmla="*/ 71403 w 1721798"/>
                <a:gd name="connsiteY310" fmla="*/ 27755 h 622300"/>
                <a:gd name="connsiteX311" fmla="*/ 86535 w 1721798"/>
                <a:gd name="connsiteY311" fmla="*/ 22216 h 622300"/>
                <a:gd name="connsiteX312" fmla="*/ 103188 w 1721798"/>
                <a:gd name="connsiteY312" fmla="*/ 17487 h 622300"/>
                <a:gd name="connsiteX313" fmla="*/ 120678 w 1721798"/>
                <a:gd name="connsiteY313" fmla="*/ 14313 h 622300"/>
                <a:gd name="connsiteX314" fmla="*/ 139688 w 1721798"/>
                <a:gd name="connsiteY314" fmla="*/ 10330 h 622300"/>
                <a:gd name="connsiteX315" fmla="*/ 158775 w 1721798"/>
                <a:gd name="connsiteY315" fmla="*/ 6348 h 622300"/>
                <a:gd name="connsiteX316" fmla="*/ 180218 w 1721798"/>
                <a:gd name="connsiteY316" fmla="*/ 3983 h 622300"/>
                <a:gd name="connsiteX317" fmla="*/ 200825 w 1721798"/>
                <a:gd name="connsiteY317" fmla="*/ 2365 h 622300"/>
                <a:gd name="connsiteX318" fmla="*/ 211167 w 1721798"/>
                <a:gd name="connsiteY318" fmla="*/ 809 h 622300"/>
                <a:gd name="connsiteX319" fmla="*/ 221433 w 1721798"/>
                <a:gd name="connsiteY319" fmla="*/ 809 h 622300"/>
                <a:gd name="connsiteX320" fmla="*/ 232535 w 1721798"/>
                <a:gd name="connsiteY320" fmla="*/ 809 h 622300"/>
                <a:gd name="connsiteX321" fmla="*/ 242876 w 1721798"/>
                <a:gd name="connsiteY32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494014 w 1721798"/>
                <a:gd name="connsiteY71" fmla="*/ 165247 h 622300"/>
                <a:gd name="connsiteX72" fmla="*/ 1500358 w 1721798"/>
                <a:gd name="connsiteY72" fmla="*/ 172393 h 622300"/>
                <a:gd name="connsiteX73" fmla="*/ 1506702 w 1721798"/>
                <a:gd name="connsiteY73" fmla="*/ 178733 h 622300"/>
                <a:gd name="connsiteX74" fmla="*/ 1516996 w 1721798"/>
                <a:gd name="connsiteY74" fmla="*/ 193831 h 622300"/>
                <a:gd name="connsiteX75" fmla="*/ 1523340 w 1721798"/>
                <a:gd name="connsiteY75" fmla="*/ 208877 h 622300"/>
                <a:gd name="connsiteX76" fmla="*/ 1524178 w 1721798"/>
                <a:gd name="connsiteY76" fmla="*/ 227145 h 622300"/>
                <a:gd name="connsiteX77" fmla="*/ 1516996 w 1721798"/>
                <a:gd name="connsiteY77" fmla="*/ 247778 h 622300"/>
                <a:gd name="connsiteX78" fmla="*/ 1510652 w 1721798"/>
                <a:gd name="connsiteY78" fmla="*/ 258094 h 622300"/>
                <a:gd name="connsiteX79" fmla="*/ 1503530 w 1721798"/>
                <a:gd name="connsiteY79" fmla="*/ 269216 h 622300"/>
                <a:gd name="connsiteX80" fmla="*/ 1497186 w 1721798"/>
                <a:gd name="connsiteY80" fmla="*/ 280337 h 622300"/>
                <a:gd name="connsiteX81" fmla="*/ 1489226 w 1721798"/>
                <a:gd name="connsiteY81" fmla="*/ 291459 h 622300"/>
                <a:gd name="connsiteX82" fmla="*/ 1482882 w 1721798"/>
                <a:gd name="connsiteY82" fmla="*/ 300165 h 622300"/>
                <a:gd name="connsiteX83" fmla="*/ 1478932 w 1721798"/>
                <a:gd name="connsiteY83" fmla="*/ 308116 h 622300"/>
                <a:gd name="connsiteX84" fmla="*/ 1474922 w 1721798"/>
                <a:gd name="connsiteY84" fmla="*/ 312091 h 622300"/>
                <a:gd name="connsiteX85" fmla="*/ 1474144 w 1721798"/>
                <a:gd name="connsiteY85" fmla="*/ 314457 h 622300"/>
                <a:gd name="connsiteX86" fmla="*/ 1475760 w 1721798"/>
                <a:gd name="connsiteY86" fmla="*/ 314457 h 622300"/>
                <a:gd name="connsiteX87" fmla="*/ 1481266 w 1721798"/>
                <a:gd name="connsiteY87" fmla="*/ 312091 h 622300"/>
                <a:gd name="connsiteX88" fmla="*/ 1489226 w 1721798"/>
                <a:gd name="connsiteY88" fmla="*/ 311286 h 622300"/>
                <a:gd name="connsiteX89" fmla="*/ 1499520 w 1721798"/>
                <a:gd name="connsiteY89" fmla="*/ 309676 h 622300"/>
                <a:gd name="connsiteX90" fmla="*/ 1511430 w 1721798"/>
                <a:gd name="connsiteY90" fmla="*/ 308921 h 622300"/>
                <a:gd name="connsiteX91" fmla="*/ 1524178 w 1721798"/>
                <a:gd name="connsiteY91" fmla="*/ 307311 h 622300"/>
                <a:gd name="connsiteX92" fmla="*/ 1536865 w 1721798"/>
                <a:gd name="connsiteY92" fmla="*/ 307311 h 622300"/>
                <a:gd name="connsiteX93" fmla="*/ 1551169 w 1721798"/>
                <a:gd name="connsiteY93" fmla="*/ 307311 h 622300"/>
                <a:gd name="connsiteX94" fmla="*/ 1560685 w 1721798"/>
                <a:gd name="connsiteY94" fmla="*/ 308116 h 622300"/>
                <a:gd name="connsiteX95" fmla="*/ 1572595 w 1721798"/>
                <a:gd name="connsiteY95" fmla="*/ 309676 h 622300"/>
                <a:gd name="connsiteX96" fmla="*/ 1585283 w 1721798"/>
                <a:gd name="connsiteY96" fmla="*/ 311286 h 622300"/>
                <a:gd name="connsiteX97" fmla="*/ 1599587 w 1721798"/>
                <a:gd name="connsiteY97" fmla="*/ 315262 h 622300"/>
                <a:gd name="connsiteX98" fmla="*/ 1613053 w 1721798"/>
                <a:gd name="connsiteY98" fmla="*/ 318432 h 622300"/>
                <a:gd name="connsiteX99" fmla="*/ 1627357 w 1721798"/>
                <a:gd name="connsiteY99" fmla="*/ 322408 h 622300"/>
                <a:gd name="connsiteX100" fmla="*/ 1641601 w 1721798"/>
                <a:gd name="connsiteY100" fmla="*/ 327138 h 622300"/>
                <a:gd name="connsiteX101" fmla="*/ 1655905 w 1721798"/>
                <a:gd name="connsiteY101" fmla="*/ 330309 h 622300"/>
                <a:gd name="connsiteX102" fmla="*/ 1668593 w 1721798"/>
                <a:gd name="connsiteY102" fmla="*/ 335089 h 622300"/>
                <a:gd name="connsiteX103" fmla="*/ 1681340 w 1721798"/>
                <a:gd name="connsiteY103" fmla="*/ 339065 h 622300"/>
                <a:gd name="connsiteX104" fmla="*/ 1692412 w 1721798"/>
                <a:gd name="connsiteY104" fmla="*/ 343846 h 622300"/>
                <a:gd name="connsiteX105" fmla="*/ 1702766 w 1721798"/>
                <a:gd name="connsiteY105" fmla="*/ 346211 h 622300"/>
                <a:gd name="connsiteX106" fmla="*/ 1710666 w 1721798"/>
                <a:gd name="connsiteY106" fmla="*/ 348576 h 622300"/>
                <a:gd name="connsiteX107" fmla="*/ 1716232 w 1721798"/>
                <a:gd name="connsiteY107" fmla="*/ 351747 h 622300"/>
                <a:gd name="connsiteX108" fmla="*/ 1721020 w 1721798"/>
                <a:gd name="connsiteY108" fmla="*/ 352552 h 622300"/>
                <a:gd name="connsiteX109" fmla="*/ 1721798 w 1721798"/>
                <a:gd name="connsiteY109" fmla="*/ 353357 h 622300"/>
                <a:gd name="connsiteX110" fmla="*/ 1596415 w 1721798"/>
                <a:gd name="connsiteY110" fmla="*/ 408914 h 622300"/>
                <a:gd name="connsiteX111" fmla="*/ 1697200 w 1721798"/>
                <a:gd name="connsiteY111" fmla="*/ 506543 h 622300"/>
                <a:gd name="connsiteX112" fmla="*/ 1695584 w 1721798"/>
                <a:gd name="connsiteY112" fmla="*/ 506543 h 622300"/>
                <a:gd name="connsiteX113" fmla="*/ 1690018 w 1721798"/>
                <a:gd name="connsiteY113" fmla="*/ 504932 h 622300"/>
                <a:gd name="connsiteX114" fmla="*/ 1682118 w 1721798"/>
                <a:gd name="connsiteY114" fmla="*/ 503372 h 622300"/>
                <a:gd name="connsiteX115" fmla="*/ 1671765 w 1721798"/>
                <a:gd name="connsiteY115" fmla="*/ 501762 h 622300"/>
                <a:gd name="connsiteX116" fmla="*/ 1659915 w 1721798"/>
                <a:gd name="connsiteY116" fmla="*/ 498592 h 622300"/>
                <a:gd name="connsiteX117" fmla="*/ 1644833 w 1721798"/>
                <a:gd name="connsiteY117" fmla="*/ 496226 h 622300"/>
                <a:gd name="connsiteX118" fmla="*/ 1630529 w 1721798"/>
                <a:gd name="connsiteY118" fmla="*/ 493056 h 622300"/>
                <a:gd name="connsiteX119" fmla="*/ 1614669 w 1721798"/>
                <a:gd name="connsiteY119" fmla="*/ 490691 h 622300"/>
                <a:gd name="connsiteX120" fmla="*/ 1599587 w 1721798"/>
                <a:gd name="connsiteY120" fmla="*/ 488275 h 622300"/>
                <a:gd name="connsiteX121" fmla="*/ 1583667 w 1721798"/>
                <a:gd name="connsiteY121" fmla="*/ 485105 h 622300"/>
                <a:gd name="connsiteX122" fmla="*/ 1569423 w 1721798"/>
                <a:gd name="connsiteY122" fmla="*/ 482740 h 622300"/>
                <a:gd name="connsiteX123" fmla="*/ 1555119 w 1721798"/>
                <a:gd name="connsiteY123" fmla="*/ 480374 h 622300"/>
                <a:gd name="connsiteX124" fmla="*/ 1543209 w 1721798"/>
                <a:gd name="connsiteY124" fmla="*/ 478764 h 622300"/>
                <a:gd name="connsiteX125" fmla="*/ 1533693 w 1721798"/>
                <a:gd name="connsiteY125" fmla="*/ 477959 h 622300"/>
                <a:gd name="connsiteX126" fmla="*/ 1525734 w 1721798"/>
                <a:gd name="connsiteY126" fmla="*/ 477154 h 622300"/>
                <a:gd name="connsiteX127" fmla="*/ 1521784 w 1721798"/>
                <a:gd name="connsiteY127" fmla="*/ 477154 h 622300"/>
                <a:gd name="connsiteX128" fmla="*/ 1512268 w 1721798"/>
                <a:gd name="connsiteY128" fmla="*/ 477959 h 622300"/>
                <a:gd name="connsiteX129" fmla="*/ 1497964 w 1721798"/>
                <a:gd name="connsiteY129" fmla="*/ 479569 h 622300"/>
                <a:gd name="connsiteX130" fmla="*/ 1479710 w 1721798"/>
                <a:gd name="connsiteY130" fmla="*/ 481129 h 622300"/>
                <a:gd name="connsiteX131" fmla="*/ 1459062 w 1721798"/>
                <a:gd name="connsiteY131" fmla="*/ 484300 h 622300"/>
                <a:gd name="connsiteX132" fmla="*/ 1437636 w 1721798"/>
                <a:gd name="connsiteY132" fmla="*/ 488275 h 622300"/>
                <a:gd name="connsiteX133" fmla="*/ 1416210 w 1721798"/>
                <a:gd name="connsiteY133" fmla="*/ 493056 h 622300"/>
                <a:gd name="connsiteX134" fmla="*/ 1397956 w 1721798"/>
                <a:gd name="connsiteY134" fmla="*/ 498592 h 622300"/>
                <a:gd name="connsiteX135" fmla="*/ 1383653 w 1721798"/>
                <a:gd name="connsiteY135" fmla="*/ 506543 h 622300"/>
                <a:gd name="connsiteX136" fmla="*/ 1370965 w 1721798"/>
                <a:gd name="connsiteY136" fmla="*/ 514494 h 622300"/>
                <a:gd name="connsiteX137" fmla="*/ 1357439 w 1721798"/>
                <a:gd name="connsiteY137" fmla="*/ 521640 h 622300"/>
                <a:gd name="connsiteX138" fmla="*/ 1344751 w 1721798"/>
                <a:gd name="connsiteY138" fmla="*/ 529541 h 622300"/>
                <a:gd name="connsiteX139" fmla="*/ 1332063 w 1721798"/>
                <a:gd name="connsiteY139" fmla="*/ 537492 h 622300"/>
                <a:gd name="connsiteX140" fmla="*/ 1318597 w 1721798"/>
                <a:gd name="connsiteY140" fmla="*/ 544638 h 622300"/>
                <a:gd name="connsiteX141" fmla="*/ 1305071 w 1721798"/>
                <a:gd name="connsiteY141" fmla="*/ 551784 h 622300"/>
                <a:gd name="connsiteX142" fmla="*/ 1290767 w 1721798"/>
                <a:gd name="connsiteY142" fmla="*/ 559735 h 622300"/>
                <a:gd name="connsiteX143" fmla="*/ 1277301 w 1721798"/>
                <a:gd name="connsiteY143" fmla="*/ 567686 h 622300"/>
                <a:gd name="connsiteX144" fmla="*/ 1267785 w 1721798"/>
                <a:gd name="connsiteY144" fmla="*/ 571611 h 622300"/>
                <a:gd name="connsiteX145" fmla="*/ 1256653 w 1721798"/>
                <a:gd name="connsiteY145" fmla="*/ 575587 h 622300"/>
                <a:gd name="connsiteX146" fmla="*/ 1242350 w 1721798"/>
                <a:gd name="connsiteY146" fmla="*/ 579563 h 622300"/>
                <a:gd name="connsiteX147" fmla="*/ 1227268 w 1721798"/>
                <a:gd name="connsiteY147" fmla="*/ 581928 h 622300"/>
                <a:gd name="connsiteX148" fmla="*/ 1209852 w 1721798"/>
                <a:gd name="connsiteY148" fmla="*/ 583538 h 622300"/>
                <a:gd name="connsiteX149" fmla="*/ 1191598 w 1721798"/>
                <a:gd name="connsiteY149" fmla="*/ 583538 h 622300"/>
                <a:gd name="connsiteX150" fmla="*/ 1170950 w 1721798"/>
                <a:gd name="connsiteY150" fmla="*/ 581928 h 622300"/>
                <a:gd name="connsiteX151" fmla="*/ 1151080 w 1721798"/>
                <a:gd name="connsiteY151" fmla="*/ 578003 h 622300"/>
                <a:gd name="connsiteX152" fmla="*/ 1143958 w 1721798"/>
                <a:gd name="connsiteY152" fmla="*/ 574782 h 622300"/>
                <a:gd name="connsiteX153" fmla="*/ 1138392 w 1721798"/>
                <a:gd name="connsiteY153" fmla="*/ 568441 h 622300"/>
                <a:gd name="connsiteX154" fmla="*/ 1132826 w 1721798"/>
                <a:gd name="connsiteY154" fmla="*/ 559735 h 622300"/>
                <a:gd name="connsiteX155" fmla="*/ 1128876 w 1721798"/>
                <a:gd name="connsiteY155" fmla="*/ 550224 h 622300"/>
                <a:gd name="connsiteX156" fmla="*/ 1126482 w 1721798"/>
                <a:gd name="connsiteY156" fmla="*/ 539857 h 622300"/>
                <a:gd name="connsiteX157" fmla="*/ 1124926 w 1721798"/>
                <a:gd name="connsiteY157" fmla="*/ 531151 h 622300"/>
                <a:gd name="connsiteX158" fmla="*/ 1123310 w 1721798"/>
                <a:gd name="connsiteY158" fmla="*/ 522395 h 622300"/>
                <a:gd name="connsiteX159" fmla="*/ 1124926 w 1721798"/>
                <a:gd name="connsiteY159" fmla="*/ 516859 h 622300"/>
                <a:gd name="connsiteX160" fmla="*/ 1136776 w 1721798"/>
                <a:gd name="connsiteY160" fmla="*/ 482740 h 622300"/>
                <a:gd name="connsiteX161" fmla="*/ 1151080 w 1721798"/>
                <a:gd name="connsiteY161" fmla="*/ 450180 h 622300"/>
                <a:gd name="connsiteX162" fmla="*/ 1165384 w 1721798"/>
                <a:gd name="connsiteY162" fmla="*/ 420036 h 622300"/>
                <a:gd name="connsiteX163" fmla="*/ 1180466 w 1721798"/>
                <a:gd name="connsiteY163" fmla="*/ 393817 h 622300"/>
                <a:gd name="connsiteX164" fmla="*/ 1193932 w 1721798"/>
                <a:gd name="connsiteY164" fmla="*/ 372379 h 622300"/>
                <a:gd name="connsiteX165" fmla="*/ 1205064 w 1721798"/>
                <a:gd name="connsiteY165" fmla="*/ 356527 h 622300"/>
                <a:gd name="connsiteX166" fmla="*/ 1212186 w 1721798"/>
                <a:gd name="connsiteY166" fmla="*/ 345406 h 622300"/>
                <a:gd name="connsiteX167" fmla="*/ 1215358 w 1721798"/>
                <a:gd name="connsiteY167" fmla="*/ 341430 h 622300"/>
                <a:gd name="connsiteX168" fmla="*/ 1099050 w 1721798"/>
                <a:gd name="connsiteY168" fmla="*/ 340794 h 622300"/>
                <a:gd name="connsiteX169" fmla="*/ 1097627 w 1721798"/>
                <a:gd name="connsiteY169" fmla="*/ 346663 h 622300"/>
                <a:gd name="connsiteX170" fmla="*/ 1087287 w 1721798"/>
                <a:gd name="connsiteY170" fmla="*/ 348254 h 622300"/>
                <a:gd name="connsiteX171" fmla="*/ 1075357 w 1721798"/>
                <a:gd name="connsiteY171" fmla="*/ 349845 h 622300"/>
                <a:gd name="connsiteX172" fmla="*/ 1063426 w 1721798"/>
                <a:gd name="connsiteY172" fmla="*/ 353027 h 622300"/>
                <a:gd name="connsiteX173" fmla="*/ 1050701 w 1721798"/>
                <a:gd name="connsiteY173" fmla="*/ 355414 h 622300"/>
                <a:gd name="connsiteX174" fmla="*/ 1037975 w 1721798"/>
                <a:gd name="connsiteY174" fmla="*/ 358596 h 622300"/>
                <a:gd name="connsiteX175" fmla="*/ 1023658 w 1721798"/>
                <a:gd name="connsiteY175" fmla="*/ 360983 h 622300"/>
                <a:gd name="connsiteX176" fmla="*/ 1010137 w 1721798"/>
                <a:gd name="connsiteY176" fmla="*/ 364165 h 622300"/>
                <a:gd name="connsiteX177" fmla="*/ 996616 w 1721798"/>
                <a:gd name="connsiteY177" fmla="*/ 366551 h 622300"/>
                <a:gd name="connsiteX178" fmla="*/ 983890 w 1721798"/>
                <a:gd name="connsiteY178" fmla="*/ 370529 h 622300"/>
                <a:gd name="connsiteX179" fmla="*/ 969574 w 1721798"/>
                <a:gd name="connsiteY179" fmla="*/ 372915 h 622300"/>
                <a:gd name="connsiteX180" fmla="*/ 957643 w 1721798"/>
                <a:gd name="connsiteY180" fmla="*/ 376893 h 622300"/>
                <a:gd name="connsiteX181" fmla="*/ 945713 w 1721798"/>
                <a:gd name="connsiteY181" fmla="*/ 379279 h 622300"/>
                <a:gd name="connsiteX182" fmla="*/ 935373 w 1721798"/>
                <a:gd name="connsiteY182" fmla="*/ 382461 h 622300"/>
                <a:gd name="connsiteX183" fmla="*/ 925034 w 1721798"/>
                <a:gd name="connsiteY183" fmla="*/ 384848 h 622300"/>
                <a:gd name="connsiteX184" fmla="*/ 915489 w 1721798"/>
                <a:gd name="connsiteY184" fmla="*/ 388030 h 622300"/>
                <a:gd name="connsiteX185" fmla="*/ 908331 w 1721798"/>
                <a:gd name="connsiteY185" fmla="*/ 390416 h 622300"/>
                <a:gd name="connsiteX186" fmla="*/ 894810 w 1721798"/>
                <a:gd name="connsiteY186" fmla="*/ 395190 h 622300"/>
                <a:gd name="connsiteX187" fmla="*/ 876517 w 1721798"/>
                <a:gd name="connsiteY187" fmla="*/ 402349 h 622300"/>
                <a:gd name="connsiteX188" fmla="*/ 853451 w 1721798"/>
                <a:gd name="connsiteY188" fmla="*/ 410304 h 622300"/>
                <a:gd name="connsiteX189" fmla="*/ 829590 w 1721798"/>
                <a:gd name="connsiteY189" fmla="*/ 419055 h 622300"/>
                <a:gd name="connsiteX190" fmla="*/ 806525 w 1721798"/>
                <a:gd name="connsiteY190" fmla="*/ 427010 h 622300"/>
                <a:gd name="connsiteX191" fmla="*/ 788232 w 1721798"/>
                <a:gd name="connsiteY191" fmla="*/ 433374 h 622300"/>
                <a:gd name="connsiteX192" fmla="*/ 774710 w 1721798"/>
                <a:gd name="connsiteY192" fmla="*/ 438147 h 622300"/>
                <a:gd name="connsiteX193" fmla="*/ 769938 w 1721798"/>
                <a:gd name="connsiteY193" fmla="*/ 439738 h 622300"/>
                <a:gd name="connsiteX194" fmla="*/ 769953 w 1721798"/>
                <a:gd name="connsiteY194" fmla="*/ 438446 h 622300"/>
                <a:gd name="connsiteX195" fmla="*/ 715929 w 1721798"/>
                <a:gd name="connsiteY195" fmla="*/ 457204 h 622300"/>
                <a:gd name="connsiteX196" fmla="*/ 711215 w 1721798"/>
                <a:gd name="connsiteY196" fmla="*/ 458760 h 622300"/>
                <a:gd name="connsiteX197" fmla="*/ 704067 w 1721798"/>
                <a:gd name="connsiteY197" fmla="*/ 461933 h 622300"/>
                <a:gd name="connsiteX198" fmla="*/ 695322 w 1721798"/>
                <a:gd name="connsiteY198" fmla="*/ 465916 h 622300"/>
                <a:gd name="connsiteX199" fmla="*/ 683384 w 1721798"/>
                <a:gd name="connsiteY199" fmla="*/ 470708 h 622300"/>
                <a:gd name="connsiteX200" fmla="*/ 670685 w 1721798"/>
                <a:gd name="connsiteY200" fmla="*/ 476246 h 622300"/>
                <a:gd name="connsiteX201" fmla="*/ 657225 w 1721798"/>
                <a:gd name="connsiteY201" fmla="*/ 481785 h 622300"/>
                <a:gd name="connsiteX202" fmla="*/ 642930 w 1721798"/>
                <a:gd name="connsiteY202" fmla="*/ 487385 h 622300"/>
                <a:gd name="connsiteX203" fmla="*/ 629470 w 1721798"/>
                <a:gd name="connsiteY203" fmla="*/ 493733 h 622300"/>
                <a:gd name="connsiteX204" fmla="*/ 615175 w 1721798"/>
                <a:gd name="connsiteY204" fmla="*/ 499271 h 622300"/>
                <a:gd name="connsiteX205" fmla="*/ 601639 w 1721798"/>
                <a:gd name="connsiteY205" fmla="*/ 505619 h 622300"/>
                <a:gd name="connsiteX206" fmla="*/ 589777 w 1721798"/>
                <a:gd name="connsiteY206" fmla="*/ 510411 h 622300"/>
                <a:gd name="connsiteX207" fmla="*/ 580196 w 1721798"/>
                <a:gd name="connsiteY207" fmla="*/ 515140 h 622300"/>
                <a:gd name="connsiteX208" fmla="*/ 571527 w 1721798"/>
                <a:gd name="connsiteY208" fmla="*/ 518314 h 622300"/>
                <a:gd name="connsiteX209" fmla="*/ 565976 w 1721798"/>
                <a:gd name="connsiteY209" fmla="*/ 521488 h 622300"/>
                <a:gd name="connsiteX210" fmla="*/ 563543 w 1721798"/>
                <a:gd name="connsiteY210" fmla="*/ 522297 h 622300"/>
                <a:gd name="connsiteX211" fmla="*/ 558828 w 1721798"/>
                <a:gd name="connsiteY211" fmla="*/ 524661 h 622300"/>
                <a:gd name="connsiteX212" fmla="*/ 554798 w 1721798"/>
                <a:gd name="connsiteY212" fmla="*/ 526279 h 622300"/>
                <a:gd name="connsiteX213" fmla="*/ 551680 w 1721798"/>
                <a:gd name="connsiteY213" fmla="*/ 528644 h 622300"/>
                <a:gd name="connsiteX214" fmla="*/ 547726 w 1721798"/>
                <a:gd name="connsiteY214" fmla="*/ 529453 h 622300"/>
                <a:gd name="connsiteX215" fmla="*/ 544532 w 1721798"/>
                <a:gd name="connsiteY215" fmla="*/ 531009 h 622300"/>
                <a:gd name="connsiteX216" fmla="*/ 538981 w 1721798"/>
                <a:gd name="connsiteY216" fmla="*/ 534182 h 622300"/>
                <a:gd name="connsiteX217" fmla="*/ 533430 w 1721798"/>
                <a:gd name="connsiteY217" fmla="*/ 535800 h 622300"/>
                <a:gd name="connsiteX218" fmla="*/ 526282 w 1721798"/>
                <a:gd name="connsiteY218" fmla="*/ 539721 h 622300"/>
                <a:gd name="connsiteX219" fmla="*/ 514344 w 1721798"/>
                <a:gd name="connsiteY219" fmla="*/ 546131 h 622300"/>
                <a:gd name="connsiteX220" fmla="*/ 500884 w 1721798"/>
                <a:gd name="connsiteY220" fmla="*/ 552478 h 622300"/>
                <a:gd name="connsiteX221" fmla="*/ 487349 w 1721798"/>
                <a:gd name="connsiteY221" fmla="*/ 558826 h 622300"/>
                <a:gd name="connsiteX222" fmla="*/ 473890 w 1721798"/>
                <a:gd name="connsiteY222" fmla="*/ 565920 h 622300"/>
                <a:gd name="connsiteX223" fmla="*/ 458758 w 1721798"/>
                <a:gd name="connsiteY223" fmla="*/ 573076 h 622300"/>
                <a:gd name="connsiteX224" fmla="*/ 443701 w 1721798"/>
                <a:gd name="connsiteY224" fmla="*/ 579424 h 622300"/>
                <a:gd name="connsiteX225" fmla="*/ 428645 w 1721798"/>
                <a:gd name="connsiteY225" fmla="*/ 586580 h 622300"/>
                <a:gd name="connsiteX226" fmla="*/ 414349 w 1721798"/>
                <a:gd name="connsiteY226" fmla="*/ 593737 h 622300"/>
                <a:gd name="connsiteX227" fmla="*/ 400054 w 1721798"/>
                <a:gd name="connsiteY227" fmla="*/ 600084 h 622300"/>
                <a:gd name="connsiteX228" fmla="*/ 385758 w 1721798"/>
                <a:gd name="connsiteY228" fmla="*/ 606432 h 622300"/>
                <a:gd name="connsiteX229" fmla="*/ 372299 w 1721798"/>
                <a:gd name="connsiteY229" fmla="*/ 610414 h 622300"/>
                <a:gd name="connsiteX230" fmla="*/ 360360 w 1721798"/>
                <a:gd name="connsiteY230" fmla="*/ 615144 h 622300"/>
                <a:gd name="connsiteX231" fmla="*/ 349258 w 1721798"/>
                <a:gd name="connsiteY231" fmla="*/ 619126 h 622300"/>
                <a:gd name="connsiteX232" fmla="*/ 340513 w 1721798"/>
                <a:gd name="connsiteY232" fmla="*/ 621491 h 622300"/>
                <a:gd name="connsiteX233" fmla="*/ 331769 w 1721798"/>
                <a:gd name="connsiteY233" fmla="*/ 622300 h 622300"/>
                <a:gd name="connsiteX234" fmla="*/ 325457 w 1721798"/>
                <a:gd name="connsiteY234" fmla="*/ 622300 h 622300"/>
                <a:gd name="connsiteX235" fmla="*/ 311161 w 1721798"/>
                <a:gd name="connsiteY235" fmla="*/ 619126 h 622300"/>
                <a:gd name="connsiteX236" fmla="*/ 295269 w 1721798"/>
                <a:gd name="connsiteY236" fmla="*/ 610414 h 622300"/>
                <a:gd name="connsiteX237" fmla="*/ 280213 w 1721798"/>
                <a:gd name="connsiteY237" fmla="*/ 598466 h 622300"/>
                <a:gd name="connsiteX238" fmla="*/ 263559 w 1721798"/>
                <a:gd name="connsiteY238" fmla="*/ 584215 h 622300"/>
                <a:gd name="connsiteX239" fmla="*/ 247667 w 1721798"/>
                <a:gd name="connsiteY239" fmla="*/ 566729 h 622300"/>
                <a:gd name="connsiteX240" fmla="*/ 232535 w 1721798"/>
                <a:gd name="connsiteY240" fmla="*/ 548495 h 622300"/>
                <a:gd name="connsiteX241" fmla="*/ 216718 w 1721798"/>
                <a:gd name="connsiteY241" fmla="*/ 528644 h 622300"/>
                <a:gd name="connsiteX242" fmla="*/ 202422 w 1721798"/>
                <a:gd name="connsiteY242" fmla="*/ 507237 h 622300"/>
                <a:gd name="connsiteX243" fmla="*/ 188126 w 1721798"/>
                <a:gd name="connsiteY243" fmla="*/ 487385 h 622300"/>
                <a:gd name="connsiteX244" fmla="*/ 175428 w 1721798"/>
                <a:gd name="connsiteY244" fmla="*/ 467534 h 622300"/>
                <a:gd name="connsiteX245" fmla="*/ 163489 w 1721798"/>
                <a:gd name="connsiteY245" fmla="*/ 447683 h 622300"/>
                <a:gd name="connsiteX246" fmla="*/ 153984 w 1721798"/>
                <a:gd name="connsiteY246" fmla="*/ 431005 h 622300"/>
                <a:gd name="connsiteX247" fmla="*/ 145239 w 1721798"/>
                <a:gd name="connsiteY247" fmla="*/ 415945 h 622300"/>
                <a:gd name="connsiteX248" fmla="*/ 138928 w 1721798"/>
                <a:gd name="connsiteY248" fmla="*/ 403997 h 622300"/>
                <a:gd name="connsiteX249" fmla="*/ 134137 w 1721798"/>
                <a:gd name="connsiteY249" fmla="*/ 395285 h 622300"/>
                <a:gd name="connsiteX250" fmla="*/ 132540 w 1721798"/>
                <a:gd name="connsiteY250" fmla="*/ 390556 h 622300"/>
                <a:gd name="connsiteX251" fmla="*/ 133377 w 1721798"/>
                <a:gd name="connsiteY251" fmla="*/ 384146 h 622300"/>
                <a:gd name="connsiteX252" fmla="*/ 137331 w 1721798"/>
                <a:gd name="connsiteY252" fmla="*/ 373069 h 622300"/>
                <a:gd name="connsiteX253" fmla="*/ 143642 w 1721798"/>
                <a:gd name="connsiteY253" fmla="*/ 361183 h 622300"/>
                <a:gd name="connsiteX254" fmla="*/ 151627 w 1721798"/>
                <a:gd name="connsiteY254" fmla="*/ 347679 h 622300"/>
                <a:gd name="connsiteX255" fmla="*/ 161892 w 1721798"/>
                <a:gd name="connsiteY255" fmla="*/ 334175 h 622300"/>
                <a:gd name="connsiteX256" fmla="*/ 170637 w 1721798"/>
                <a:gd name="connsiteY256" fmla="*/ 320671 h 622300"/>
                <a:gd name="connsiteX257" fmla="*/ 180218 w 1721798"/>
                <a:gd name="connsiteY257" fmla="*/ 311150 h 622300"/>
                <a:gd name="connsiteX258" fmla="*/ 187290 w 1721798"/>
                <a:gd name="connsiteY258" fmla="*/ 303994 h 622300"/>
                <a:gd name="connsiteX259" fmla="*/ 207973 w 1721798"/>
                <a:gd name="connsiteY259" fmla="*/ 288934 h 622300"/>
                <a:gd name="connsiteX260" fmla="*/ 228580 w 1721798"/>
                <a:gd name="connsiteY260" fmla="*/ 274621 h 622300"/>
                <a:gd name="connsiteX261" fmla="*/ 250024 w 1721798"/>
                <a:gd name="connsiteY261" fmla="*/ 260370 h 622300"/>
                <a:gd name="connsiteX262" fmla="*/ 269871 w 1721798"/>
                <a:gd name="connsiteY262" fmla="*/ 247675 h 622300"/>
                <a:gd name="connsiteX263" fmla="*/ 287360 w 1721798"/>
                <a:gd name="connsiteY263" fmla="*/ 238154 h 622300"/>
                <a:gd name="connsiteX264" fmla="*/ 300820 w 1721798"/>
                <a:gd name="connsiteY264" fmla="*/ 229380 h 622300"/>
                <a:gd name="connsiteX265" fmla="*/ 310325 w 1721798"/>
                <a:gd name="connsiteY265" fmla="*/ 223841 h 622300"/>
                <a:gd name="connsiteX266" fmla="*/ 313519 w 1721798"/>
                <a:gd name="connsiteY266" fmla="*/ 222223 h 622300"/>
                <a:gd name="connsiteX267" fmla="*/ 311161 w 1721798"/>
                <a:gd name="connsiteY267" fmla="*/ 221477 h 622300"/>
                <a:gd name="connsiteX268" fmla="*/ 304774 w 1721798"/>
                <a:gd name="connsiteY268" fmla="*/ 219859 h 622300"/>
                <a:gd name="connsiteX269" fmla="*/ 293672 w 1721798"/>
                <a:gd name="connsiteY269" fmla="*/ 216685 h 622300"/>
                <a:gd name="connsiteX270" fmla="*/ 277779 w 1721798"/>
                <a:gd name="connsiteY270" fmla="*/ 213511 h 622300"/>
                <a:gd name="connsiteX271" fmla="*/ 259529 w 1721798"/>
                <a:gd name="connsiteY271" fmla="*/ 210337 h 622300"/>
                <a:gd name="connsiteX272" fmla="*/ 238162 w 1721798"/>
                <a:gd name="connsiteY272" fmla="*/ 207973 h 622300"/>
                <a:gd name="connsiteX273" fmla="*/ 212688 w 1721798"/>
                <a:gd name="connsiteY273" fmla="*/ 206355 h 622300"/>
                <a:gd name="connsiteX274" fmla="*/ 185769 w 1721798"/>
                <a:gd name="connsiteY274" fmla="*/ 207973 h 622300"/>
                <a:gd name="connsiteX275" fmla="*/ 167519 w 1721798"/>
                <a:gd name="connsiteY275" fmla="*/ 209528 h 622300"/>
                <a:gd name="connsiteX276" fmla="*/ 145239 w 1721798"/>
                <a:gd name="connsiteY276" fmla="*/ 214320 h 622300"/>
                <a:gd name="connsiteX277" fmla="*/ 121438 w 1721798"/>
                <a:gd name="connsiteY277" fmla="*/ 218303 h 622300"/>
                <a:gd name="connsiteX278" fmla="*/ 97637 w 1721798"/>
                <a:gd name="connsiteY278" fmla="*/ 223841 h 622300"/>
                <a:gd name="connsiteX279" fmla="*/ 74597 w 1721798"/>
                <a:gd name="connsiteY279" fmla="*/ 229380 h 622300"/>
                <a:gd name="connsiteX280" fmla="*/ 57944 w 1721798"/>
                <a:gd name="connsiteY280" fmla="*/ 234172 h 622300"/>
                <a:gd name="connsiteX281" fmla="*/ 44484 w 1721798"/>
                <a:gd name="connsiteY281" fmla="*/ 238154 h 622300"/>
                <a:gd name="connsiteX282" fmla="*/ 40454 w 1721798"/>
                <a:gd name="connsiteY282" fmla="*/ 238901 h 622300"/>
                <a:gd name="connsiteX283" fmla="*/ 61898 w 1721798"/>
                <a:gd name="connsiteY283" fmla="*/ 186503 h 622300"/>
                <a:gd name="connsiteX284" fmla="*/ 110336 w 1721798"/>
                <a:gd name="connsiteY284" fmla="*/ 131741 h 622300"/>
                <a:gd name="connsiteX285" fmla="*/ 108739 w 1721798"/>
                <a:gd name="connsiteY285" fmla="*/ 130994 h 622300"/>
                <a:gd name="connsiteX286" fmla="*/ 102428 w 1721798"/>
                <a:gd name="connsiteY286" fmla="*/ 129376 h 622300"/>
                <a:gd name="connsiteX287" fmla="*/ 94444 w 1721798"/>
                <a:gd name="connsiteY287" fmla="*/ 126203 h 622300"/>
                <a:gd name="connsiteX288" fmla="*/ 84102 w 1721798"/>
                <a:gd name="connsiteY288" fmla="*/ 123029 h 622300"/>
                <a:gd name="connsiteX289" fmla="*/ 73000 w 1721798"/>
                <a:gd name="connsiteY289" fmla="*/ 119046 h 622300"/>
                <a:gd name="connsiteX290" fmla="*/ 63495 w 1721798"/>
                <a:gd name="connsiteY290" fmla="*/ 114317 h 622300"/>
                <a:gd name="connsiteX291" fmla="*/ 53990 w 1721798"/>
                <a:gd name="connsiteY291" fmla="*/ 109525 h 622300"/>
                <a:gd name="connsiteX292" fmla="*/ 47602 w 1721798"/>
                <a:gd name="connsiteY292" fmla="*/ 106351 h 622300"/>
                <a:gd name="connsiteX293" fmla="*/ 42051 w 1721798"/>
                <a:gd name="connsiteY293" fmla="*/ 101622 h 622300"/>
                <a:gd name="connsiteX294" fmla="*/ 34903 w 1721798"/>
                <a:gd name="connsiteY294" fmla="*/ 95274 h 622300"/>
                <a:gd name="connsiteX295" fmla="*/ 27755 w 1721798"/>
                <a:gd name="connsiteY295" fmla="*/ 88118 h 622300"/>
                <a:gd name="connsiteX296" fmla="*/ 19847 w 1721798"/>
                <a:gd name="connsiteY296" fmla="*/ 80961 h 622300"/>
                <a:gd name="connsiteX297" fmla="*/ 12699 w 1721798"/>
                <a:gd name="connsiteY297" fmla="*/ 72996 h 622300"/>
                <a:gd name="connsiteX298" fmla="*/ 6388 w 1721798"/>
                <a:gd name="connsiteY298" fmla="*/ 66648 h 622300"/>
                <a:gd name="connsiteX299" fmla="*/ 2358 w 1721798"/>
                <a:gd name="connsiteY299" fmla="*/ 61110 h 622300"/>
                <a:gd name="connsiteX300" fmla="*/ 0 w 1721798"/>
                <a:gd name="connsiteY300" fmla="*/ 57127 h 622300"/>
                <a:gd name="connsiteX301" fmla="*/ 761 w 1721798"/>
                <a:gd name="connsiteY301" fmla="*/ 55571 h 622300"/>
                <a:gd name="connsiteX302" fmla="*/ 3954 w 1721798"/>
                <a:gd name="connsiteY302" fmla="*/ 54762 h 622300"/>
                <a:gd name="connsiteX303" fmla="*/ 9505 w 1721798"/>
                <a:gd name="connsiteY303" fmla="*/ 52398 h 622300"/>
                <a:gd name="connsiteX304" fmla="*/ 15893 w 1721798"/>
                <a:gd name="connsiteY304" fmla="*/ 49224 h 622300"/>
                <a:gd name="connsiteX305" fmla="*/ 23801 w 1721798"/>
                <a:gd name="connsiteY305" fmla="*/ 46050 h 622300"/>
                <a:gd name="connsiteX306" fmla="*/ 32546 w 1721798"/>
                <a:gd name="connsiteY306" fmla="*/ 41259 h 622300"/>
                <a:gd name="connsiteX307" fmla="*/ 44484 w 1721798"/>
                <a:gd name="connsiteY307" fmla="*/ 36529 h 622300"/>
                <a:gd name="connsiteX308" fmla="*/ 57944 w 1721798"/>
                <a:gd name="connsiteY308" fmla="*/ 32546 h 622300"/>
                <a:gd name="connsiteX309" fmla="*/ 71403 w 1721798"/>
                <a:gd name="connsiteY309" fmla="*/ 27755 h 622300"/>
                <a:gd name="connsiteX310" fmla="*/ 86535 w 1721798"/>
                <a:gd name="connsiteY310" fmla="*/ 22216 h 622300"/>
                <a:gd name="connsiteX311" fmla="*/ 103188 w 1721798"/>
                <a:gd name="connsiteY311" fmla="*/ 17487 h 622300"/>
                <a:gd name="connsiteX312" fmla="*/ 120678 w 1721798"/>
                <a:gd name="connsiteY312" fmla="*/ 14313 h 622300"/>
                <a:gd name="connsiteX313" fmla="*/ 139688 w 1721798"/>
                <a:gd name="connsiteY313" fmla="*/ 10330 h 622300"/>
                <a:gd name="connsiteX314" fmla="*/ 158775 w 1721798"/>
                <a:gd name="connsiteY314" fmla="*/ 6348 h 622300"/>
                <a:gd name="connsiteX315" fmla="*/ 180218 w 1721798"/>
                <a:gd name="connsiteY315" fmla="*/ 3983 h 622300"/>
                <a:gd name="connsiteX316" fmla="*/ 200825 w 1721798"/>
                <a:gd name="connsiteY316" fmla="*/ 2365 h 622300"/>
                <a:gd name="connsiteX317" fmla="*/ 211167 w 1721798"/>
                <a:gd name="connsiteY317" fmla="*/ 809 h 622300"/>
                <a:gd name="connsiteX318" fmla="*/ 221433 w 1721798"/>
                <a:gd name="connsiteY318" fmla="*/ 809 h 622300"/>
                <a:gd name="connsiteX319" fmla="*/ 232535 w 1721798"/>
                <a:gd name="connsiteY319" fmla="*/ 809 h 622300"/>
                <a:gd name="connsiteX320" fmla="*/ 242876 w 1721798"/>
                <a:gd name="connsiteY32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601639 w 1721798"/>
                <a:gd name="connsiteY204" fmla="*/ 505619 h 622300"/>
                <a:gd name="connsiteX205" fmla="*/ 589777 w 1721798"/>
                <a:gd name="connsiteY205" fmla="*/ 510411 h 622300"/>
                <a:gd name="connsiteX206" fmla="*/ 580196 w 1721798"/>
                <a:gd name="connsiteY206" fmla="*/ 515140 h 622300"/>
                <a:gd name="connsiteX207" fmla="*/ 571527 w 1721798"/>
                <a:gd name="connsiteY207" fmla="*/ 518314 h 622300"/>
                <a:gd name="connsiteX208" fmla="*/ 565976 w 1721798"/>
                <a:gd name="connsiteY208" fmla="*/ 521488 h 622300"/>
                <a:gd name="connsiteX209" fmla="*/ 563543 w 1721798"/>
                <a:gd name="connsiteY209" fmla="*/ 522297 h 622300"/>
                <a:gd name="connsiteX210" fmla="*/ 558828 w 1721798"/>
                <a:gd name="connsiteY210" fmla="*/ 524661 h 622300"/>
                <a:gd name="connsiteX211" fmla="*/ 554798 w 1721798"/>
                <a:gd name="connsiteY211" fmla="*/ 526279 h 622300"/>
                <a:gd name="connsiteX212" fmla="*/ 551680 w 1721798"/>
                <a:gd name="connsiteY212" fmla="*/ 528644 h 622300"/>
                <a:gd name="connsiteX213" fmla="*/ 547726 w 1721798"/>
                <a:gd name="connsiteY213" fmla="*/ 529453 h 622300"/>
                <a:gd name="connsiteX214" fmla="*/ 544532 w 1721798"/>
                <a:gd name="connsiteY214" fmla="*/ 531009 h 622300"/>
                <a:gd name="connsiteX215" fmla="*/ 538981 w 1721798"/>
                <a:gd name="connsiteY215" fmla="*/ 534182 h 622300"/>
                <a:gd name="connsiteX216" fmla="*/ 533430 w 1721798"/>
                <a:gd name="connsiteY216" fmla="*/ 535800 h 622300"/>
                <a:gd name="connsiteX217" fmla="*/ 526282 w 1721798"/>
                <a:gd name="connsiteY217" fmla="*/ 539721 h 622300"/>
                <a:gd name="connsiteX218" fmla="*/ 514344 w 1721798"/>
                <a:gd name="connsiteY218" fmla="*/ 546131 h 622300"/>
                <a:gd name="connsiteX219" fmla="*/ 500884 w 1721798"/>
                <a:gd name="connsiteY219" fmla="*/ 552478 h 622300"/>
                <a:gd name="connsiteX220" fmla="*/ 487349 w 1721798"/>
                <a:gd name="connsiteY220" fmla="*/ 558826 h 622300"/>
                <a:gd name="connsiteX221" fmla="*/ 473890 w 1721798"/>
                <a:gd name="connsiteY221" fmla="*/ 565920 h 622300"/>
                <a:gd name="connsiteX222" fmla="*/ 458758 w 1721798"/>
                <a:gd name="connsiteY222" fmla="*/ 573076 h 622300"/>
                <a:gd name="connsiteX223" fmla="*/ 443701 w 1721798"/>
                <a:gd name="connsiteY223" fmla="*/ 579424 h 622300"/>
                <a:gd name="connsiteX224" fmla="*/ 428645 w 1721798"/>
                <a:gd name="connsiteY224" fmla="*/ 586580 h 622300"/>
                <a:gd name="connsiteX225" fmla="*/ 414349 w 1721798"/>
                <a:gd name="connsiteY225" fmla="*/ 593737 h 622300"/>
                <a:gd name="connsiteX226" fmla="*/ 400054 w 1721798"/>
                <a:gd name="connsiteY226" fmla="*/ 600084 h 622300"/>
                <a:gd name="connsiteX227" fmla="*/ 385758 w 1721798"/>
                <a:gd name="connsiteY227" fmla="*/ 606432 h 622300"/>
                <a:gd name="connsiteX228" fmla="*/ 372299 w 1721798"/>
                <a:gd name="connsiteY228" fmla="*/ 610414 h 622300"/>
                <a:gd name="connsiteX229" fmla="*/ 360360 w 1721798"/>
                <a:gd name="connsiteY229" fmla="*/ 615144 h 622300"/>
                <a:gd name="connsiteX230" fmla="*/ 349258 w 1721798"/>
                <a:gd name="connsiteY230" fmla="*/ 619126 h 622300"/>
                <a:gd name="connsiteX231" fmla="*/ 340513 w 1721798"/>
                <a:gd name="connsiteY231" fmla="*/ 621491 h 622300"/>
                <a:gd name="connsiteX232" fmla="*/ 331769 w 1721798"/>
                <a:gd name="connsiteY232" fmla="*/ 622300 h 622300"/>
                <a:gd name="connsiteX233" fmla="*/ 325457 w 1721798"/>
                <a:gd name="connsiteY233" fmla="*/ 622300 h 622300"/>
                <a:gd name="connsiteX234" fmla="*/ 311161 w 1721798"/>
                <a:gd name="connsiteY234" fmla="*/ 619126 h 622300"/>
                <a:gd name="connsiteX235" fmla="*/ 295269 w 1721798"/>
                <a:gd name="connsiteY235" fmla="*/ 610414 h 622300"/>
                <a:gd name="connsiteX236" fmla="*/ 280213 w 1721798"/>
                <a:gd name="connsiteY236" fmla="*/ 598466 h 622300"/>
                <a:gd name="connsiteX237" fmla="*/ 263559 w 1721798"/>
                <a:gd name="connsiteY237" fmla="*/ 584215 h 622300"/>
                <a:gd name="connsiteX238" fmla="*/ 247667 w 1721798"/>
                <a:gd name="connsiteY238" fmla="*/ 566729 h 622300"/>
                <a:gd name="connsiteX239" fmla="*/ 232535 w 1721798"/>
                <a:gd name="connsiteY239" fmla="*/ 548495 h 622300"/>
                <a:gd name="connsiteX240" fmla="*/ 216718 w 1721798"/>
                <a:gd name="connsiteY240" fmla="*/ 528644 h 622300"/>
                <a:gd name="connsiteX241" fmla="*/ 202422 w 1721798"/>
                <a:gd name="connsiteY241" fmla="*/ 507237 h 622300"/>
                <a:gd name="connsiteX242" fmla="*/ 188126 w 1721798"/>
                <a:gd name="connsiteY242" fmla="*/ 487385 h 622300"/>
                <a:gd name="connsiteX243" fmla="*/ 175428 w 1721798"/>
                <a:gd name="connsiteY243" fmla="*/ 467534 h 622300"/>
                <a:gd name="connsiteX244" fmla="*/ 163489 w 1721798"/>
                <a:gd name="connsiteY244" fmla="*/ 447683 h 622300"/>
                <a:gd name="connsiteX245" fmla="*/ 153984 w 1721798"/>
                <a:gd name="connsiteY245" fmla="*/ 431005 h 622300"/>
                <a:gd name="connsiteX246" fmla="*/ 145239 w 1721798"/>
                <a:gd name="connsiteY246" fmla="*/ 415945 h 622300"/>
                <a:gd name="connsiteX247" fmla="*/ 138928 w 1721798"/>
                <a:gd name="connsiteY247" fmla="*/ 403997 h 622300"/>
                <a:gd name="connsiteX248" fmla="*/ 134137 w 1721798"/>
                <a:gd name="connsiteY248" fmla="*/ 395285 h 622300"/>
                <a:gd name="connsiteX249" fmla="*/ 132540 w 1721798"/>
                <a:gd name="connsiteY249" fmla="*/ 390556 h 622300"/>
                <a:gd name="connsiteX250" fmla="*/ 133377 w 1721798"/>
                <a:gd name="connsiteY250" fmla="*/ 384146 h 622300"/>
                <a:gd name="connsiteX251" fmla="*/ 137331 w 1721798"/>
                <a:gd name="connsiteY251" fmla="*/ 373069 h 622300"/>
                <a:gd name="connsiteX252" fmla="*/ 143642 w 1721798"/>
                <a:gd name="connsiteY252" fmla="*/ 361183 h 622300"/>
                <a:gd name="connsiteX253" fmla="*/ 151627 w 1721798"/>
                <a:gd name="connsiteY253" fmla="*/ 347679 h 622300"/>
                <a:gd name="connsiteX254" fmla="*/ 161892 w 1721798"/>
                <a:gd name="connsiteY254" fmla="*/ 334175 h 622300"/>
                <a:gd name="connsiteX255" fmla="*/ 170637 w 1721798"/>
                <a:gd name="connsiteY255" fmla="*/ 320671 h 622300"/>
                <a:gd name="connsiteX256" fmla="*/ 180218 w 1721798"/>
                <a:gd name="connsiteY256" fmla="*/ 311150 h 622300"/>
                <a:gd name="connsiteX257" fmla="*/ 187290 w 1721798"/>
                <a:gd name="connsiteY257" fmla="*/ 303994 h 622300"/>
                <a:gd name="connsiteX258" fmla="*/ 207973 w 1721798"/>
                <a:gd name="connsiteY258" fmla="*/ 288934 h 622300"/>
                <a:gd name="connsiteX259" fmla="*/ 228580 w 1721798"/>
                <a:gd name="connsiteY259" fmla="*/ 274621 h 622300"/>
                <a:gd name="connsiteX260" fmla="*/ 250024 w 1721798"/>
                <a:gd name="connsiteY260" fmla="*/ 260370 h 622300"/>
                <a:gd name="connsiteX261" fmla="*/ 269871 w 1721798"/>
                <a:gd name="connsiteY261" fmla="*/ 247675 h 622300"/>
                <a:gd name="connsiteX262" fmla="*/ 287360 w 1721798"/>
                <a:gd name="connsiteY262" fmla="*/ 238154 h 622300"/>
                <a:gd name="connsiteX263" fmla="*/ 300820 w 1721798"/>
                <a:gd name="connsiteY263" fmla="*/ 229380 h 622300"/>
                <a:gd name="connsiteX264" fmla="*/ 310325 w 1721798"/>
                <a:gd name="connsiteY264" fmla="*/ 223841 h 622300"/>
                <a:gd name="connsiteX265" fmla="*/ 313519 w 1721798"/>
                <a:gd name="connsiteY265" fmla="*/ 222223 h 622300"/>
                <a:gd name="connsiteX266" fmla="*/ 311161 w 1721798"/>
                <a:gd name="connsiteY266" fmla="*/ 221477 h 622300"/>
                <a:gd name="connsiteX267" fmla="*/ 304774 w 1721798"/>
                <a:gd name="connsiteY267" fmla="*/ 219859 h 622300"/>
                <a:gd name="connsiteX268" fmla="*/ 293672 w 1721798"/>
                <a:gd name="connsiteY268" fmla="*/ 216685 h 622300"/>
                <a:gd name="connsiteX269" fmla="*/ 277779 w 1721798"/>
                <a:gd name="connsiteY269" fmla="*/ 213511 h 622300"/>
                <a:gd name="connsiteX270" fmla="*/ 259529 w 1721798"/>
                <a:gd name="connsiteY270" fmla="*/ 210337 h 622300"/>
                <a:gd name="connsiteX271" fmla="*/ 238162 w 1721798"/>
                <a:gd name="connsiteY271" fmla="*/ 207973 h 622300"/>
                <a:gd name="connsiteX272" fmla="*/ 212688 w 1721798"/>
                <a:gd name="connsiteY272" fmla="*/ 206355 h 622300"/>
                <a:gd name="connsiteX273" fmla="*/ 185769 w 1721798"/>
                <a:gd name="connsiteY273" fmla="*/ 207973 h 622300"/>
                <a:gd name="connsiteX274" fmla="*/ 167519 w 1721798"/>
                <a:gd name="connsiteY274" fmla="*/ 209528 h 622300"/>
                <a:gd name="connsiteX275" fmla="*/ 145239 w 1721798"/>
                <a:gd name="connsiteY275" fmla="*/ 214320 h 622300"/>
                <a:gd name="connsiteX276" fmla="*/ 121438 w 1721798"/>
                <a:gd name="connsiteY276" fmla="*/ 218303 h 622300"/>
                <a:gd name="connsiteX277" fmla="*/ 97637 w 1721798"/>
                <a:gd name="connsiteY277" fmla="*/ 223841 h 622300"/>
                <a:gd name="connsiteX278" fmla="*/ 74597 w 1721798"/>
                <a:gd name="connsiteY278" fmla="*/ 229380 h 622300"/>
                <a:gd name="connsiteX279" fmla="*/ 57944 w 1721798"/>
                <a:gd name="connsiteY279" fmla="*/ 234172 h 622300"/>
                <a:gd name="connsiteX280" fmla="*/ 44484 w 1721798"/>
                <a:gd name="connsiteY280" fmla="*/ 238154 h 622300"/>
                <a:gd name="connsiteX281" fmla="*/ 40454 w 1721798"/>
                <a:gd name="connsiteY281" fmla="*/ 238901 h 622300"/>
                <a:gd name="connsiteX282" fmla="*/ 61898 w 1721798"/>
                <a:gd name="connsiteY282" fmla="*/ 186503 h 622300"/>
                <a:gd name="connsiteX283" fmla="*/ 110336 w 1721798"/>
                <a:gd name="connsiteY283" fmla="*/ 131741 h 622300"/>
                <a:gd name="connsiteX284" fmla="*/ 108739 w 1721798"/>
                <a:gd name="connsiteY284" fmla="*/ 130994 h 622300"/>
                <a:gd name="connsiteX285" fmla="*/ 102428 w 1721798"/>
                <a:gd name="connsiteY285" fmla="*/ 129376 h 622300"/>
                <a:gd name="connsiteX286" fmla="*/ 94444 w 1721798"/>
                <a:gd name="connsiteY286" fmla="*/ 126203 h 622300"/>
                <a:gd name="connsiteX287" fmla="*/ 84102 w 1721798"/>
                <a:gd name="connsiteY287" fmla="*/ 123029 h 622300"/>
                <a:gd name="connsiteX288" fmla="*/ 73000 w 1721798"/>
                <a:gd name="connsiteY288" fmla="*/ 119046 h 622300"/>
                <a:gd name="connsiteX289" fmla="*/ 63495 w 1721798"/>
                <a:gd name="connsiteY289" fmla="*/ 114317 h 622300"/>
                <a:gd name="connsiteX290" fmla="*/ 53990 w 1721798"/>
                <a:gd name="connsiteY290" fmla="*/ 109525 h 622300"/>
                <a:gd name="connsiteX291" fmla="*/ 47602 w 1721798"/>
                <a:gd name="connsiteY291" fmla="*/ 106351 h 622300"/>
                <a:gd name="connsiteX292" fmla="*/ 42051 w 1721798"/>
                <a:gd name="connsiteY292" fmla="*/ 101622 h 622300"/>
                <a:gd name="connsiteX293" fmla="*/ 34903 w 1721798"/>
                <a:gd name="connsiteY293" fmla="*/ 95274 h 622300"/>
                <a:gd name="connsiteX294" fmla="*/ 27755 w 1721798"/>
                <a:gd name="connsiteY294" fmla="*/ 88118 h 622300"/>
                <a:gd name="connsiteX295" fmla="*/ 19847 w 1721798"/>
                <a:gd name="connsiteY295" fmla="*/ 80961 h 622300"/>
                <a:gd name="connsiteX296" fmla="*/ 12699 w 1721798"/>
                <a:gd name="connsiteY296" fmla="*/ 72996 h 622300"/>
                <a:gd name="connsiteX297" fmla="*/ 6388 w 1721798"/>
                <a:gd name="connsiteY297" fmla="*/ 66648 h 622300"/>
                <a:gd name="connsiteX298" fmla="*/ 2358 w 1721798"/>
                <a:gd name="connsiteY298" fmla="*/ 61110 h 622300"/>
                <a:gd name="connsiteX299" fmla="*/ 0 w 1721798"/>
                <a:gd name="connsiteY299" fmla="*/ 57127 h 622300"/>
                <a:gd name="connsiteX300" fmla="*/ 761 w 1721798"/>
                <a:gd name="connsiteY300" fmla="*/ 55571 h 622300"/>
                <a:gd name="connsiteX301" fmla="*/ 3954 w 1721798"/>
                <a:gd name="connsiteY301" fmla="*/ 54762 h 622300"/>
                <a:gd name="connsiteX302" fmla="*/ 9505 w 1721798"/>
                <a:gd name="connsiteY302" fmla="*/ 52398 h 622300"/>
                <a:gd name="connsiteX303" fmla="*/ 15893 w 1721798"/>
                <a:gd name="connsiteY303" fmla="*/ 49224 h 622300"/>
                <a:gd name="connsiteX304" fmla="*/ 23801 w 1721798"/>
                <a:gd name="connsiteY304" fmla="*/ 46050 h 622300"/>
                <a:gd name="connsiteX305" fmla="*/ 32546 w 1721798"/>
                <a:gd name="connsiteY305" fmla="*/ 41259 h 622300"/>
                <a:gd name="connsiteX306" fmla="*/ 44484 w 1721798"/>
                <a:gd name="connsiteY306" fmla="*/ 36529 h 622300"/>
                <a:gd name="connsiteX307" fmla="*/ 57944 w 1721798"/>
                <a:gd name="connsiteY307" fmla="*/ 32546 h 622300"/>
                <a:gd name="connsiteX308" fmla="*/ 71403 w 1721798"/>
                <a:gd name="connsiteY308" fmla="*/ 27755 h 622300"/>
                <a:gd name="connsiteX309" fmla="*/ 86535 w 1721798"/>
                <a:gd name="connsiteY309" fmla="*/ 22216 h 622300"/>
                <a:gd name="connsiteX310" fmla="*/ 103188 w 1721798"/>
                <a:gd name="connsiteY310" fmla="*/ 17487 h 622300"/>
                <a:gd name="connsiteX311" fmla="*/ 120678 w 1721798"/>
                <a:gd name="connsiteY311" fmla="*/ 14313 h 622300"/>
                <a:gd name="connsiteX312" fmla="*/ 139688 w 1721798"/>
                <a:gd name="connsiteY312" fmla="*/ 10330 h 622300"/>
                <a:gd name="connsiteX313" fmla="*/ 158775 w 1721798"/>
                <a:gd name="connsiteY313" fmla="*/ 6348 h 622300"/>
                <a:gd name="connsiteX314" fmla="*/ 180218 w 1721798"/>
                <a:gd name="connsiteY314" fmla="*/ 3983 h 622300"/>
                <a:gd name="connsiteX315" fmla="*/ 200825 w 1721798"/>
                <a:gd name="connsiteY315" fmla="*/ 2365 h 622300"/>
                <a:gd name="connsiteX316" fmla="*/ 211167 w 1721798"/>
                <a:gd name="connsiteY316" fmla="*/ 809 h 622300"/>
                <a:gd name="connsiteX317" fmla="*/ 221433 w 1721798"/>
                <a:gd name="connsiteY317" fmla="*/ 809 h 622300"/>
                <a:gd name="connsiteX318" fmla="*/ 232535 w 1721798"/>
                <a:gd name="connsiteY318" fmla="*/ 809 h 622300"/>
                <a:gd name="connsiteX319" fmla="*/ 242876 w 1721798"/>
                <a:gd name="connsiteY31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601639 w 1721798"/>
                <a:gd name="connsiteY204" fmla="*/ 505619 h 622300"/>
                <a:gd name="connsiteX205" fmla="*/ 589777 w 1721798"/>
                <a:gd name="connsiteY205" fmla="*/ 510411 h 622300"/>
                <a:gd name="connsiteX206" fmla="*/ 580196 w 1721798"/>
                <a:gd name="connsiteY206" fmla="*/ 515140 h 622300"/>
                <a:gd name="connsiteX207" fmla="*/ 571527 w 1721798"/>
                <a:gd name="connsiteY207" fmla="*/ 518314 h 622300"/>
                <a:gd name="connsiteX208" fmla="*/ 565976 w 1721798"/>
                <a:gd name="connsiteY208" fmla="*/ 521488 h 622300"/>
                <a:gd name="connsiteX209" fmla="*/ 563543 w 1721798"/>
                <a:gd name="connsiteY209" fmla="*/ 522297 h 622300"/>
                <a:gd name="connsiteX210" fmla="*/ 558828 w 1721798"/>
                <a:gd name="connsiteY210" fmla="*/ 524661 h 622300"/>
                <a:gd name="connsiteX211" fmla="*/ 554798 w 1721798"/>
                <a:gd name="connsiteY211" fmla="*/ 526279 h 622300"/>
                <a:gd name="connsiteX212" fmla="*/ 551680 w 1721798"/>
                <a:gd name="connsiteY212" fmla="*/ 528644 h 622300"/>
                <a:gd name="connsiteX213" fmla="*/ 547726 w 1721798"/>
                <a:gd name="connsiteY213" fmla="*/ 529453 h 622300"/>
                <a:gd name="connsiteX214" fmla="*/ 544532 w 1721798"/>
                <a:gd name="connsiteY214" fmla="*/ 531009 h 622300"/>
                <a:gd name="connsiteX215" fmla="*/ 538981 w 1721798"/>
                <a:gd name="connsiteY215" fmla="*/ 534182 h 622300"/>
                <a:gd name="connsiteX216" fmla="*/ 533430 w 1721798"/>
                <a:gd name="connsiteY216" fmla="*/ 535800 h 622300"/>
                <a:gd name="connsiteX217" fmla="*/ 526282 w 1721798"/>
                <a:gd name="connsiteY217" fmla="*/ 539721 h 622300"/>
                <a:gd name="connsiteX218" fmla="*/ 514344 w 1721798"/>
                <a:gd name="connsiteY218" fmla="*/ 546131 h 622300"/>
                <a:gd name="connsiteX219" fmla="*/ 500884 w 1721798"/>
                <a:gd name="connsiteY219" fmla="*/ 552478 h 622300"/>
                <a:gd name="connsiteX220" fmla="*/ 487349 w 1721798"/>
                <a:gd name="connsiteY220" fmla="*/ 558826 h 622300"/>
                <a:gd name="connsiteX221" fmla="*/ 473890 w 1721798"/>
                <a:gd name="connsiteY221" fmla="*/ 565920 h 622300"/>
                <a:gd name="connsiteX222" fmla="*/ 458758 w 1721798"/>
                <a:gd name="connsiteY222" fmla="*/ 573076 h 622300"/>
                <a:gd name="connsiteX223" fmla="*/ 443701 w 1721798"/>
                <a:gd name="connsiteY223" fmla="*/ 579424 h 622300"/>
                <a:gd name="connsiteX224" fmla="*/ 428645 w 1721798"/>
                <a:gd name="connsiteY224" fmla="*/ 586580 h 622300"/>
                <a:gd name="connsiteX225" fmla="*/ 414349 w 1721798"/>
                <a:gd name="connsiteY225" fmla="*/ 593737 h 622300"/>
                <a:gd name="connsiteX226" fmla="*/ 400054 w 1721798"/>
                <a:gd name="connsiteY226" fmla="*/ 600084 h 622300"/>
                <a:gd name="connsiteX227" fmla="*/ 372299 w 1721798"/>
                <a:gd name="connsiteY227" fmla="*/ 610414 h 622300"/>
                <a:gd name="connsiteX228" fmla="*/ 360360 w 1721798"/>
                <a:gd name="connsiteY228" fmla="*/ 615144 h 622300"/>
                <a:gd name="connsiteX229" fmla="*/ 349258 w 1721798"/>
                <a:gd name="connsiteY229" fmla="*/ 619126 h 622300"/>
                <a:gd name="connsiteX230" fmla="*/ 340513 w 1721798"/>
                <a:gd name="connsiteY230" fmla="*/ 621491 h 622300"/>
                <a:gd name="connsiteX231" fmla="*/ 331769 w 1721798"/>
                <a:gd name="connsiteY231" fmla="*/ 622300 h 622300"/>
                <a:gd name="connsiteX232" fmla="*/ 325457 w 1721798"/>
                <a:gd name="connsiteY232" fmla="*/ 622300 h 622300"/>
                <a:gd name="connsiteX233" fmla="*/ 311161 w 1721798"/>
                <a:gd name="connsiteY233" fmla="*/ 619126 h 622300"/>
                <a:gd name="connsiteX234" fmla="*/ 295269 w 1721798"/>
                <a:gd name="connsiteY234" fmla="*/ 610414 h 622300"/>
                <a:gd name="connsiteX235" fmla="*/ 280213 w 1721798"/>
                <a:gd name="connsiteY235" fmla="*/ 598466 h 622300"/>
                <a:gd name="connsiteX236" fmla="*/ 263559 w 1721798"/>
                <a:gd name="connsiteY236" fmla="*/ 584215 h 622300"/>
                <a:gd name="connsiteX237" fmla="*/ 247667 w 1721798"/>
                <a:gd name="connsiteY237" fmla="*/ 566729 h 622300"/>
                <a:gd name="connsiteX238" fmla="*/ 232535 w 1721798"/>
                <a:gd name="connsiteY238" fmla="*/ 548495 h 622300"/>
                <a:gd name="connsiteX239" fmla="*/ 216718 w 1721798"/>
                <a:gd name="connsiteY239" fmla="*/ 528644 h 622300"/>
                <a:gd name="connsiteX240" fmla="*/ 202422 w 1721798"/>
                <a:gd name="connsiteY240" fmla="*/ 507237 h 622300"/>
                <a:gd name="connsiteX241" fmla="*/ 188126 w 1721798"/>
                <a:gd name="connsiteY241" fmla="*/ 487385 h 622300"/>
                <a:gd name="connsiteX242" fmla="*/ 175428 w 1721798"/>
                <a:gd name="connsiteY242" fmla="*/ 467534 h 622300"/>
                <a:gd name="connsiteX243" fmla="*/ 163489 w 1721798"/>
                <a:gd name="connsiteY243" fmla="*/ 447683 h 622300"/>
                <a:gd name="connsiteX244" fmla="*/ 153984 w 1721798"/>
                <a:gd name="connsiteY244" fmla="*/ 431005 h 622300"/>
                <a:gd name="connsiteX245" fmla="*/ 145239 w 1721798"/>
                <a:gd name="connsiteY245" fmla="*/ 415945 h 622300"/>
                <a:gd name="connsiteX246" fmla="*/ 138928 w 1721798"/>
                <a:gd name="connsiteY246" fmla="*/ 403997 h 622300"/>
                <a:gd name="connsiteX247" fmla="*/ 134137 w 1721798"/>
                <a:gd name="connsiteY247" fmla="*/ 395285 h 622300"/>
                <a:gd name="connsiteX248" fmla="*/ 132540 w 1721798"/>
                <a:gd name="connsiteY248" fmla="*/ 390556 h 622300"/>
                <a:gd name="connsiteX249" fmla="*/ 133377 w 1721798"/>
                <a:gd name="connsiteY249" fmla="*/ 384146 h 622300"/>
                <a:gd name="connsiteX250" fmla="*/ 137331 w 1721798"/>
                <a:gd name="connsiteY250" fmla="*/ 373069 h 622300"/>
                <a:gd name="connsiteX251" fmla="*/ 143642 w 1721798"/>
                <a:gd name="connsiteY251" fmla="*/ 361183 h 622300"/>
                <a:gd name="connsiteX252" fmla="*/ 151627 w 1721798"/>
                <a:gd name="connsiteY252" fmla="*/ 347679 h 622300"/>
                <a:gd name="connsiteX253" fmla="*/ 161892 w 1721798"/>
                <a:gd name="connsiteY253" fmla="*/ 334175 h 622300"/>
                <a:gd name="connsiteX254" fmla="*/ 170637 w 1721798"/>
                <a:gd name="connsiteY254" fmla="*/ 320671 h 622300"/>
                <a:gd name="connsiteX255" fmla="*/ 180218 w 1721798"/>
                <a:gd name="connsiteY255" fmla="*/ 311150 h 622300"/>
                <a:gd name="connsiteX256" fmla="*/ 187290 w 1721798"/>
                <a:gd name="connsiteY256" fmla="*/ 303994 h 622300"/>
                <a:gd name="connsiteX257" fmla="*/ 207973 w 1721798"/>
                <a:gd name="connsiteY257" fmla="*/ 288934 h 622300"/>
                <a:gd name="connsiteX258" fmla="*/ 228580 w 1721798"/>
                <a:gd name="connsiteY258" fmla="*/ 274621 h 622300"/>
                <a:gd name="connsiteX259" fmla="*/ 250024 w 1721798"/>
                <a:gd name="connsiteY259" fmla="*/ 260370 h 622300"/>
                <a:gd name="connsiteX260" fmla="*/ 269871 w 1721798"/>
                <a:gd name="connsiteY260" fmla="*/ 247675 h 622300"/>
                <a:gd name="connsiteX261" fmla="*/ 287360 w 1721798"/>
                <a:gd name="connsiteY261" fmla="*/ 238154 h 622300"/>
                <a:gd name="connsiteX262" fmla="*/ 300820 w 1721798"/>
                <a:gd name="connsiteY262" fmla="*/ 229380 h 622300"/>
                <a:gd name="connsiteX263" fmla="*/ 310325 w 1721798"/>
                <a:gd name="connsiteY263" fmla="*/ 223841 h 622300"/>
                <a:gd name="connsiteX264" fmla="*/ 313519 w 1721798"/>
                <a:gd name="connsiteY264" fmla="*/ 222223 h 622300"/>
                <a:gd name="connsiteX265" fmla="*/ 311161 w 1721798"/>
                <a:gd name="connsiteY265" fmla="*/ 221477 h 622300"/>
                <a:gd name="connsiteX266" fmla="*/ 304774 w 1721798"/>
                <a:gd name="connsiteY266" fmla="*/ 219859 h 622300"/>
                <a:gd name="connsiteX267" fmla="*/ 293672 w 1721798"/>
                <a:gd name="connsiteY267" fmla="*/ 216685 h 622300"/>
                <a:gd name="connsiteX268" fmla="*/ 277779 w 1721798"/>
                <a:gd name="connsiteY268" fmla="*/ 213511 h 622300"/>
                <a:gd name="connsiteX269" fmla="*/ 259529 w 1721798"/>
                <a:gd name="connsiteY269" fmla="*/ 210337 h 622300"/>
                <a:gd name="connsiteX270" fmla="*/ 238162 w 1721798"/>
                <a:gd name="connsiteY270" fmla="*/ 207973 h 622300"/>
                <a:gd name="connsiteX271" fmla="*/ 212688 w 1721798"/>
                <a:gd name="connsiteY271" fmla="*/ 206355 h 622300"/>
                <a:gd name="connsiteX272" fmla="*/ 185769 w 1721798"/>
                <a:gd name="connsiteY272" fmla="*/ 207973 h 622300"/>
                <a:gd name="connsiteX273" fmla="*/ 167519 w 1721798"/>
                <a:gd name="connsiteY273" fmla="*/ 209528 h 622300"/>
                <a:gd name="connsiteX274" fmla="*/ 145239 w 1721798"/>
                <a:gd name="connsiteY274" fmla="*/ 214320 h 622300"/>
                <a:gd name="connsiteX275" fmla="*/ 121438 w 1721798"/>
                <a:gd name="connsiteY275" fmla="*/ 218303 h 622300"/>
                <a:gd name="connsiteX276" fmla="*/ 97637 w 1721798"/>
                <a:gd name="connsiteY276" fmla="*/ 223841 h 622300"/>
                <a:gd name="connsiteX277" fmla="*/ 74597 w 1721798"/>
                <a:gd name="connsiteY277" fmla="*/ 229380 h 622300"/>
                <a:gd name="connsiteX278" fmla="*/ 57944 w 1721798"/>
                <a:gd name="connsiteY278" fmla="*/ 234172 h 622300"/>
                <a:gd name="connsiteX279" fmla="*/ 44484 w 1721798"/>
                <a:gd name="connsiteY279" fmla="*/ 238154 h 622300"/>
                <a:gd name="connsiteX280" fmla="*/ 40454 w 1721798"/>
                <a:gd name="connsiteY280" fmla="*/ 238901 h 622300"/>
                <a:gd name="connsiteX281" fmla="*/ 61898 w 1721798"/>
                <a:gd name="connsiteY281" fmla="*/ 186503 h 622300"/>
                <a:gd name="connsiteX282" fmla="*/ 110336 w 1721798"/>
                <a:gd name="connsiteY282" fmla="*/ 131741 h 622300"/>
                <a:gd name="connsiteX283" fmla="*/ 108739 w 1721798"/>
                <a:gd name="connsiteY283" fmla="*/ 130994 h 622300"/>
                <a:gd name="connsiteX284" fmla="*/ 102428 w 1721798"/>
                <a:gd name="connsiteY284" fmla="*/ 129376 h 622300"/>
                <a:gd name="connsiteX285" fmla="*/ 94444 w 1721798"/>
                <a:gd name="connsiteY285" fmla="*/ 126203 h 622300"/>
                <a:gd name="connsiteX286" fmla="*/ 84102 w 1721798"/>
                <a:gd name="connsiteY286" fmla="*/ 123029 h 622300"/>
                <a:gd name="connsiteX287" fmla="*/ 73000 w 1721798"/>
                <a:gd name="connsiteY287" fmla="*/ 119046 h 622300"/>
                <a:gd name="connsiteX288" fmla="*/ 63495 w 1721798"/>
                <a:gd name="connsiteY288" fmla="*/ 114317 h 622300"/>
                <a:gd name="connsiteX289" fmla="*/ 53990 w 1721798"/>
                <a:gd name="connsiteY289" fmla="*/ 109525 h 622300"/>
                <a:gd name="connsiteX290" fmla="*/ 47602 w 1721798"/>
                <a:gd name="connsiteY290" fmla="*/ 106351 h 622300"/>
                <a:gd name="connsiteX291" fmla="*/ 42051 w 1721798"/>
                <a:gd name="connsiteY291" fmla="*/ 101622 h 622300"/>
                <a:gd name="connsiteX292" fmla="*/ 34903 w 1721798"/>
                <a:gd name="connsiteY292" fmla="*/ 95274 h 622300"/>
                <a:gd name="connsiteX293" fmla="*/ 27755 w 1721798"/>
                <a:gd name="connsiteY293" fmla="*/ 88118 h 622300"/>
                <a:gd name="connsiteX294" fmla="*/ 19847 w 1721798"/>
                <a:gd name="connsiteY294" fmla="*/ 80961 h 622300"/>
                <a:gd name="connsiteX295" fmla="*/ 12699 w 1721798"/>
                <a:gd name="connsiteY295" fmla="*/ 72996 h 622300"/>
                <a:gd name="connsiteX296" fmla="*/ 6388 w 1721798"/>
                <a:gd name="connsiteY296" fmla="*/ 66648 h 622300"/>
                <a:gd name="connsiteX297" fmla="*/ 2358 w 1721798"/>
                <a:gd name="connsiteY297" fmla="*/ 61110 h 622300"/>
                <a:gd name="connsiteX298" fmla="*/ 0 w 1721798"/>
                <a:gd name="connsiteY298" fmla="*/ 57127 h 622300"/>
                <a:gd name="connsiteX299" fmla="*/ 761 w 1721798"/>
                <a:gd name="connsiteY299" fmla="*/ 55571 h 622300"/>
                <a:gd name="connsiteX300" fmla="*/ 3954 w 1721798"/>
                <a:gd name="connsiteY300" fmla="*/ 54762 h 622300"/>
                <a:gd name="connsiteX301" fmla="*/ 9505 w 1721798"/>
                <a:gd name="connsiteY301" fmla="*/ 52398 h 622300"/>
                <a:gd name="connsiteX302" fmla="*/ 15893 w 1721798"/>
                <a:gd name="connsiteY302" fmla="*/ 49224 h 622300"/>
                <a:gd name="connsiteX303" fmla="*/ 23801 w 1721798"/>
                <a:gd name="connsiteY303" fmla="*/ 46050 h 622300"/>
                <a:gd name="connsiteX304" fmla="*/ 32546 w 1721798"/>
                <a:gd name="connsiteY304" fmla="*/ 41259 h 622300"/>
                <a:gd name="connsiteX305" fmla="*/ 44484 w 1721798"/>
                <a:gd name="connsiteY305" fmla="*/ 36529 h 622300"/>
                <a:gd name="connsiteX306" fmla="*/ 57944 w 1721798"/>
                <a:gd name="connsiteY306" fmla="*/ 32546 h 622300"/>
                <a:gd name="connsiteX307" fmla="*/ 71403 w 1721798"/>
                <a:gd name="connsiteY307" fmla="*/ 27755 h 622300"/>
                <a:gd name="connsiteX308" fmla="*/ 86535 w 1721798"/>
                <a:gd name="connsiteY308" fmla="*/ 22216 h 622300"/>
                <a:gd name="connsiteX309" fmla="*/ 103188 w 1721798"/>
                <a:gd name="connsiteY309" fmla="*/ 17487 h 622300"/>
                <a:gd name="connsiteX310" fmla="*/ 120678 w 1721798"/>
                <a:gd name="connsiteY310" fmla="*/ 14313 h 622300"/>
                <a:gd name="connsiteX311" fmla="*/ 139688 w 1721798"/>
                <a:gd name="connsiteY311" fmla="*/ 10330 h 622300"/>
                <a:gd name="connsiteX312" fmla="*/ 158775 w 1721798"/>
                <a:gd name="connsiteY312" fmla="*/ 6348 h 622300"/>
                <a:gd name="connsiteX313" fmla="*/ 180218 w 1721798"/>
                <a:gd name="connsiteY313" fmla="*/ 3983 h 622300"/>
                <a:gd name="connsiteX314" fmla="*/ 200825 w 1721798"/>
                <a:gd name="connsiteY314" fmla="*/ 2365 h 622300"/>
                <a:gd name="connsiteX315" fmla="*/ 211167 w 1721798"/>
                <a:gd name="connsiteY315" fmla="*/ 809 h 622300"/>
                <a:gd name="connsiteX316" fmla="*/ 221433 w 1721798"/>
                <a:gd name="connsiteY316" fmla="*/ 809 h 622300"/>
                <a:gd name="connsiteX317" fmla="*/ 232535 w 1721798"/>
                <a:gd name="connsiteY317" fmla="*/ 809 h 622300"/>
                <a:gd name="connsiteX318" fmla="*/ 242876 w 1721798"/>
                <a:gd name="connsiteY31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601639 w 1721798"/>
                <a:gd name="connsiteY204" fmla="*/ 505619 h 622300"/>
                <a:gd name="connsiteX205" fmla="*/ 589777 w 1721798"/>
                <a:gd name="connsiteY205" fmla="*/ 510411 h 622300"/>
                <a:gd name="connsiteX206" fmla="*/ 580196 w 1721798"/>
                <a:gd name="connsiteY206" fmla="*/ 515140 h 622300"/>
                <a:gd name="connsiteX207" fmla="*/ 571527 w 1721798"/>
                <a:gd name="connsiteY207" fmla="*/ 518314 h 622300"/>
                <a:gd name="connsiteX208" fmla="*/ 565976 w 1721798"/>
                <a:gd name="connsiteY208" fmla="*/ 521488 h 622300"/>
                <a:gd name="connsiteX209" fmla="*/ 563543 w 1721798"/>
                <a:gd name="connsiteY209" fmla="*/ 522297 h 622300"/>
                <a:gd name="connsiteX210" fmla="*/ 558828 w 1721798"/>
                <a:gd name="connsiteY210" fmla="*/ 524661 h 622300"/>
                <a:gd name="connsiteX211" fmla="*/ 554798 w 1721798"/>
                <a:gd name="connsiteY211" fmla="*/ 526279 h 622300"/>
                <a:gd name="connsiteX212" fmla="*/ 551680 w 1721798"/>
                <a:gd name="connsiteY212" fmla="*/ 528644 h 622300"/>
                <a:gd name="connsiteX213" fmla="*/ 547726 w 1721798"/>
                <a:gd name="connsiteY213" fmla="*/ 529453 h 622300"/>
                <a:gd name="connsiteX214" fmla="*/ 544532 w 1721798"/>
                <a:gd name="connsiteY214" fmla="*/ 531009 h 622300"/>
                <a:gd name="connsiteX215" fmla="*/ 538981 w 1721798"/>
                <a:gd name="connsiteY215" fmla="*/ 534182 h 622300"/>
                <a:gd name="connsiteX216" fmla="*/ 533430 w 1721798"/>
                <a:gd name="connsiteY216" fmla="*/ 535800 h 622300"/>
                <a:gd name="connsiteX217" fmla="*/ 526282 w 1721798"/>
                <a:gd name="connsiteY217" fmla="*/ 539721 h 622300"/>
                <a:gd name="connsiteX218" fmla="*/ 514344 w 1721798"/>
                <a:gd name="connsiteY218" fmla="*/ 546131 h 622300"/>
                <a:gd name="connsiteX219" fmla="*/ 500884 w 1721798"/>
                <a:gd name="connsiteY219" fmla="*/ 552478 h 622300"/>
                <a:gd name="connsiteX220" fmla="*/ 487349 w 1721798"/>
                <a:gd name="connsiteY220" fmla="*/ 558826 h 622300"/>
                <a:gd name="connsiteX221" fmla="*/ 473890 w 1721798"/>
                <a:gd name="connsiteY221" fmla="*/ 565920 h 622300"/>
                <a:gd name="connsiteX222" fmla="*/ 458758 w 1721798"/>
                <a:gd name="connsiteY222" fmla="*/ 573076 h 622300"/>
                <a:gd name="connsiteX223" fmla="*/ 443701 w 1721798"/>
                <a:gd name="connsiteY223" fmla="*/ 579424 h 622300"/>
                <a:gd name="connsiteX224" fmla="*/ 428645 w 1721798"/>
                <a:gd name="connsiteY224" fmla="*/ 586580 h 622300"/>
                <a:gd name="connsiteX225" fmla="*/ 414349 w 1721798"/>
                <a:gd name="connsiteY225" fmla="*/ 593737 h 622300"/>
                <a:gd name="connsiteX226" fmla="*/ 372299 w 1721798"/>
                <a:gd name="connsiteY226" fmla="*/ 610414 h 622300"/>
                <a:gd name="connsiteX227" fmla="*/ 360360 w 1721798"/>
                <a:gd name="connsiteY227" fmla="*/ 615144 h 622300"/>
                <a:gd name="connsiteX228" fmla="*/ 349258 w 1721798"/>
                <a:gd name="connsiteY228" fmla="*/ 619126 h 622300"/>
                <a:gd name="connsiteX229" fmla="*/ 340513 w 1721798"/>
                <a:gd name="connsiteY229" fmla="*/ 621491 h 622300"/>
                <a:gd name="connsiteX230" fmla="*/ 331769 w 1721798"/>
                <a:gd name="connsiteY230" fmla="*/ 622300 h 622300"/>
                <a:gd name="connsiteX231" fmla="*/ 325457 w 1721798"/>
                <a:gd name="connsiteY231" fmla="*/ 622300 h 622300"/>
                <a:gd name="connsiteX232" fmla="*/ 311161 w 1721798"/>
                <a:gd name="connsiteY232" fmla="*/ 619126 h 622300"/>
                <a:gd name="connsiteX233" fmla="*/ 295269 w 1721798"/>
                <a:gd name="connsiteY233" fmla="*/ 610414 h 622300"/>
                <a:gd name="connsiteX234" fmla="*/ 280213 w 1721798"/>
                <a:gd name="connsiteY234" fmla="*/ 598466 h 622300"/>
                <a:gd name="connsiteX235" fmla="*/ 263559 w 1721798"/>
                <a:gd name="connsiteY235" fmla="*/ 584215 h 622300"/>
                <a:gd name="connsiteX236" fmla="*/ 247667 w 1721798"/>
                <a:gd name="connsiteY236" fmla="*/ 566729 h 622300"/>
                <a:gd name="connsiteX237" fmla="*/ 232535 w 1721798"/>
                <a:gd name="connsiteY237" fmla="*/ 548495 h 622300"/>
                <a:gd name="connsiteX238" fmla="*/ 216718 w 1721798"/>
                <a:gd name="connsiteY238" fmla="*/ 528644 h 622300"/>
                <a:gd name="connsiteX239" fmla="*/ 202422 w 1721798"/>
                <a:gd name="connsiteY239" fmla="*/ 507237 h 622300"/>
                <a:gd name="connsiteX240" fmla="*/ 188126 w 1721798"/>
                <a:gd name="connsiteY240" fmla="*/ 487385 h 622300"/>
                <a:gd name="connsiteX241" fmla="*/ 175428 w 1721798"/>
                <a:gd name="connsiteY241" fmla="*/ 467534 h 622300"/>
                <a:gd name="connsiteX242" fmla="*/ 163489 w 1721798"/>
                <a:gd name="connsiteY242" fmla="*/ 447683 h 622300"/>
                <a:gd name="connsiteX243" fmla="*/ 153984 w 1721798"/>
                <a:gd name="connsiteY243" fmla="*/ 431005 h 622300"/>
                <a:gd name="connsiteX244" fmla="*/ 145239 w 1721798"/>
                <a:gd name="connsiteY244" fmla="*/ 415945 h 622300"/>
                <a:gd name="connsiteX245" fmla="*/ 138928 w 1721798"/>
                <a:gd name="connsiteY245" fmla="*/ 403997 h 622300"/>
                <a:gd name="connsiteX246" fmla="*/ 134137 w 1721798"/>
                <a:gd name="connsiteY246" fmla="*/ 395285 h 622300"/>
                <a:gd name="connsiteX247" fmla="*/ 132540 w 1721798"/>
                <a:gd name="connsiteY247" fmla="*/ 390556 h 622300"/>
                <a:gd name="connsiteX248" fmla="*/ 133377 w 1721798"/>
                <a:gd name="connsiteY248" fmla="*/ 384146 h 622300"/>
                <a:gd name="connsiteX249" fmla="*/ 137331 w 1721798"/>
                <a:gd name="connsiteY249" fmla="*/ 373069 h 622300"/>
                <a:gd name="connsiteX250" fmla="*/ 143642 w 1721798"/>
                <a:gd name="connsiteY250" fmla="*/ 361183 h 622300"/>
                <a:gd name="connsiteX251" fmla="*/ 151627 w 1721798"/>
                <a:gd name="connsiteY251" fmla="*/ 347679 h 622300"/>
                <a:gd name="connsiteX252" fmla="*/ 161892 w 1721798"/>
                <a:gd name="connsiteY252" fmla="*/ 334175 h 622300"/>
                <a:gd name="connsiteX253" fmla="*/ 170637 w 1721798"/>
                <a:gd name="connsiteY253" fmla="*/ 320671 h 622300"/>
                <a:gd name="connsiteX254" fmla="*/ 180218 w 1721798"/>
                <a:gd name="connsiteY254" fmla="*/ 311150 h 622300"/>
                <a:gd name="connsiteX255" fmla="*/ 187290 w 1721798"/>
                <a:gd name="connsiteY255" fmla="*/ 303994 h 622300"/>
                <a:gd name="connsiteX256" fmla="*/ 207973 w 1721798"/>
                <a:gd name="connsiteY256" fmla="*/ 288934 h 622300"/>
                <a:gd name="connsiteX257" fmla="*/ 228580 w 1721798"/>
                <a:gd name="connsiteY257" fmla="*/ 274621 h 622300"/>
                <a:gd name="connsiteX258" fmla="*/ 250024 w 1721798"/>
                <a:gd name="connsiteY258" fmla="*/ 260370 h 622300"/>
                <a:gd name="connsiteX259" fmla="*/ 269871 w 1721798"/>
                <a:gd name="connsiteY259" fmla="*/ 247675 h 622300"/>
                <a:gd name="connsiteX260" fmla="*/ 287360 w 1721798"/>
                <a:gd name="connsiteY260" fmla="*/ 238154 h 622300"/>
                <a:gd name="connsiteX261" fmla="*/ 300820 w 1721798"/>
                <a:gd name="connsiteY261" fmla="*/ 229380 h 622300"/>
                <a:gd name="connsiteX262" fmla="*/ 310325 w 1721798"/>
                <a:gd name="connsiteY262" fmla="*/ 223841 h 622300"/>
                <a:gd name="connsiteX263" fmla="*/ 313519 w 1721798"/>
                <a:gd name="connsiteY263" fmla="*/ 222223 h 622300"/>
                <a:gd name="connsiteX264" fmla="*/ 311161 w 1721798"/>
                <a:gd name="connsiteY264" fmla="*/ 221477 h 622300"/>
                <a:gd name="connsiteX265" fmla="*/ 304774 w 1721798"/>
                <a:gd name="connsiteY265" fmla="*/ 219859 h 622300"/>
                <a:gd name="connsiteX266" fmla="*/ 293672 w 1721798"/>
                <a:gd name="connsiteY266" fmla="*/ 216685 h 622300"/>
                <a:gd name="connsiteX267" fmla="*/ 277779 w 1721798"/>
                <a:gd name="connsiteY267" fmla="*/ 213511 h 622300"/>
                <a:gd name="connsiteX268" fmla="*/ 259529 w 1721798"/>
                <a:gd name="connsiteY268" fmla="*/ 210337 h 622300"/>
                <a:gd name="connsiteX269" fmla="*/ 238162 w 1721798"/>
                <a:gd name="connsiteY269" fmla="*/ 207973 h 622300"/>
                <a:gd name="connsiteX270" fmla="*/ 212688 w 1721798"/>
                <a:gd name="connsiteY270" fmla="*/ 206355 h 622300"/>
                <a:gd name="connsiteX271" fmla="*/ 185769 w 1721798"/>
                <a:gd name="connsiteY271" fmla="*/ 207973 h 622300"/>
                <a:gd name="connsiteX272" fmla="*/ 167519 w 1721798"/>
                <a:gd name="connsiteY272" fmla="*/ 209528 h 622300"/>
                <a:gd name="connsiteX273" fmla="*/ 145239 w 1721798"/>
                <a:gd name="connsiteY273" fmla="*/ 214320 h 622300"/>
                <a:gd name="connsiteX274" fmla="*/ 121438 w 1721798"/>
                <a:gd name="connsiteY274" fmla="*/ 218303 h 622300"/>
                <a:gd name="connsiteX275" fmla="*/ 97637 w 1721798"/>
                <a:gd name="connsiteY275" fmla="*/ 223841 h 622300"/>
                <a:gd name="connsiteX276" fmla="*/ 74597 w 1721798"/>
                <a:gd name="connsiteY276" fmla="*/ 229380 h 622300"/>
                <a:gd name="connsiteX277" fmla="*/ 57944 w 1721798"/>
                <a:gd name="connsiteY277" fmla="*/ 234172 h 622300"/>
                <a:gd name="connsiteX278" fmla="*/ 44484 w 1721798"/>
                <a:gd name="connsiteY278" fmla="*/ 238154 h 622300"/>
                <a:gd name="connsiteX279" fmla="*/ 40454 w 1721798"/>
                <a:gd name="connsiteY279" fmla="*/ 238901 h 622300"/>
                <a:gd name="connsiteX280" fmla="*/ 61898 w 1721798"/>
                <a:gd name="connsiteY280" fmla="*/ 186503 h 622300"/>
                <a:gd name="connsiteX281" fmla="*/ 110336 w 1721798"/>
                <a:gd name="connsiteY281" fmla="*/ 131741 h 622300"/>
                <a:gd name="connsiteX282" fmla="*/ 108739 w 1721798"/>
                <a:gd name="connsiteY282" fmla="*/ 130994 h 622300"/>
                <a:gd name="connsiteX283" fmla="*/ 102428 w 1721798"/>
                <a:gd name="connsiteY283" fmla="*/ 129376 h 622300"/>
                <a:gd name="connsiteX284" fmla="*/ 94444 w 1721798"/>
                <a:gd name="connsiteY284" fmla="*/ 126203 h 622300"/>
                <a:gd name="connsiteX285" fmla="*/ 84102 w 1721798"/>
                <a:gd name="connsiteY285" fmla="*/ 123029 h 622300"/>
                <a:gd name="connsiteX286" fmla="*/ 73000 w 1721798"/>
                <a:gd name="connsiteY286" fmla="*/ 119046 h 622300"/>
                <a:gd name="connsiteX287" fmla="*/ 63495 w 1721798"/>
                <a:gd name="connsiteY287" fmla="*/ 114317 h 622300"/>
                <a:gd name="connsiteX288" fmla="*/ 53990 w 1721798"/>
                <a:gd name="connsiteY288" fmla="*/ 109525 h 622300"/>
                <a:gd name="connsiteX289" fmla="*/ 47602 w 1721798"/>
                <a:gd name="connsiteY289" fmla="*/ 106351 h 622300"/>
                <a:gd name="connsiteX290" fmla="*/ 42051 w 1721798"/>
                <a:gd name="connsiteY290" fmla="*/ 101622 h 622300"/>
                <a:gd name="connsiteX291" fmla="*/ 34903 w 1721798"/>
                <a:gd name="connsiteY291" fmla="*/ 95274 h 622300"/>
                <a:gd name="connsiteX292" fmla="*/ 27755 w 1721798"/>
                <a:gd name="connsiteY292" fmla="*/ 88118 h 622300"/>
                <a:gd name="connsiteX293" fmla="*/ 19847 w 1721798"/>
                <a:gd name="connsiteY293" fmla="*/ 80961 h 622300"/>
                <a:gd name="connsiteX294" fmla="*/ 12699 w 1721798"/>
                <a:gd name="connsiteY294" fmla="*/ 72996 h 622300"/>
                <a:gd name="connsiteX295" fmla="*/ 6388 w 1721798"/>
                <a:gd name="connsiteY295" fmla="*/ 66648 h 622300"/>
                <a:gd name="connsiteX296" fmla="*/ 2358 w 1721798"/>
                <a:gd name="connsiteY296" fmla="*/ 61110 h 622300"/>
                <a:gd name="connsiteX297" fmla="*/ 0 w 1721798"/>
                <a:gd name="connsiteY297" fmla="*/ 57127 h 622300"/>
                <a:gd name="connsiteX298" fmla="*/ 761 w 1721798"/>
                <a:gd name="connsiteY298" fmla="*/ 55571 h 622300"/>
                <a:gd name="connsiteX299" fmla="*/ 3954 w 1721798"/>
                <a:gd name="connsiteY299" fmla="*/ 54762 h 622300"/>
                <a:gd name="connsiteX300" fmla="*/ 9505 w 1721798"/>
                <a:gd name="connsiteY300" fmla="*/ 52398 h 622300"/>
                <a:gd name="connsiteX301" fmla="*/ 15893 w 1721798"/>
                <a:gd name="connsiteY301" fmla="*/ 49224 h 622300"/>
                <a:gd name="connsiteX302" fmla="*/ 23801 w 1721798"/>
                <a:gd name="connsiteY302" fmla="*/ 46050 h 622300"/>
                <a:gd name="connsiteX303" fmla="*/ 32546 w 1721798"/>
                <a:gd name="connsiteY303" fmla="*/ 41259 h 622300"/>
                <a:gd name="connsiteX304" fmla="*/ 44484 w 1721798"/>
                <a:gd name="connsiteY304" fmla="*/ 36529 h 622300"/>
                <a:gd name="connsiteX305" fmla="*/ 57944 w 1721798"/>
                <a:gd name="connsiteY305" fmla="*/ 32546 h 622300"/>
                <a:gd name="connsiteX306" fmla="*/ 71403 w 1721798"/>
                <a:gd name="connsiteY306" fmla="*/ 27755 h 622300"/>
                <a:gd name="connsiteX307" fmla="*/ 86535 w 1721798"/>
                <a:gd name="connsiteY307" fmla="*/ 22216 h 622300"/>
                <a:gd name="connsiteX308" fmla="*/ 103188 w 1721798"/>
                <a:gd name="connsiteY308" fmla="*/ 17487 h 622300"/>
                <a:gd name="connsiteX309" fmla="*/ 120678 w 1721798"/>
                <a:gd name="connsiteY309" fmla="*/ 14313 h 622300"/>
                <a:gd name="connsiteX310" fmla="*/ 139688 w 1721798"/>
                <a:gd name="connsiteY310" fmla="*/ 10330 h 622300"/>
                <a:gd name="connsiteX311" fmla="*/ 158775 w 1721798"/>
                <a:gd name="connsiteY311" fmla="*/ 6348 h 622300"/>
                <a:gd name="connsiteX312" fmla="*/ 180218 w 1721798"/>
                <a:gd name="connsiteY312" fmla="*/ 3983 h 622300"/>
                <a:gd name="connsiteX313" fmla="*/ 200825 w 1721798"/>
                <a:gd name="connsiteY313" fmla="*/ 2365 h 622300"/>
                <a:gd name="connsiteX314" fmla="*/ 211167 w 1721798"/>
                <a:gd name="connsiteY314" fmla="*/ 809 h 622300"/>
                <a:gd name="connsiteX315" fmla="*/ 221433 w 1721798"/>
                <a:gd name="connsiteY315" fmla="*/ 809 h 622300"/>
                <a:gd name="connsiteX316" fmla="*/ 232535 w 1721798"/>
                <a:gd name="connsiteY316" fmla="*/ 809 h 622300"/>
                <a:gd name="connsiteX317" fmla="*/ 242876 w 1721798"/>
                <a:gd name="connsiteY31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601639 w 1721798"/>
                <a:gd name="connsiteY204" fmla="*/ 505619 h 622300"/>
                <a:gd name="connsiteX205" fmla="*/ 589777 w 1721798"/>
                <a:gd name="connsiteY205" fmla="*/ 510411 h 622300"/>
                <a:gd name="connsiteX206" fmla="*/ 580196 w 1721798"/>
                <a:gd name="connsiteY206" fmla="*/ 515140 h 622300"/>
                <a:gd name="connsiteX207" fmla="*/ 571527 w 1721798"/>
                <a:gd name="connsiteY207" fmla="*/ 518314 h 622300"/>
                <a:gd name="connsiteX208" fmla="*/ 565976 w 1721798"/>
                <a:gd name="connsiteY208" fmla="*/ 521488 h 622300"/>
                <a:gd name="connsiteX209" fmla="*/ 563543 w 1721798"/>
                <a:gd name="connsiteY209" fmla="*/ 522297 h 622300"/>
                <a:gd name="connsiteX210" fmla="*/ 558828 w 1721798"/>
                <a:gd name="connsiteY210" fmla="*/ 524661 h 622300"/>
                <a:gd name="connsiteX211" fmla="*/ 554798 w 1721798"/>
                <a:gd name="connsiteY211" fmla="*/ 526279 h 622300"/>
                <a:gd name="connsiteX212" fmla="*/ 551680 w 1721798"/>
                <a:gd name="connsiteY212" fmla="*/ 528644 h 622300"/>
                <a:gd name="connsiteX213" fmla="*/ 547726 w 1721798"/>
                <a:gd name="connsiteY213" fmla="*/ 529453 h 622300"/>
                <a:gd name="connsiteX214" fmla="*/ 544532 w 1721798"/>
                <a:gd name="connsiteY214" fmla="*/ 531009 h 622300"/>
                <a:gd name="connsiteX215" fmla="*/ 538981 w 1721798"/>
                <a:gd name="connsiteY215" fmla="*/ 534182 h 622300"/>
                <a:gd name="connsiteX216" fmla="*/ 533430 w 1721798"/>
                <a:gd name="connsiteY216" fmla="*/ 535800 h 622300"/>
                <a:gd name="connsiteX217" fmla="*/ 526282 w 1721798"/>
                <a:gd name="connsiteY217" fmla="*/ 539721 h 622300"/>
                <a:gd name="connsiteX218" fmla="*/ 514344 w 1721798"/>
                <a:gd name="connsiteY218" fmla="*/ 546131 h 622300"/>
                <a:gd name="connsiteX219" fmla="*/ 500884 w 1721798"/>
                <a:gd name="connsiteY219" fmla="*/ 552478 h 622300"/>
                <a:gd name="connsiteX220" fmla="*/ 487349 w 1721798"/>
                <a:gd name="connsiteY220" fmla="*/ 558826 h 622300"/>
                <a:gd name="connsiteX221" fmla="*/ 473890 w 1721798"/>
                <a:gd name="connsiteY221" fmla="*/ 565920 h 622300"/>
                <a:gd name="connsiteX222" fmla="*/ 458758 w 1721798"/>
                <a:gd name="connsiteY222" fmla="*/ 573076 h 622300"/>
                <a:gd name="connsiteX223" fmla="*/ 428645 w 1721798"/>
                <a:gd name="connsiteY223" fmla="*/ 586580 h 622300"/>
                <a:gd name="connsiteX224" fmla="*/ 414349 w 1721798"/>
                <a:gd name="connsiteY224" fmla="*/ 593737 h 622300"/>
                <a:gd name="connsiteX225" fmla="*/ 372299 w 1721798"/>
                <a:gd name="connsiteY225" fmla="*/ 610414 h 622300"/>
                <a:gd name="connsiteX226" fmla="*/ 360360 w 1721798"/>
                <a:gd name="connsiteY226" fmla="*/ 615144 h 622300"/>
                <a:gd name="connsiteX227" fmla="*/ 349258 w 1721798"/>
                <a:gd name="connsiteY227" fmla="*/ 619126 h 622300"/>
                <a:gd name="connsiteX228" fmla="*/ 340513 w 1721798"/>
                <a:gd name="connsiteY228" fmla="*/ 621491 h 622300"/>
                <a:gd name="connsiteX229" fmla="*/ 331769 w 1721798"/>
                <a:gd name="connsiteY229" fmla="*/ 622300 h 622300"/>
                <a:gd name="connsiteX230" fmla="*/ 325457 w 1721798"/>
                <a:gd name="connsiteY230" fmla="*/ 622300 h 622300"/>
                <a:gd name="connsiteX231" fmla="*/ 311161 w 1721798"/>
                <a:gd name="connsiteY231" fmla="*/ 619126 h 622300"/>
                <a:gd name="connsiteX232" fmla="*/ 295269 w 1721798"/>
                <a:gd name="connsiteY232" fmla="*/ 610414 h 622300"/>
                <a:gd name="connsiteX233" fmla="*/ 280213 w 1721798"/>
                <a:gd name="connsiteY233" fmla="*/ 598466 h 622300"/>
                <a:gd name="connsiteX234" fmla="*/ 263559 w 1721798"/>
                <a:gd name="connsiteY234" fmla="*/ 584215 h 622300"/>
                <a:gd name="connsiteX235" fmla="*/ 247667 w 1721798"/>
                <a:gd name="connsiteY235" fmla="*/ 566729 h 622300"/>
                <a:gd name="connsiteX236" fmla="*/ 232535 w 1721798"/>
                <a:gd name="connsiteY236" fmla="*/ 548495 h 622300"/>
                <a:gd name="connsiteX237" fmla="*/ 216718 w 1721798"/>
                <a:gd name="connsiteY237" fmla="*/ 528644 h 622300"/>
                <a:gd name="connsiteX238" fmla="*/ 202422 w 1721798"/>
                <a:gd name="connsiteY238" fmla="*/ 507237 h 622300"/>
                <a:gd name="connsiteX239" fmla="*/ 188126 w 1721798"/>
                <a:gd name="connsiteY239" fmla="*/ 487385 h 622300"/>
                <a:gd name="connsiteX240" fmla="*/ 175428 w 1721798"/>
                <a:gd name="connsiteY240" fmla="*/ 467534 h 622300"/>
                <a:gd name="connsiteX241" fmla="*/ 163489 w 1721798"/>
                <a:gd name="connsiteY241" fmla="*/ 447683 h 622300"/>
                <a:gd name="connsiteX242" fmla="*/ 153984 w 1721798"/>
                <a:gd name="connsiteY242" fmla="*/ 431005 h 622300"/>
                <a:gd name="connsiteX243" fmla="*/ 145239 w 1721798"/>
                <a:gd name="connsiteY243" fmla="*/ 415945 h 622300"/>
                <a:gd name="connsiteX244" fmla="*/ 138928 w 1721798"/>
                <a:gd name="connsiteY244" fmla="*/ 403997 h 622300"/>
                <a:gd name="connsiteX245" fmla="*/ 134137 w 1721798"/>
                <a:gd name="connsiteY245" fmla="*/ 395285 h 622300"/>
                <a:gd name="connsiteX246" fmla="*/ 132540 w 1721798"/>
                <a:gd name="connsiteY246" fmla="*/ 390556 h 622300"/>
                <a:gd name="connsiteX247" fmla="*/ 133377 w 1721798"/>
                <a:gd name="connsiteY247" fmla="*/ 384146 h 622300"/>
                <a:gd name="connsiteX248" fmla="*/ 137331 w 1721798"/>
                <a:gd name="connsiteY248" fmla="*/ 373069 h 622300"/>
                <a:gd name="connsiteX249" fmla="*/ 143642 w 1721798"/>
                <a:gd name="connsiteY249" fmla="*/ 361183 h 622300"/>
                <a:gd name="connsiteX250" fmla="*/ 151627 w 1721798"/>
                <a:gd name="connsiteY250" fmla="*/ 347679 h 622300"/>
                <a:gd name="connsiteX251" fmla="*/ 161892 w 1721798"/>
                <a:gd name="connsiteY251" fmla="*/ 334175 h 622300"/>
                <a:gd name="connsiteX252" fmla="*/ 170637 w 1721798"/>
                <a:gd name="connsiteY252" fmla="*/ 320671 h 622300"/>
                <a:gd name="connsiteX253" fmla="*/ 180218 w 1721798"/>
                <a:gd name="connsiteY253" fmla="*/ 311150 h 622300"/>
                <a:gd name="connsiteX254" fmla="*/ 187290 w 1721798"/>
                <a:gd name="connsiteY254" fmla="*/ 303994 h 622300"/>
                <a:gd name="connsiteX255" fmla="*/ 207973 w 1721798"/>
                <a:gd name="connsiteY255" fmla="*/ 288934 h 622300"/>
                <a:gd name="connsiteX256" fmla="*/ 228580 w 1721798"/>
                <a:gd name="connsiteY256" fmla="*/ 274621 h 622300"/>
                <a:gd name="connsiteX257" fmla="*/ 250024 w 1721798"/>
                <a:gd name="connsiteY257" fmla="*/ 260370 h 622300"/>
                <a:gd name="connsiteX258" fmla="*/ 269871 w 1721798"/>
                <a:gd name="connsiteY258" fmla="*/ 247675 h 622300"/>
                <a:gd name="connsiteX259" fmla="*/ 287360 w 1721798"/>
                <a:gd name="connsiteY259" fmla="*/ 238154 h 622300"/>
                <a:gd name="connsiteX260" fmla="*/ 300820 w 1721798"/>
                <a:gd name="connsiteY260" fmla="*/ 229380 h 622300"/>
                <a:gd name="connsiteX261" fmla="*/ 310325 w 1721798"/>
                <a:gd name="connsiteY261" fmla="*/ 223841 h 622300"/>
                <a:gd name="connsiteX262" fmla="*/ 313519 w 1721798"/>
                <a:gd name="connsiteY262" fmla="*/ 222223 h 622300"/>
                <a:gd name="connsiteX263" fmla="*/ 311161 w 1721798"/>
                <a:gd name="connsiteY263" fmla="*/ 221477 h 622300"/>
                <a:gd name="connsiteX264" fmla="*/ 304774 w 1721798"/>
                <a:gd name="connsiteY264" fmla="*/ 219859 h 622300"/>
                <a:gd name="connsiteX265" fmla="*/ 293672 w 1721798"/>
                <a:gd name="connsiteY265" fmla="*/ 216685 h 622300"/>
                <a:gd name="connsiteX266" fmla="*/ 277779 w 1721798"/>
                <a:gd name="connsiteY266" fmla="*/ 213511 h 622300"/>
                <a:gd name="connsiteX267" fmla="*/ 259529 w 1721798"/>
                <a:gd name="connsiteY267" fmla="*/ 210337 h 622300"/>
                <a:gd name="connsiteX268" fmla="*/ 238162 w 1721798"/>
                <a:gd name="connsiteY268" fmla="*/ 207973 h 622300"/>
                <a:gd name="connsiteX269" fmla="*/ 212688 w 1721798"/>
                <a:gd name="connsiteY269" fmla="*/ 206355 h 622300"/>
                <a:gd name="connsiteX270" fmla="*/ 185769 w 1721798"/>
                <a:gd name="connsiteY270" fmla="*/ 207973 h 622300"/>
                <a:gd name="connsiteX271" fmla="*/ 167519 w 1721798"/>
                <a:gd name="connsiteY271" fmla="*/ 209528 h 622300"/>
                <a:gd name="connsiteX272" fmla="*/ 145239 w 1721798"/>
                <a:gd name="connsiteY272" fmla="*/ 214320 h 622300"/>
                <a:gd name="connsiteX273" fmla="*/ 121438 w 1721798"/>
                <a:gd name="connsiteY273" fmla="*/ 218303 h 622300"/>
                <a:gd name="connsiteX274" fmla="*/ 97637 w 1721798"/>
                <a:gd name="connsiteY274" fmla="*/ 223841 h 622300"/>
                <a:gd name="connsiteX275" fmla="*/ 74597 w 1721798"/>
                <a:gd name="connsiteY275" fmla="*/ 229380 h 622300"/>
                <a:gd name="connsiteX276" fmla="*/ 57944 w 1721798"/>
                <a:gd name="connsiteY276" fmla="*/ 234172 h 622300"/>
                <a:gd name="connsiteX277" fmla="*/ 44484 w 1721798"/>
                <a:gd name="connsiteY277" fmla="*/ 238154 h 622300"/>
                <a:gd name="connsiteX278" fmla="*/ 40454 w 1721798"/>
                <a:gd name="connsiteY278" fmla="*/ 238901 h 622300"/>
                <a:gd name="connsiteX279" fmla="*/ 61898 w 1721798"/>
                <a:gd name="connsiteY279" fmla="*/ 186503 h 622300"/>
                <a:gd name="connsiteX280" fmla="*/ 110336 w 1721798"/>
                <a:gd name="connsiteY280" fmla="*/ 131741 h 622300"/>
                <a:gd name="connsiteX281" fmla="*/ 108739 w 1721798"/>
                <a:gd name="connsiteY281" fmla="*/ 130994 h 622300"/>
                <a:gd name="connsiteX282" fmla="*/ 102428 w 1721798"/>
                <a:gd name="connsiteY282" fmla="*/ 129376 h 622300"/>
                <a:gd name="connsiteX283" fmla="*/ 94444 w 1721798"/>
                <a:gd name="connsiteY283" fmla="*/ 126203 h 622300"/>
                <a:gd name="connsiteX284" fmla="*/ 84102 w 1721798"/>
                <a:gd name="connsiteY284" fmla="*/ 123029 h 622300"/>
                <a:gd name="connsiteX285" fmla="*/ 73000 w 1721798"/>
                <a:gd name="connsiteY285" fmla="*/ 119046 h 622300"/>
                <a:gd name="connsiteX286" fmla="*/ 63495 w 1721798"/>
                <a:gd name="connsiteY286" fmla="*/ 114317 h 622300"/>
                <a:gd name="connsiteX287" fmla="*/ 53990 w 1721798"/>
                <a:gd name="connsiteY287" fmla="*/ 109525 h 622300"/>
                <a:gd name="connsiteX288" fmla="*/ 47602 w 1721798"/>
                <a:gd name="connsiteY288" fmla="*/ 106351 h 622300"/>
                <a:gd name="connsiteX289" fmla="*/ 42051 w 1721798"/>
                <a:gd name="connsiteY289" fmla="*/ 101622 h 622300"/>
                <a:gd name="connsiteX290" fmla="*/ 34903 w 1721798"/>
                <a:gd name="connsiteY290" fmla="*/ 95274 h 622300"/>
                <a:gd name="connsiteX291" fmla="*/ 27755 w 1721798"/>
                <a:gd name="connsiteY291" fmla="*/ 88118 h 622300"/>
                <a:gd name="connsiteX292" fmla="*/ 19847 w 1721798"/>
                <a:gd name="connsiteY292" fmla="*/ 80961 h 622300"/>
                <a:gd name="connsiteX293" fmla="*/ 12699 w 1721798"/>
                <a:gd name="connsiteY293" fmla="*/ 72996 h 622300"/>
                <a:gd name="connsiteX294" fmla="*/ 6388 w 1721798"/>
                <a:gd name="connsiteY294" fmla="*/ 66648 h 622300"/>
                <a:gd name="connsiteX295" fmla="*/ 2358 w 1721798"/>
                <a:gd name="connsiteY295" fmla="*/ 61110 h 622300"/>
                <a:gd name="connsiteX296" fmla="*/ 0 w 1721798"/>
                <a:gd name="connsiteY296" fmla="*/ 57127 h 622300"/>
                <a:gd name="connsiteX297" fmla="*/ 761 w 1721798"/>
                <a:gd name="connsiteY297" fmla="*/ 55571 h 622300"/>
                <a:gd name="connsiteX298" fmla="*/ 3954 w 1721798"/>
                <a:gd name="connsiteY298" fmla="*/ 54762 h 622300"/>
                <a:gd name="connsiteX299" fmla="*/ 9505 w 1721798"/>
                <a:gd name="connsiteY299" fmla="*/ 52398 h 622300"/>
                <a:gd name="connsiteX300" fmla="*/ 15893 w 1721798"/>
                <a:gd name="connsiteY300" fmla="*/ 49224 h 622300"/>
                <a:gd name="connsiteX301" fmla="*/ 23801 w 1721798"/>
                <a:gd name="connsiteY301" fmla="*/ 46050 h 622300"/>
                <a:gd name="connsiteX302" fmla="*/ 32546 w 1721798"/>
                <a:gd name="connsiteY302" fmla="*/ 41259 h 622300"/>
                <a:gd name="connsiteX303" fmla="*/ 44484 w 1721798"/>
                <a:gd name="connsiteY303" fmla="*/ 36529 h 622300"/>
                <a:gd name="connsiteX304" fmla="*/ 57944 w 1721798"/>
                <a:gd name="connsiteY304" fmla="*/ 32546 h 622300"/>
                <a:gd name="connsiteX305" fmla="*/ 71403 w 1721798"/>
                <a:gd name="connsiteY305" fmla="*/ 27755 h 622300"/>
                <a:gd name="connsiteX306" fmla="*/ 86535 w 1721798"/>
                <a:gd name="connsiteY306" fmla="*/ 22216 h 622300"/>
                <a:gd name="connsiteX307" fmla="*/ 103188 w 1721798"/>
                <a:gd name="connsiteY307" fmla="*/ 17487 h 622300"/>
                <a:gd name="connsiteX308" fmla="*/ 120678 w 1721798"/>
                <a:gd name="connsiteY308" fmla="*/ 14313 h 622300"/>
                <a:gd name="connsiteX309" fmla="*/ 139688 w 1721798"/>
                <a:gd name="connsiteY309" fmla="*/ 10330 h 622300"/>
                <a:gd name="connsiteX310" fmla="*/ 158775 w 1721798"/>
                <a:gd name="connsiteY310" fmla="*/ 6348 h 622300"/>
                <a:gd name="connsiteX311" fmla="*/ 180218 w 1721798"/>
                <a:gd name="connsiteY311" fmla="*/ 3983 h 622300"/>
                <a:gd name="connsiteX312" fmla="*/ 200825 w 1721798"/>
                <a:gd name="connsiteY312" fmla="*/ 2365 h 622300"/>
                <a:gd name="connsiteX313" fmla="*/ 211167 w 1721798"/>
                <a:gd name="connsiteY313" fmla="*/ 809 h 622300"/>
                <a:gd name="connsiteX314" fmla="*/ 221433 w 1721798"/>
                <a:gd name="connsiteY314" fmla="*/ 809 h 622300"/>
                <a:gd name="connsiteX315" fmla="*/ 232535 w 1721798"/>
                <a:gd name="connsiteY315" fmla="*/ 809 h 622300"/>
                <a:gd name="connsiteX316" fmla="*/ 242876 w 1721798"/>
                <a:gd name="connsiteY31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601639 w 1721798"/>
                <a:gd name="connsiteY204" fmla="*/ 505619 h 622300"/>
                <a:gd name="connsiteX205" fmla="*/ 589777 w 1721798"/>
                <a:gd name="connsiteY205" fmla="*/ 510411 h 622300"/>
                <a:gd name="connsiteX206" fmla="*/ 580196 w 1721798"/>
                <a:gd name="connsiteY206" fmla="*/ 515140 h 622300"/>
                <a:gd name="connsiteX207" fmla="*/ 571527 w 1721798"/>
                <a:gd name="connsiteY207" fmla="*/ 518314 h 622300"/>
                <a:gd name="connsiteX208" fmla="*/ 565976 w 1721798"/>
                <a:gd name="connsiteY208" fmla="*/ 521488 h 622300"/>
                <a:gd name="connsiteX209" fmla="*/ 563543 w 1721798"/>
                <a:gd name="connsiteY209" fmla="*/ 522297 h 622300"/>
                <a:gd name="connsiteX210" fmla="*/ 558828 w 1721798"/>
                <a:gd name="connsiteY210" fmla="*/ 524661 h 622300"/>
                <a:gd name="connsiteX211" fmla="*/ 554798 w 1721798"/>
                <a:gd name="connsiteY211" fmla="*/ 526279 h 622300"/>
                <a:gd name="connsiteX212" fmla="*/ 551680 w 1721798"/>
                <a:gd name="connsiteY212" fmla="*/ 528644 h 622300"/>
                <a:gd name="connsiteX213" fmla="*/ 547726 w 1721798"/>
                <a:gd name="connsiteY213" fmla="*/ 529453 h 622300"/>
                <a:gd name="connsiteX214" fmla="*/ 544532 w 1721798"/>
                <a:gd name="connsiteY214" fmla="*/ 531009 h 622300"/>
                <a:gd name="connsiteX215" fmla="*/ 538981 w 1721798"/>
                <a:gd name="connsiteY215" fmla="*/ 534182 h 622300"/>
                <a:gd name="connsiteX216" fmla="*/ 533430 w 1721798"/>
                <a:gd name="connsiteY216" fmla="*/ 535800 h 622300"/>
                <a:gd name="connsiteX217" fmla="*/ 526282 w 1721798"/>
                <a:gd name="connsiteY217" fmla="*/ 539721 h 622300"/>
                <a:gd name="connsiteX218" fmla="*/ 514344 w 1721798"/>
                <a:gd name="connsiteY218" fmla="*/ 546131 h 622300"/>
                <a:gd name="connsiteX219" fmla="*/ 500884 w 1721798"/>
                <a:gd name="connsiteY219" fmla="*/ 552478 h 622300"/>
                <a:gd name="connsiteX220" fmla="*/ 487349 w 1721798"/>
                <a:gd name="connsiteY220" fmla="*/ 558826 h 622300"/>
                <a:gd name="connsiteX221" fmla="*/ 473890 w 1721798"/>
                <a:gd name="connsiteY221" fmla="*/ 565920 h 622300"/>
                <a:gd name="connsiteX222" fmla="*/ 428645 w 1721798"/>
                <a:gd name="connsiteY222" fmla="*/ 586580 h 622300"/>
                <a:gd name="connsiteX223" fmla="*/ 414349 w 1721798"/>
                <a:gd name="connsiteY223" fmla="*/ 593737 h 622300"/>
                <a:gd name="connsiteX224" fmla="*/ 372299 w 1721798"/>
                <a:gd name="connsiteY224" fmla="*/ 610414 h 622300"/>
                <a:gd name="connsiteX225" fmla="*/ 360360 w 1721798"/>
                <a:gd name="connsiteY225" fmla="*/ 615144 h 622300"/>
                <a:gd name="connsiteX226" fmla="*/ 349258 w 1721798"/>
                <a:gd name="connsiteY226" fmla="*/ 619126 h 622300"/>
                <a:gd name="connsiteX227" fmla="*/ 340513 w 1721798"/>
                <a:gd name="connsiteY227" fmla="*/ 621491 h 622300"/>
                <a:gd name="connsiteX228" fmla="*/ 331769 w 1721798"/>
                <a:gd name="connsiteY228" fmla="*/ 622300 h 622300"/>
                <a:gd name="connsiteX229" fmla="*/ 325457 w 1721798"/>
                <a:gd name="connsiteY229" fmla="*/ 622300 h 622300"/>
                <a:gd name="connsiteX230" fmla="*/ 311161 w 1721798"/>
                <a:gd name="connsiteY230" fmla="*/ 619126 h 622300"/>
                <a:gd name="connsiteX231" fmla="*/ 295269 w 1721798"/>
                <a:gd name="connsiteY231" fmla="*/ 610414 h 622300"/>
                <a:gd name="connsiteX232" fmla="*/ 280213 w 1721798"/>
                <a:gd name="connsiteY232" fmla="*/ 598466 h 622300"/>
                <a:gd name="connsiteX233" fmla="*/ 263559 w 1721798"/>
                <a:gd name="connsiteY233" fmla="*/ 584215 h 622300"/>
                <a:gd name="connsiteX234" fmla="*/ 247667 w 1721798"/>
                <a:gd name="connsiteY234" fmla="*/ 566729 h 622300"/>
                <a:gd name="connsiteX235" fmla="*/ 232535 w 1721798"/>
                <a:gd name="connsiteY235" fmla="*/ 548495 h 622300"/>
                <a:gd name="connsiteX236" fmla="*/ 216718 w 1721798"/>
                <a:gd name="connsiteY236" fmla="*/ 528644 h 622300"/>
                <a:gd name="connsiteX237" fmla="*/ 202422 w 1721798"/>
                <a:gd name="connsiteY237" fmla="*/ 507237 h 622300"/>
                <a:gd name="connsiteX238" fmla="*/ 188126 w 1721798"/>
                <a:gd name="connsiteY238" fmla="*/ 487385 h 622300"/>
                <a:gd name="connsiteX239" fmla="*/ 175428 w 1721798"/>
                <a:gd name="connsiteY239" fmla="*/ 467534 h 622300"/>
                <a:gd name="connsiteX240" fmla="*/ 163489 w 1721798"/>
                <a:gd name="connsiteY240" fmla="*/ 447683 h 622300"/>
                <a:gd name="connsiteX241" fmla="*/ 153984 w 1721798"/>
                <a:gd name="connsiteY241" fmla="*/ 431005 h 622300"/>
                <a:gd name="connsiteX242" fmla="*/ 145239 w 1721798"/>
                <a:gd name="connsiteY242" fmla="*/ 415945 h 622300"/>
                <a:gd name="connsiteX243" fmla="*/ 138928 w 1721798"/>
                <a:gd name="connsiteY243" fmla="*/ 403997 h 622300"/>
                <a:gd name="connsiteX244" fmla="*/ 134137 w 1721798"/>
                <a:gd name="connsiteY244" fmla="*/ 395285 h 622300"/>
                <a:gd name="connsiteX245" fmla="*/ 132540 w 1721798"/>
                <a:gd name="connsiteY245" fmla="*/ 390556 h 622300"/>
                <a:gd name="connsiteX246" fmla="*/ 133377 w 1721798"/>
                <a:gd name="connsiteY246" fmla="*/ 384146 h 622300"/>
                <a:gd name="connsiteX247" fmla="*/ 137331 w 1721798"/>
                <a:gd name="connsiteY247" fmla="*/ 373069 h 622300"/>
                <a:gd name="connsiteX248" fmla="*/ 143642 w 1721798"/>
                <a:gd name="connsiteY248" fmla="*/ 361183 h 622300"/>
                <a:gd name="connsiteX249" fmla="*/ 151627 w 1721798"/>
                <a:gd name="connsiteY249" fmla="*/ 347679 h 622300"/>
                <a:gd name="connsiteX250" fmla="*/ 161892 w 1721798"/>
                <a:gd name="connsiteY250" fmla="*/ 334175 h 622300"/>
                <a:gd name="connsiteX251" fmla="*/ 170637 w 1721798"/>
                <a:gd name="connsiteY251" fmla="*/ 320671 h 622300"/>
                <a:gd name="connsiteX252" fmla="*/ 180218 w 1721798"/>
                <a:gd name="connsiteY252" fmla="*/ 311150 h 622300"/>
                <a:gd name="connsiteX253" fmla="*/ 187290 w 1721798"/>
                <a:gd name="connsiteY253" fmla="*/ 303994 h 622300"/>
                <a:gd name="connsiteX254" fmla="*/ 207973 w 1721798"/>
                <a:gd name="connsiteY254" fmla="*/ 288934 h 622300"/>
                <a:gd name="connsiteX255" fmla="*/ 228580 w 1721798"/>
                <a:gd name="connsiteY255" fmla="*/ 274621 h 622300"/>
                <a:gd name="connsiteX256" fmla="*/ 250024 w 1721798"/>
                <a:gd name="connsiteY256" fmla="*/ 260370 h 622300"/>
                <a:gd name="connsiteX257" fmla="*/ 269871 w 1721798"/>
                <a:gd name="connsiteY257" fmla="*/ 247675 h 622300"/>
                <a:gd name="connsiteX258" fmla="*/ 287360 w 1721798"/>
                <a:gd name="connsiteY258" fmla="*/ 238154 h 622300"/>
                <a:gd name="connsiteX259" fmla="*/ 300820 w 1721798"/>
                <a:gd name="connsiteY259" fmla="*/ 229380 h 622300"/>
                <a:gd name="connsiteX260" fmla="*/ 310325 w 1721798"/>
                <a:gd name="connsiteY260" fmla="*/ 223841 h 622300"/>
                <a:gd name="connsiteX261" fmla="*/ 313519 w 1721798"/>
                <a:gd name="connsiteY261" fmla="*/ 222223 h 622300"/>
                <a:gd name="connsiteX262" fmla="*/ 311161 w 1721798"/>
                <a:gd name="connsiteY262" fmla="*/ 221477 h 622300"/>
                <a:gd name="connsiteX263" fmla="*/ 304774 w 1721798"/>
                <a:gd name="connsiteY263" fmla="*/ 219859 h 622300"/>
                <a:gd name="connsiteX264" fmla="*/ 293672 w 1721798"/>
                <a:gd name="connsiteY264" fmla="*/ 216685 h 622300"/>
                <a:gd name="connsiteX265" fmla="*/ 277779 w 1721798"/>
                <a:gd name="connsiteY265" fmla="*/ 213511 h 622300"/>
                <a:gd name="connsiteX266" fmla="*/ 259529 w 1721798"/>
                <a:gd name="connsiteY266" fmla="*/ 210337 h 622300"/>
                <a:gd name="connsiteX267" fmla="*/ 238162 w 1721798"/>
                <a:gd name="connsiteY267" fmla="*/ 207973 h 622300"/>
                <a:gd name="connsiteX268" fmla="*/ 212688 w 1721798"/>
                <a:gd name="connsiteY268" fmla="*/ 206355 h 622300"/>
                <a:gd name="connsiteX269" fmla="*/ 185769 w 1721798"/>
                <a:gd name="connsiteY269" fmla="*/ 207973 h 622300"/>
                <a:gd name="connsiteX270" fmla="*/ 167519 w 1721798"/>
                <a:gd name="connsiteY270" fmla="*/ 209528 h 622300"/>
                <a:gd name="connsiteX271" fmla="*/ 145239 w 1721798"/>
                <a:gd name="connsiteY271" fmla="*/ 214320 h 622300"/>
                <a:gd name="connsiteX272" fmla="*/ 121438 w 1721798"/>
                <a:gd name="connsiteY272" fmla="*/ 218303 h 622300"/>
                <a:gd name="connsiteX273" fmla="*/ 97637 w 1721798"/>
                <a:gd name="connsiteY273" fmla="*/ 223841 h 622300"/>
                <a:gd name="connsiteX274" fmla="*/ 74597 w 1721798"/>
                <a:gd name="connsiteY274" fmla="*/ 229380 h 622300"/>
                <a:gd name="connsiteX275" fmla="*/ 57944 w 1721798"/>
                <a:gd name="connsiteY275" fmla="*/ 234172 h 622300"/>
                <a:gd name="connsiteX276" fmla="*/ 44484 w 1721798"/>
                <a:gd name="connsiteY276" fmla="*/ 238154 h 622300"/>
                <a:gd name="connsiteX277" fmla="*/ 40454 w 1721798"/>
                <a:gd name="connsiteY277" fmla="*/ 238901 h 622300"/>
                <a:gd name="connsiteX278" fmla="*/ 61898 w 1721798"/>
                <a:gd name="connsiteY278" fmla="*/ 186503 h 622300"/>
                <a:gd name="connsiteX279" fmla="*/ 110336 w 1721798"/>
                <a:gd name="connsiteY279" fmla="*/ 131741 h 622300"/>
                <a:gd name="connsiteX280" fmla="*/ 108739 w 1721798"/>
                <a:gd name="connsiteY280" fmla="*/ 130994 h 622300"/>
                <a:gd name="connsiteX281" fmla="*/ 102428 w 1721798"/>
                <a:gd name="connsiteY281" fmla="*/ 129376 h 622300"/>
                <a:gd name="connsiteX282" fmla="*/ 94444 w 1721798"/>
                <a:gd name="connsiteY282" fmla="*/ 126203 h 622300"/>
                <a:gd name="connsiteX283" fmla="*/ 84102 w 1721798"/>
                <a:gd name="connsiteY283" fmla="*/ 123029 h 622300"/>
                <a:gd name="connsiteX284" fmla="*/ 73000 w 1721798"/>
                <a:gd name="connsiteY284" fmla="*/ 119046 h 622300"/>
                <a:gd name="connsiteX285" fmla="*/ 63495 w 1721798"/>
                <a:gd name="connsiteY285" fmla="*/ 114317 h 622300"/>
                <a:gd name="connsiteX286" fmla="*/ 53990 w 1721798"/>
                <a:gd name="connsiteY286" fmla="*/ 109525 h 622300"/>
                <a:gd name="connsiteX287" fmla="*/ 47602 w 1721798"/>
                <a:gd name="connsiteY287" fmla="*/ 106351 h 622300"/>
                <a:gd name="connsiteX288" fmla="*/ 42051 w 1721798"/>
                <a:gd name="connsiteY288" fmla="*/ 101622 h 622300"/>
                <a:gd name="connsiteX289" fmla="*/ 34903 w 1721798"/>
                <a:gd name="connsiteY289" fmla="*/ 95274 h 622300"/>
                <a:gd name="connsiteX290" fmla="*/ 27755 w 1721798"/>
                <a:gd name="connsiteY290" fmla="*/ 88118 h 622300"/>
                <a:gd name="connsiteX291" fmla="*/ 19847 w 1721798"/>
                <a:gd name="connsiteY291" fmla="*/ 80961 h 622300"/>
                <a:gd name="connsiteX292" fmla="*/ 12699 w 1721798"/>
                <a:gd name="connsiteY292" fmla="*/ 72996 h 622300"/>
                <a:gd name="connsiteX293" fmla="*/ 6388 w 1721798"/>
                <a:gd name="connsiteY293" fmla="*/ 66648 h 622300"/>
                <a:gd name="connsiteX294" fmla="*/ 2358 w 1721798"/>
                <a:gd name="connsiteY294" fmla="*/ 61110 h 622300"/>
                <a:gd name="connsiteX295" fmla="*/ 0 w 1721798"/>
                <a:gd name="connsiteY295" fmla="*/ 57127 h 622300"/>
                <a:gd name="connsiteX296" fmla="*/ 761 w 1721798"/>
                <a:gd name="connsiteY296" fmla="*/ 55571 h 622300"/>
                <a:gd name="connsiteX297" fmla="*/ 3954 w 1721798"/>
                <a:gd name="connsiteY297" fmla="*/ 54762 h 622300"/>
                <a:gd name="connsiteX298" fmla="*/ 9505 w 1721798"/>
                <a:gd name="connsiteY298" fmla="*/ 52398 h 622300"/>
                <a:gd name="connsiteX299" fmla="*/ 15893 w 1721798"/>
                <a:gd name="connsiteY299" fmla="*/ 49224 h 622300"/>
                <a:gd name="connsiteX300" fmla="*/ 23801 w 1721798"/>
                <a:gd name="connsiteY300" fmla="*/ 46050 h 622300"/>
                <a:gd name="connsiteX301" fmla="*/ 32546 w 1721798"/>
                <a:gd name="connsiteY301" fmla="*/ 41259 h 622300"/>
                <a:gd name="connsiteX302" fmla="*/ 44484 w 1721798"/>
                <a:gd name="connsiteY302" fmla="*/ 36529 h 622300"/>
                <a:gd name="connsiteX303" fmla="*/ 57944 w 1721798"/>
                <a:gd name="connsiteY303" fmla="*/ 32546 h 622300"/>
                <a:gd name="connsiteX304" fmla="*/ 71403 w 1721798"/>
                <a:gd name="connsiteY304" fmla="*/ 27755 h 622300"/>
                <a:gd name="connsiteX305" fmla="*/ 86535 w 1721798"/>
                <a:gd name="connsiteY305" fmla="*/ 22216 h 622300"/>
                <a:gd name="connsiteX306" fmla="*/ 103188 w 1721798"/>
                <a:gd name="connsiteY306" fmla="*/ 17487 h 622300"/>
                <a:gd name="connsiteX307" fmla="*/ 120678 w 1721798"/>
                <a:gd name="connsiteY307" fmla="*/ 14313 h 622300"/>
                <a:gd name="connsiteX308" fmla="*/ 139688 w 1721798"/>
                <a:gd name="connsiteY308" fmla="*/ 10330 h 622300"/>
                <a:gd name="connsiteX309" fmla="*/ 158775 w 1721798"/>
                <a:gd name="connsiteY309" fmla="*/ 6348 h 622300"/>
                <a:gd name="connsiteX310" fmla="*/ 180218 w 1721798"/>
                <a:gd name="connsiteY310" fmla="*/ 3983 h 622300"/>
                <a:gd name="connsiteX311" fmla="*/ 200825 w 1721798"/>
                <a:gd name="connsiteY311" fmla="*/ 2365 h 622300"/>
                <a:gd name="connsiteX312" fmla="*/ 211167 w 1721798"/>
                <a:gd name="connsiteY312" fmla="*/ 809 h 622300"/>
                <a:gd name="connsiteX313" fmla="*/ 221433 w 1721798"/>
                <a:gd name="connsiteY313" fmla="*/ 809 h 622300"/>
                <a:gd name="connsiteX314" fmla="*/ 232535 w 1721798"/>
                <a:gd name="connsiteY314" fmla="*/ 809 h 622300"/>
                <a:gd name="connsiteX315" fmla="*/ 242876 w 1721798"/>
                <a:gd name="connsiteY31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601639 w 1721798"/>
                <a:gd name="connsiteY204" fmla="*/ 505619 h 622300"/>
                <a:gd name="connsiteX205" fmla="*/ 589777 w 1721798"/>
                <a:gd name="connsiteY205" fmla="*/ 510411 h 622300"/>
                <a:gd name="connsiteX206" fmla="*/ 580196 w 1721798"/>
                <a:gd name="connsiteY206" fmla="*/ 515140 h 622300"/>
                <a:gd name="connsiteX207" fmla="*/ 571527 w 1721798"/>
                <a:gd name="connsiteY207" fmla="*/ 518314 h 622300"/>
                <a:gd name="connsiteX208" fmla="*/ 565976 w 1721798"/>
                <a:gd name="connsiteY208" fmla="*/ 521488 h 622300"/>
                <a:gd name="connsiteX209" fmla="*/ 563543 w 1721798"/>
                <a:gd name="connsiteY209" fmla="*/ 522297 h 622300"/>
                <a:gd name="connsiteX210" fmla="*/ 558828 w 1721798"/>
                <a:gd name="connsiteY210" fmla="*/ 524661 h 622300"/>
                <a:gd name="connsiteX211" fmla="*/ 554798 w 1721798"/>
                <a:gd name="connsiteY211" fmla="*/ 526279 h 622300"/>
                <a:gd name="connsiteX212" fmla="*/ 551680 w 1721798"/>
                <a:gd name="connsiteY212" fmla="*/ 528644 h 622300"/>
                <a:gd name="connsiteX213" fmla="*/ 547726 w 1721798"/>
                <a:gd name="connsiteY213" fmla="*/ 529453 h 622300"/>
                <a:gd name="connsiteX214" fmla="*/ 544532 w 1721798"/>
                <a:gd name="connsiteY214" fmla="*/ 531009 h 622300"/>
                <a:gd name="connsiteX215" fmla="*/ 538981 w 1721798"/>
                <a:gd name="connsiteY215" fmla="*/ 534182 h 622300"/>
                <a:gd name="connsiteX216" fmla="*/ 533430 w 1721798"/>
                <a:gd name="connsiteY216" fmla="*/ 535800 h 622300"/>
                <a:gd name="connsiteX217" fmla="*/ 526282 w 1721798"/>
                <a:gd name="connsiteY217" fmla="*/ 539721 h 622300"/>
                <a:gd name="connsiteX218" fmla="*/ 514344 w 1721798"/>
                <a:gd name="connsiteY218" fmla="*/ 546131 h 622300"/>
                <a:gd name="connsiteX219" fmla="*/ 487349 w 1721798"/>
                <a:gd name="connsiteY219" fmla="*/ 558826 h 622300"/>
                <a:gd name="connsiteX220" fmla="*/ 473890 w 1721798"/>
                <a:gd name="connsiteY220" fmla="*/ 565920 h 622300"/>
                <a:gd name="connsiteX221" fmla="*/ 428645 w 1721798"/>
                <a:gd name="connsiteY221" fmla="*/ 586580 h 622300"/>
                <a:gd name="connsiteX222" fmla="*/ 414349 w 1721798"/>
                <a:gd name="connsiteY222" fmla="*/ 593737 h 622300"/>
                <a:gd name="connsiteX223" fmla="*/ 372299 w 1721798"/>
                <a:gd name="connsiteY223" fmla="*/ 610414 h 622300"/>
                <a:gd name="connsiteX224" fmla="*/ 360360 w 1721798"/>
                <a:gd name="connsiteY224" fmla="*/ 615144 h 622300"/>
                <a:gd name="connsiteX225" fmla="*/ 349258 w 1721798"/>
                <a:gd name="connsiteY225" fmla="*/ 619126 h 622300"/>
                <a:gd name="connsiteX226" fmla="*/ 340513 w 1721798"/>
                <a:gd name="connsiteY226" fmla="*/ 621491 h 622300"/>
                <a:gd name="connsiteX227" fmla="*/ 331769 w 1721798"/>
                <a:gd name="connsiteY227" fmla="*/ 622300 h 622300"/>
                <a:gd name="connsiteX228" fmla="*/ 325457 w 1721798"/>
                <a:gd name="connsiteY228" fmla="*/ 622300 h 622300"/>
                <a:gd name="connsiteX229" fmla="*/ 311161 w 1721798"/>
                <a:gd name="connsiteY229" fmla="*/ 619126 h 622300"/>
                <a:gd name="connsiteX230" fmla="*/ 295269 w 1721798"/>
                <a:gd name="connsiteY230" fmla="*/ 610414 h 622300"/>
                <a:gd name="connsiteX231" fmla="*/ 280213 w 1721798"/>
                <a:gd name="connsiteY231" fmla="*/ 598466 h 622300"/>
                <a:gd name="connsiteX232" fmla="*/ 263559 w 1721798"/>
                <a:gd name="connsiteY232" fmla="*/ 584215 h 622300"/>
                <a:gd name="connsiteX233" fmla="*/ 247667 w 1721798"/>
                <a:gd name="connsiteY233" fmla="*/ 566729 h 622300"/>
                <a:gd name="connsiteX234" fmla="*/ 232535 w 1721798"/>
                <a:gd name="connsiteY234" fmla="*/ 548495 h 622300"/>
                <a:gd name="connsiteX235" fmla="*/ 216718 w 1721798"/>
                <a:gd name="connsiteY235" fmla="*/ 528644 h 622300"/>
                <a:gd name="connsiteX236" fmla="*/ 202422 w 1721798"/>
                <a:gd name="connsiteY236" fmla="*/ 507237 h 622300"/>
                <a:gd name="connsiteX237" fmla="*/ 188126 w 1721798"/>
                <a:gd name="connsiteY237" fmla="*/ 487385 h 622300"/>
                <a:gd name="connsiteX238" fmla="*/ 175428 w 1721798"/>
                <a:gd name="connsiteY238" fmla="*/ 467534 h 622300"/>
                <a:gd name="connsiteX239" fmla="*/ 163489 w 1721798"/>
                <a:gd name="connsiteY239" fmla="*/ 447683 h 622300"/>
                <a:gd name="connsiteX240" fmla="*/ 153984 w 1721798"/>
                <a:gd name="connsiteY240" fmla="*/ 431005 h 622300"/>
                <a:gd name="connsiteX241" fmla="*/ 145239 w 1721798"/>
                <a:gd name="connsiteY241" fmla="*/ 415945 h 622300"/>
                <a:gd name="connsiteX242" fmla="*/ 138928 w 1721798"/>
                <a:gd name="connsiteY242" fmla="*/ 403997 h 622300"/>
                <a:gd name="connsiteX243" fmla="*/ 134137 w 1721798"/>
                <a:gd name="connsiteY243" fmla="*/ 395285 h 622300"/>
                <a:gd name="connsiteX244" fmla="*/ 132540 w 1721798"/>
                <a:gd name="connsiteY244" fmla="*/ 390556 h 622300"/>
                <a:gd name="connsiteX245" fmla="*/ 133377 w 1721798"/>
                <a:gd name="connsiteY245" fmla="*/ 384146 h 622300"/>
                <a:gd name="connsiteX246" fmla="*/ 137331 w 1721798"/>
                <a:gd name="connsiteY246" fmla="*/ 373069 h 622300"/>
                <a:gd name="connsiteX247" fmla="*/ 143642 w 1721798"/>
                <a:gd name="connsiteY247" fmla="*/ 361183 h 622300"/>
                <a:gd name="connsiteX248" fmla="*/ 151627 w 1721798"/>
                <a:gd name="connsiteY248" fmla="*/ 347679 h 622300"/>
                <a:gd name="connsiteX249" fmla="*/ 161892 w 1721798"/>
                <a:gd name="connsiteY249" fmla="*/ 334175 h 622300"/>
                <a:gd name="connsiteX250" fmla="*/ 170637 w 1721798"/>
                <a:gd name="connsiteY250" fmla="*/ 320671 h 622300"/>
                <a:gd name="connsiteX251" fmla="*/ 180218 w 1721798"/>
                <a:gd name="connsiteY251" fmla="*/ 311150 h 622300"/>
                <a:gd name="connsiteX252" fmla="*/ 187290 w 1721798"/>
                <a:gd name="connsiteY252" fmla="*/ 303994 h 622300"/>
                <a:gd name="connsiteX253" fmla="*/ 207973 w 1721798"/>
                <a:gd name="connsiteY253" fmla="*/ 288934 h 622300"/>
                <a:gd name="connsiteX254" fmla="*/ 228580 w 1721798"/>
                <a:gd name="connsiteY254" fmla="*/ 274621 h 622300"/>
                <a:gd name="connsiteX255" fmla="*/ 250024 w 1721798"/>
                <a:gd name="connsiteY255" fmla="*/ 260370 h 622300"/>
                <a:gd name="connsiteX256" fmla="*/ 269871 w 1721798"/>
                <a:gd name="connsiteY256" fmla="*/ 247675 h 622300"/>
                <a:gd name="connsiteX257" fmla="*/ 287360 w 1721798"/>
                <a:gd name="connsiteY257" fmla="*/ 238154 h 622300"/>
                <a:gd name="connsiteX258" fmla="*/ 300820 w 1721798"/>
                <a:gd name="connsiteY258" fmla="*/ 229380 h 622300"/>
                <a:gd name="connsiteX259" fmla="*/ 310325 w 1721798"/>
                <a:gd name="connsiteY259" fmla="*/ 223841 h 622300"/>
                <a:gd name="connsiteX260" fmla="*/ 313519 w 1721798"/>
                <a:gd name="connsiteY260" fmla="*/ 222223 h 622300"/>
                <a:gd name="connsiteX261" fmla="*/ 311161 w 1721798"/>
                <a:gd name="connsiteY261" fmla="*/ 221477 h 622300"/>
                <a:gd name="connsiteX262" fmla="*/ 304774 w 1721798"/>
                <a:gd name="connsiteY262" fmla="*/ 219859 h 622300"/>
                <a:gd name="connsiteX263" fmla="*/ 293672 w 1721798"/>
                <a:gd name="connsiteY263" fmla="*/ 216685 h 622300"/>
                <a:gd name="connsiteX264" fmla="*/ 277779 w 1721798"/>
                <a:gd name="connsiteY264" fmla="*/ 213511 h 622300"/>
                <a:gd name="connsiteX265" fmla="*/ 259529 w 1721798"/>
                <a:gd name="connsiteY265" fmla="*/ 210337 h 622300"/>
                <a:gd name="connsiteX266" fmla="*/ 238162 w 1721798"/>
                <a:gd name="connsiteY266" fmla="*/ 207973 h 622300"/>
                <a:gd name="connsiteX267" fmla="*/ 212688 w 1721798"/>
                <a:gd name="connsiteY267" fmla="*/ 206355 h 622300"/>
                <a:gd name="connsiteX268" fmla="*/ 185769 w 1721798"/>
                <a:gd name="connsiteY268" fmla="*/ 207973 h 622300"/>
                <a:gd name="connsiteX269" fmla="*/ 167519 w 1721798"/>
                <a:gd name="connsiteY269" fmla="*/ 209528 h 622300"/>
                <a:gd name="connsiteX270" fmla="*/ 145239 w 1721798"/>
                <a:gd name="connsiteY270" fmla="*/ 214320 h 622300"/>
                <a:gd name="connsiteX271" fmla="*/ 121438 w 1721798"/>
                <a:gd name="connsiteY271" fmla="*/ 218303 h 622300"/>
                <a:gd name="connsiteX272" fmla="*/ 97637 w 1721798"/>
                <a:gd name="connsiteY272" fmla="*/ 223841 h 622300"/>
                <a:gd name="connsiteX273" fmla="*/ 74597 w 1721798"/>
                <a:gd name="connsiteY273" fmla="*/ 229380 h 622300"/>
                <a:gd name="connsiteX274" fmla="*/ 57944 w 1721798"/>
                <a:gd name="connsiteY274" fmla="*/ 234172 h 622300"/>
                <a:gd name="connsiteX275" fmla="*/ 44484 w 1721798"/>
                <a:gd name="connsiteY275" fmla="*/ 238154 h 622300"/>
                <a:gd name="connsiteX276" fmla="*/ 40454 w 1721798"/>
                <a:gd name="connsiteY276" fmla="*/ 238901 h 622300"/>
                <a:gd name="connsiteX277" fmla="*/ 61898 w 1721798"/>
                <a:gd name="connsiteY277" fmla="*/ 186503 h 622300"/>
                <a:gd name="connsiteX278" fmla="*/ 110336 w 1721798"/>
                <a:gd name="connsiteY278" fmla="*/ 131741 h 622300"/>
                <a:gd name="connsiteX279" fmla="*/ 108739 w 1721798"/>
                <a:gd name="connsiteY279" fmla="*/ 130994 h 622300"/>
                <a:gd name="connsiteX280" fmla="*/ 102428 w 1721798"/>
                <a:gd name="connsiteY280" fmla="*/ 129376 h 622300"/>
                <a:gd name="connsiteX281" fmla="*/ 94444 w 1721798"/>
                <a:gd name="connsiteY281" fmla="*/ 126203 h 622300"/>
                <a:gd name="connsiteX282" fmla="*/ 84102 w 1721798"/>
                <a:gd name="connsiteY282" fmla="*/ 123029 h 622300"/>
                <a:gd name="connsiteX283" fmla="*/ 73000 w 1721798"/>
                <a:gd name="connsiteY283" fmla="*/ 119046 h 622300"/>
                <a:gd name="connsiteX284" fmla="*/ 63495 w 1721798"/>
                <a:gd name="connsiteY284" fmla="*/ 114317 h 622300"/>
                <a:gd name="connsiteX285" fmla="*/ 53990 w 1721798"/>
                <a:gd name="connsiteY285" fmla="*/ 109525 h 622300"/>
                <a:gd name="connsiteX286" fmla="*/ 47602 w 1721798"/>
                <a:gd name="connsiteY286" fmla="*/ 106351 h 622300"/>
                <a:gd name="connsiteX287" fmla="*/ 42051 w 1721798"/>
                <a:gd name="connsiteY287" fmla="*/ 101622 h 622300"/>
                <a:gd name="connsiteX288" fmla="*/ 34903 w 1721798"/>
                <a:gd name="connsiteY288" fmla="*/ 95274 h 622300"/>
                <a:gd name="connsiteX289" fmla="*/ 27755 w 1721798"/>
                <a:gd name="connsiteY289" fmla="*/ 88118 h 622300"/>
                <a:gd name="connsiteX290" fmla="*/ 19847 w 1721798"/>
                <a:gd name="connsiteY290" fmla="*/ 80961 h 622300"/>
                <a:gd name="connsiteX291" fmla="*/ 12699 w 1721798"/>
                <a:gd name="connsiteY291" fmla="*/ 72996 h 622300"/>
                <a:gd name="connsiteX292" fmla="*/ 6388 w 1721798"/>
                <a:gd name="connsiteY292" fmla="*/ 66648 h 622300"/>
                <a:gd name="connsiteX293" fmla="*/ 2358 w 1721798"/>
                <a:gd name="connsiteY293" fmla="*/ 61110 h 622300"/>
                <a:gd name="connsiteX294" fmla="*/ 0 w 1721798"/>
                <a:gd name="connsiteY294" fmla="*/ 57127 h 622300"/>
                <a:gd name="connsiteX295" fmla="*/ 761 w 1721798"/>
                <a:gd name="connsiteY295" fmla="*/ 55571 h 622300"/>
                <a:gd name="connsiteX296" fmla="*/ 3954 w 1721798"/>
                <a:gd name="connsiteY296" fmla="*/ 54762 h 622300"/>
                <a:gd name="connsiteX297" fmla="*/ 9505 w 1721798"/>
                <a:gd name="connsiteY297" fmla="*/ 52398 h 622300"/>
                <a:gd name="connsiteX298" fmla="*/ 15893 w 1721798"/>
                <a:gd name="connsiteY298" fmla="*/ 49224 h 622300"/>
                <a:gd name="connsiteX299" fmla="*/ 23801 w 1721798"/>
                <a:gd name="connsiteY299" fmla="*/ 46050 h 622300"/>
                <a:gd name="connsiteX300" fmla="*/ 32546 w 1721798"/>
                <a:gd name="connsiteY300" fmla="*/ 41259 h 622300"/>
                <a:gd name="connsiteX301" fmla="*/ 44484 w 1721798"/>
                <a:gd name="connsiteY301" fmla="*/ 36529 h 622300"/>
                <a:gd name="connsiteX302" fmla="*/ 57944 w 1721798"/>
                <a:gd name="connsiteY302" fmla="*/ 32546 h 622300"/>
                <a:gd name="connsiteX303" fmla="*/ 71403 w 1721798"/>
                <a:gd name="connsiteY303" fmla="*/ 27755 h 622300"/>
                <a:gd name="connsiteX304" fmla="*/ 86535 w 1721798"/>
                <a:gd name="connsiteY304" fmla="*/ 22216 h 622300"/>
                <a:gd name="connsiteX305" fmla="*/ 103188 w 1721798"/>
                <a:gd name="connsiteY305" fmla="*/ 17487 h 622300"/>
                <a:gd name="connsiteX306" fmla="*/ 120678 w 1721798"/>
                <a:gd name="connsiteY306" fmla="*/ 14313 h 622300"/>
                <a:gd name="connsiteX307" fmla="*/ 139688 w 1721798"/>
                <a:gd name="connsiteY307" fmla="*/ 10330 h 622300"/>
                <a:gd name="connsiteX308" fmla="*/ 158775 w 1721798"/>
                <a:gd name="connsiteY308" fmla="*/ 6348 h 622300"/>
                <a:gd name="connsiteX309" fmla="*/ 180218 w 1721798"/>
                <a:gd name="connsiteY309" fmla="*/ 3983 h 622300"/>
                <a:gd name="connsiteX310" fmla="*/ 200825 w 1721798"/>
                <a:gd name="connsiteY310" fmla="*/ 2365 h 622300"/>
                <a:gd name="connsiteX311" fmla="*/ 211167 w 1721798"/>
                <a:gd name="connsiteY311" fmla="*/ 809 h 622300"/>
                <a:gd name="connsiteX312" fmla="*/ 221433 w 1721798"/>
                <a:gd name="connsiteY312" fmla="*/ 809 h 622300"/>
                <a:gd name="connsiteX313" fmla="*/ 232535 w 1721798"/>
                <a:gd name="connsiteY313" fmla="*/ 809 h 622300"/>
                <a:gd name="connsiteX314" fmla="*/ 242876 w 1721798"/>
                <a:gd name="connsiteY31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601639 w 1721798"/>
                <a:gd name="connsiteY204" fmla="*/ 505619 h 622300"/>
                <a:gd name="connsiteX205" fmla="*/ 589777 w 1721798"/>
                <a:gd name="connsiteY205" fmla="*/ 510411 h 622300"/>
                <a:gd name="connsiteX206" fmla="*/ 580196 w 1721798"/>
                <a:gd name="connsiteY206" fmla="*/ 515140 h 622300"/>
                <a:gd name="connsiteX207" fmla="*/ 571527 w 1721798"/>
                <a:gd name="connsiteY207" fmla="*/ 518314 h 622300"/>
                <a:gd name="connsiteX208" fmla="*/ 565976 w 1721798"/>
                <a:gd name="connsiteY208" fmla="*/ 521488 h 622300"/>
                <a:gd name="connsiteX209" fmla="*/ 563543 w 1721798"/>
                <a:gd name="connsiteY209" fmla="*/ 522297 h 622300"/>
                <a:gd name="connsiteX210" fmla="*/ 558828 w 1721798"/>
                <a:gd name="connsiteY210" fmla="*/ 524661 h 622300"/>
                <a:gd name="connsiteX211" fmla="*/ 554798 w 1721798"/>
                <a:gd name="connsiteY211" fmla="*/ 526279 h 622300"/>
                <a:gd name="connsiteX212" fmla="*/ 551680 w 1721798"/>
                <a:gd name="connsiteY212" fmla="*/ 528644 h 622300"/>
                <a:gd name="connsiteX213" fmla="*/ 547726 w 1721798"/>
                <a:gd name="connsiteY213" fmla="*/ 529453 h 622300"/>
                <a:gd name="connsiteX214" fmla="*/ 544532 w 1721798"/>
                <a:gd name="connsiteY214" fmla="*/ 531009 h 622300"/>
                <a:gd name="connsiteX215" fmla="*/ 538981 w 1721798"/>
                <a:gd name="connsiteY215" fmla="*/ 534182 h 622300"/>
                <a:gd name="connsiteX216" fmla="*/ 533430 w 1721798"/>
                <a:gd name="connsiteY216" fmla="*/ 535800 h 622300"/>
                <a:gd name="connsiteX217" fmla="*/ 526282 w 1721798"/>
                <a:gd name="connsiteY217" fmla="*/ 539721 h 622300"/>
                <a:gd name="connsiteX218" fmla="*/ 487349 w 1721798"/>
                <a:gd name="connsiteY218" fmla="*/ 558826 h 622300"/>
                <a:gd name="connsiteX219" fmla="*/ 473890 w 1721798"/>
                <a:gd name="connsiteY219" fmla="*/ 565920 h 622300"/>
                <a:gd name="connsiteX220" fmla="*/ 428645 w 1721798"/>
                <a:gd name="connsiteY220" fmla="*/ 586580 h 622300"/>
                <a:gd name="connsiteX221" fmla="*/ 414349 w 1721798"/>
                <a:gd name="connsiteY221" fmla="*/ 593737 h 622300"/>
                <a:gd name="connsiteX222" fmla="*/ 372299 w 1721798"/>
                <a:gd name="connsiteY222" fmla="*/ 610414 h 622300"/>
                <a:gd name="connsiteX223" fmla="*/ 360360 w 1721798"/>
                <a:gd name="connsiteY223" fmla="*/ 615144 h 622300"/>
                <a:gd name="connsiteX224" fmla="*/ 349258 w 1721798"/>
                <a:gd name="connsiteY224" fmla="*/ 619126 h 622300"/>
                <a:gd name="connsiteX225" fmla="*/ 340513 w 1721798"/>
                <a:gd name="connsiteY225" fmla="*/ 621491 h 622300"/>
                <a:gd name="connsiteX226" fmla="*/ 331769 w 1721798"/>
                <a:gd name="connsiteY226" fmla="*/ 622300 h 622300"/>
                <a:gd name="connsiteX227" fmla="*/ 325457 w 1721798"/>
                <a:gd name="connsiteY227" fmla="*/ 622300 h 622300"/>
                <a:gd name="connsiteX228" fmla="*/ 311161 w 1721798"/>
                <a:gd name="connsiteY228" fmla="*/ 619126 h 622300"/>
                <a:gd name="connsiteX229" fmla="*/ 295269 w 1721798"/>
                <a:gd name="connsiteY229" fmla="*/ 610414 h 622300"/>
                <a:gd name="connsiteX230" fmla="*/ 280213 w 1721798"/>
                <a:gd name="connsiteY230" fmla="*/ 598466 h 622300"/>
                <a:gd name="connsiteX231" fmla="*/ 263559 w 1721798"/>
                <a:gd name="connsiteY231" fmla="*/ 584215 h 622300"/>
                <a:gd name="connsiteX232" fmla="*/ 247667 w 1721798"/>
                <a:gd name="connsiteY232" fmla="*/ 566729 h 622300"/>
                <a:gd name="connsiteX233" fmla="*/ 232535 w 1721798"/>
                <a:gd name="connsiteY233" fmla="*/ 548495 h 622300"/>
                <a:gd name="connsiteX234" fmla="*/ 216718 w 1721798"/>
                <a:gd name="connsiteY234" fmla="*/ 528644 h 622300"/>
                <a:gd name="connsiteX235" fmla="*/ 202422 w 1721798"/>
                <a:gd name="connsiteY235" fmla="*/ 507237 h 622300"/>
                <a:gd name="connsiteX236" fmla="*/ 188126 w 1721798"/>
                <a:gd name="connsiteY236" fmla="*/ 487385 h 622300"/>
                <a:gd name="connsiteX237" fmla="*/ 175428 w 1721798"/>
                <a:gd name="connsiteY237" fmla="*/ 467534 h 622300"/>
                <a:gd name="connsiteX238" fmla="*/ 163489 w 1721798"/>
                <a:gd name="connsiteY238" fmla="*/ 447683 h 622300"/>
                <a:gd name="connsiteX239" fmla="*/ 153984 w 1721798"/>
                <a:gd name="connsiteY239" fmla="*/ 431005 h 622300"/>
                <a:gd name="connsiteX240" fmla="*/ 145239 w 1721798"/>
                <a:gd name="connsiteY240" fmla="*/ 415945 h 622300"/>
                <a:gd name="connsiteX241" fmla="*/ 138928 w 1721798"/>
                <a:gd name="connsiteY241" fmla="*/ 403997 h 622300"/>
                <a:gd name="connsiteX242" fmla="*/ 134137 w 1721798"/>
                <a:gd name="connsiteY242" fmla="*/ 395285 h 622300"/>
                <a:gd name="connsiteX243" fmla="*/ 132540 w 1721798"/>
                <a:gd name="connsiteY243" fmla="*/ 390556 h 622300"/>
                <a:gd name="connsiteX244" fmla="*/ 133377 w 1721798"/>
                <a:gd name="connsiteY244" fmla="*/ 384146 h 622300"/>
                <a:gd name="connsiteX245" fmla="*/ 137331 w 1721798"/>
                <a:gd name="connsiteY245" fmla="*/ 373069 h 622300"/>
                <a:gd name="connsiteX246" fmla="*/ 143642 w 1721798"/>
                <a:gd name="connsiteY246" fmla="*/ 361183 h 622300"/>
                <a:gd name="connsiteX247" fmla="*/ 151627 w 1721798"/>
                <a:gd name="connsiteY247" fmla="*/ 347679 h 622300"/>
                <a:gd name="connsiteX248" fmla="*/ 161892 w 1721798"/>
                <a:gd name="connsiteY248" fmla="*/ 334175 h 622300"/>
                <a:gd name="connsiteX249" fmla="*/ 170637 w 1721798"/>
                <a:gd name="connsiteY249" fmla="*/ 320671 h 622300"/>
                <a:gd name="connsiteX250" fmla="*/ 180218 w 1721798"/>
                <a:gd name="connsiteY250" fmla="*/ 311150 h 622300"/>
                <a:gd name="connsiteX251" fmla="*/ 187290 w 1721798"/>
                <a:gd name="connsiteY251" fmla="*/ 303994 h 622300"/>
                <a:gd name="connsiteX252" fmla="*/ 207973 w 1721798"/>
                <a:gd name="connsiteY252" fmla="*/ 288934 h 622300"/>
                <a:gd name="connsiteX253" fmla="*/ 228580 w 1721798"/>
                <a:gd name="connsiteY253" fmla="*/ 274621 h 622300"/>
                <a:gd name="connsiteX254" fmla="*/ 250024 w 1721798"/>
                <a:gd name="connsiteY254" fmla="*/ 260370 h 622300"/>
                <a:gd name="connsiteX255" fmla="*/ 269871 w 1721798"/>
                <a:gd name="connsiteY255" fmla="*/ 247675 h 622300"/>
                <a:gd name="connsiteX256" fmla="*/ 287360 w 1721798"/>
                <a:gd name="connsiteY256" fmla="*/ 238154 h 622300"/>
                <a:gd name="connsiteX257" fmla="*/ 300820 w 1721798"/>
                <a:gd name="connsiteY257" fmla="*/ 229380 h 622300"/>
                <a:gd name="connsiteX258" fmla="*/ 310325 w 1721798"/>
                <a:gd name="connsiteY258" fmla="*/ 223841 h 622300"/>
                <a:gd name="connsiteX259" fmla="*/ 313519 w 1721798"/>
                <a:gd name="connsiteY259" fmla="*/ 222223 h 622300"/>
                <a:gd name="connsiteX260" fmla="*/ 311161 w 1721798"/>
                <a:gd name="connsiteY260" fmla="*/ 221477 h 622300"/>
                <a:gd name="connsiteX261" fmla="*/ 304774 w 1721798"/>
                <a:gd name="connsiteY261" fmla="*/ 219859 h 622300"/>
                <a:gd name="connsiteX262" fmla="*/ 293672 w 1721798"/>
                <a:gd name="connsiteY262" fmla="*/ 216685 h 622300"/>
                <a:gd name="connsiteX263" fmla="*/ 277779 w 1721798"/>
                <a:gd name="connsiteY263" fmla="*/ 213511 h 622300"/>
                <a:gd name="connsiteX264" fmla="*/ 259529 w 1721798"/>
                <a:gd name="connsiteY264" fmla="*/ 210337 h 622300"/>
                <a:gd name="connsiteX265" fmla="*/ 238162 w 1721798"/>
                <a:gd name="connsiteY265" fmla="*/ 207973 h 622300"/>
                <a:gd name="connsiteX266" fmla="*/ 212688 w 1721798"/>
                <a:gd name="connsiteY266" fmla="*/ 206355 h 622300"/>
                <a:gd name="connsiteX267" fmla="*/ 185769 w 1721798"/>
                <a:gd name="connsiteY267" fmla="*/ 207973 h 622300"/>
                <a:gd name="connsiteX268" fmla="*/ 167519 w 1721798"/>
                <a:gd name="connsiteY268" fmla="*/ 209528 h 622300"/>
                <a:gd name="connsiteX269" fmla="*/ 145239 w 1721798"/>
                <a:gd name="connsiteY269" fmla="*/ 214320 h 622300"/>
                <a:gd name="connsiteX270" fmla="*/ 121438 w 1721798"/>
                <a:gd name="connsiteY270" fmla="*/ 218303 h 622300"/>
                <a:gd name="connsiteX271" fmla="*/ 97637 w 1721798"/>
                <a:gd name="connsiteY271" fmla="*/ 223841 h 622300"/>
                <a:gd name="connsiteX272" fmla="*/ 74597 w 1721798"/>
                <a:gd name="connsiteY272" fmla="*/ 229380 h 622300"/>
                <a:gd name="connsiteX273" fmla="*/ 57944 w 1721798"/>
                <a:gd name="connsiteY273" fmla="*/ 234172 h 622300"/>
                <a:gd name="connsiteX274" fmla="*/ 44484 w 1721798"/>
                <a:gd name="connsiteY274" fmla="*/ 238154 h 622300"/>
                <a:gd name="connsiteX275" fmla="*/ 40454 w 1721798"/>
                <a:gd name="connsiteY275" fmla="*/ 238901 h 622300"/>
                <a:gd name="connsiteX276" fmla="*/ 61898 w 1721798"/>
                <a:gd name="connsiteY276" fmla="*/ 186503 h 622300"/>
                <a:gd name="connsiteX277" fmla="*/ 110336 w 1721798"/>
                <a:gd name="connsiteY277" fmla="*/ 131741 h 622300"/>
                <a:gd name="connsiteX278" fmla="*/ 108739 w 1721798"/>
                <a:gd name="connsiteY278" fmla="*/ 130994 h 622300"/>
                <a:gd name="connsiteX279" fmla="*/ 102428 w 1721798"/>
                <a:gd name="connsiteY279" fmla="*/ 129376 h 622300"/>
                <a:gd name="connsiteX280" fmla="*/ 94444 w 1721798"/>
                <a:gd name="connsiteY280" fmla="*/ 126203 h 622300"/>
                <a:gd name="connsiteX281" fmla="*/ 84102 w 1721798"/>
                <a:gd name="connsiteY281" fmla="*/ 123029 h 622300"/>
                <a:gd name="connsiteX282" fmla="*/ 73000 w 1721798"/>
                <a:gd name="connsiteY282" fmla="*/ 119046 h 622300"/>
                <a:gd name="connsiteX283" fmla="*/ 63495 w 1721798"/>
                <a:gd name="connsiteY283" fmla="*/ 114317 h 622300"/>
                <a:gd name="connsiteX284" fmla="*/ 53990 w 1721798"/>
                <a:gd name="connsiteY284" fmla="*/ 109525 h 622300"/>
                <a:gd name="connsiteX285" fmla="*/ 47602 w 1721798"/>
                <a:gd name="connsiteY285" fmla="*/ 106351 h 622300"/>
                <a:gd name="connsiteX286" fmla="*/ 42051 w 1721798"/>
                <a:gd name="connsiteY286" fmla="*/ 101622 h 622300"/>
                <a:gd name="connsiteX287" fmla="*/ 34903 w 1721798"/>
                <a:gd name="connsiteY287" fmla="*/ 95274 h 622300"/>
                <a:gd name="connsiteX288" fmla="*/ 27755 w 1721798"/>
                <a:gd name="connsiteY288" fmla="*/ 88118 h 622300"/>
                <a:gd name="connsiteX289" fmla="*/ 19847 w 1721798"/>
                <a:gd name="connsiteY289" fmla="*/ 80961 h 622300"/>
                <a:gd name="connsiteX290" fmla="*/ 12699 w 1721798"/>
                <a:gd name="connsiteY290" fmla="*/ 72996 h 622300"/>
                <a:gd name="connsiteX291" fmla="*/ 6388 w 1721798"/>
                <a:gd name="connsiteY291" fmla="*/ 66648 h 622300"/>
                <a:gd name="connsiteX292" fmla="*/ 2358 w 1721798"/>
                <a:gd name="connsiteY292" fmla="*/ 61110 h 622300"/>
                <a:gd name="connsiteX293" fmla="*/ 0 w 1721798"/>
                <a:gd name="connsiteY293" fmla="*/ 57127 h 622300"/>
                <a:gd name="connsiteX294" fmla="*/ 761 w 1721798"/>
                <a:gd name="connsiteY294" fmla="*/ 55571 h 622300"/>
                <a:gd name="connsiteX295" fmla="*/ 3954 w 1721798"/>
                <a:gd name="connsiteY295" fmla="*/ 54762 h 622300"/>
                <a:gd name="connsiteX296" fmla="*/ 9505 w 1721798"/>
                <a:gd name="connsiteY296" fmla="*/ 52398 h 622300"/>
                <a:gd name="connsiteX297" fmla="*/ 15893 w 1721798"/>
                <a:gd name="connsiteY297" fmla="*/ 49224 h 622300"/>
                <a:gd name="connsiteX298" fmla="*/ 23801 w 1721798"/>
                <a:gd name="connsiteY298" fmla="*/ 46050 h 622300"/>
                <a:gd name="connsiteX299" fmla="*/ 32546 w 1721798"/>
                <a:gd name="connsiteY299" fmla="*/ 41259 h 622300"/>
                <a:gd name="connsiteX300" fmla="*/ 44484 w 1721798"/>
                <a:gd name="connsiteY300" fmla="*/ 36529 h 622300"/>
                <a:gd name="connsiteX301" fmla="*/ 57944 w 1721798"/>
                <a:gd name="connsiteY301" fmla="*/ 32546 h 622300"/>
                <a:gd name="connsiteX302" fmla="*/ 71403 w 1721798"/>
                <a:gd name="connsiteY302" fmla="*/ 27755 h 622300"/>
                <a:gd name="connsiteX303" fmla="*/ 86535 w 1721798"/>
                <a:gd name="connsiteY303" fmla="*/ 22216 h 622300"/>
                <a:gd name="connsiteX304" fmla="*/ 103188 w 1721798"/>
                <a:gd name="connsiteY304" fmla="*/ 17487 h 622300"/>
                <a:gd name="connsiteX305" fmla="*/ 120678 w 1721798"/>
                <a:gd name="connsiteY305" fmla="*/ 14313 h 622300"/>
                <a:gd name="connsiteX306" fmla="*/ 139688 w 1721798"/>
                <a:gd name="connsiteY306" fmla="*/ 10330 h 622300"/>
                <a:gd name="connsiteX307" fmla="*/ 158775 w 1721798"/>
                <a:gd name="connsiteY307" fmla="*/ 6348 h 622300"/>
                <a:gd name="connsiteX308" fmla="*/ 180218 w 1721798"/>
                <a:gd name="connsiteY308" fmla="*/ 3983 h 622300"/>
                <a:gd name="connsiteX309" fmla="*/ 200825 w 1721798"/>
                <a:gd name="connsiteY309" fmla="*/ 2365 h 622300"/>
                <a:gd name="connsiteX310" fmla="*/ 211167 w 1721798"/>
                <a:gd name="connsiteY310" fmla="*/ 809 h 622300"/>
                <a:gd name="connsiteX311" fmla="*/ 221433 w 1721798"/>
                <a:gd name="connsiteY311" fmla="*/ 809 h 622300"/>
                <a:gd name="connsiteX312" fmla="*/ 232535 w 1721798"/>
                <a:gd name="connsiteY312" fmla="*/ 809 h 622300"/>
                <a:gd name="connsiteX313" fmla="*/ 242876 w 1721798"/>
                <a:gd name="connsiteY31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601639 w 1721798"/>
                <a:gd name="connsiteY204" fmla="*/ 505619 h 622300"/>
                <a:gd name="connsiteX205" fmla="*/ 589777 w 1721798"/>
                <a:gd name="connsiteY205" fmla="*/ 510411 h 622300"/>
                <a:gd name="connsiteX206" fmla="*/ 580196 w 1721798"/>
                <a:gd name="connsiteY206" fmla="*/ 515140 h 622300"/>
                <a:gd name="connsiteX207" fmla="*/ 571527 w 1721798"/>
                <a:gd name="connsiteY207" fmla="*/ 518314 h 622300"/>
                <a:gd name="connsiteX208" fmla="*/ 565976 w 1721798"/>
                <a:gd name="connsiteY208" fmla="*/ 521488 h 622300"/>
                <a:gd name="connsiteX209" fmla="*/ 563543 w 1721798"/>
                <a:gd name="connsiteY209" fmla="*/ 522297 h 622300"/>
                <a:gd name="connsiteX210" fmla="*/ 558828 w 1721798"/>
                <a:gd name="connsiteY210" fmla="*/ 524661 h 622300"/>
                <a:gd name="connsiteX211" fmla="*/ 554798 w 1721798"/>
                <a:gd name="connsiteY211" fmla="*/ 526279 h 622300"/>
                <a:gd name="connsiteX212" fmla="*/ 551680 w 1721798"/>
                <a:gd name="connsiteY212" fmla="*/ 528644 h 622300"/>
                <a:gd name="connsiteX213" fmla="*/ 547726 w 1721798"/>
                <a:gd name="connsiteY213" fmla="*/ 529453 h 622300"/>
                <a:gd name="connsiteX214" fmla="*/ 544532 w 1721798"/>
                <a:gd name="connsiteY214" fmla="*/ 531009 h 622300"/>
                <a:gd name="connsiteX215" fmla="*/ 538981 w 1721798"/>
                <a:gd name="connsiteY215" fmla="*/ 534182 h 622300"/>
                <a:gd name="connsiteX216" fmla="*/ 533430 w 1721798"/>
                <a:gd name="connsiteY216" fmla="*/ 535800 h 622300"/>
                <a:gd name="connsiteX217" fmla="*/ 487349 w 1721798"/>
                <a:gd name="connsiteY217" fmla="*/ 558826 h 622300"/>
                <a:gd name="connsiteX218" fmla="*/ 473890 w 1721798"/>
                <a:gd name="connsiteY218" fmla="*/ 565920 h 622300"/>
                <a:gd name="connsiteX219" fmla="*/ 428645 w 1721798"/>
                <a:gd name="connsiteY219" fmla="*/ 586580 h 622300"/>
                <a:gd name="connsiteX220" fmla="*/ 414349 w 1721798"/>
                <a:gd name="connsiteY220" fmla="*/ 593737 h 622300"/>
                <a:gd name="connsiteX221" fmla="*/ 372299 w 1721798"/>
                <a:gd name="connsiteY221" fmla="*/ 610414 h 622300"/>
                <a:gd name="connsiteX222" fmla="*/ 360360 w 1721798"/>
                <a:gd name="connsiteY222" fmla="*/ 615144 h 622300"/>
                <a:gd name="connsiteX223" fmla="*/ 349258 w 1721798"/>
                <a:gd name="connsiteY223" fmla="*/ 619126 h 622300"/>
                <a:gd name="connsiteX224" fmla="*/ 340513 w 1721798"/>
                <a:gd name="connsiteY224" fmla="*/ 621491 h 622300"/>
                <a:gd name="connsiteX225" fmla="*/ 331769 w 1721798"/>
                <a:gd name="connsiteY225" fmla="*/ 622300 h 622300"/>
                <a:gd name="connsiteX226" fmla="*/ 325457 w 1721798"/>
                <a:gd name="connsiteY226" fmla="*/ 622300 h 622300"/>
                <a:gd name="connsiteX227" fmla="*/ 311161 w 1721798"/>
                <a:gd name="connsiteY227" fmla="*/ 619126 h 622300"/>
                <a:gd name="connsiteX228" fmla="*/ 295269 w 1721798"/>
                <a:gd name="connsiteY228" fmla="*/ 610414 h 622300"/>
                <a:gd name="connsiteX229" fmla="*/ 280213 w 1721798"/>
                <a:gd name="connsiteY229" fmla="*/ 598466 h 622300"/>
                <a:gd name="connsiteX230" fmla="*/ 263559 w 1721798"/>
                <a:gd name="connsiteY230" fmla="*/ 584215 h 622300"/>
                <a:gd name="connsiteX231" fmla="*/ 247667 w 1721798"/>
                <a:gd name="connsiteY231" fmla="*/ 566729 h 622300"/>
                <a:gd name="connsiteX232" fmla="*/ 232535 w 1721798"/>
                <a:gd name="connsiteY232" fmla="*/ 548495 h 622300"/>
                <a:gd name="connsiteX233" fmla="*/ 216718 w 1721798"/>
                <a:gd name="connsiteY233" fmla="*/ 528644 h 622300"/>
                <a:gd name="connsiteX234" fmla="*/ 202422 w 1721798"/>
                <a:gd name="connsiteY234" fmla="*/ 507237 h 622300"/>
                <a:gd name="connsiteX235" fmla="*/ 188126 w 1721798"/>
                <a:gd name="connsiteY235" fmla="*/ 487385 h 622300"/>
                <a:gd name="connsiteX236" fmla="*/ 175428 w 1721798"/>
                <a:gd name="connsiteY236" fmla="*/ 467534 h 622300"/>
                <a:gd name="connsiteX237" fmla="*/ 163489 w 1721798"/>
                <a:gd name="connsiteY237" fmla="*/ 447683 h 622300"/>
                <a:gd name="connsiteX238" fmla="*/ 153984 w 1721798"/>
                <a:gd name="connsiteY238" fmla="*/ 431005 h 622300"/>
                <a:gd name="connsiteX239" fmla="*/ 145239 w 1721798"/>
                <a:gd name="connsiteY239" fmla="*/ 415945 h 622300"/>
                <a:gd name="connsiteX240" fmla="*/ 138928 w 1721798"/>
                <a:gd name="connsiteY240" fmla="*/ 403997 h 622300"/>
                <a:gd name="connsiteX241" fmla="*/ 134137 w 1721798"/>
                <a:gd name="connsiteY241" fmla="*/ 395285 h 622300"/>
                <a:gd name="connsiteX242" fmla="*/ 132540 w 1721798"/>
                <a:gd name="connsiteY242" fmla="*/ 390556 h 622300"/>
                <a:gd name="connsiteX243" fmla="*/ 133377 w 1721798"/>
                <a:gd name="connsiteY243" fmla="*/ 384146 h 622300"/>
                <a:gd name="connsiteX244" fmla="*/ 137331 w 1721798"/>
                <a:gd name="connsiteY244" fmla="*/ 373069 h 622300"/>
                <a:gd name="connsiteX245" fmla="*/ 143642 w 1721798"/>
                <a:gd name="connsiteY245" fmla="*/ 361183 h 622300"/>
                <a:gd name="connsiteX246" fmla="*/ 151627 w 1721798"/>
                <a:gd name="connsiteY246" fmla="*/ 347679 h 622300"/>
                <a:gd name="connsiteX247" fmla="*/ 161892 w 1721798"/>
                <a:gd name="connsiteY247" fmla="*/ 334175 h 622300"/>
                <a:gd name="connsiteX248" fmla="*/ 170637 w 1721798"/>
                <a:gd name="connsiteY248" fmla="*/ 320671 h 622300"/>
                <a:gd name="connsiteX249" fmla="*/ 180218 w 1721798"/>
                <a:gd name="connsiteY249" fmla="*/ 311150 h 622300"/>
                <a:gd name="connsiteX250" fmla="*/ 187290 w 1721798"/>
                <a:gd name="connsiteY250" fmla="*/ 303994 h 622300"/>
                <a:gd name="connsiteX251" fmla="*/ 207973 w 1721798"/>
                <a:gd name="connsiteY251" fmla="*/ 288934 h 622300"/>
                <a:gd name="connsiteX252" fmla="*/ 228580 w 1721798"/>
                <a:gd name="connsiteY252" fmla="*/ 274621 h 622300"/>
                <a:gd name="connsiteX253" fmla="*/ 250024 w 1721798"/>
                <a:gd name="connsiteY253" fmla="*/ 260370 h 622300"/>
                <a:gd name="connsiteX254" fmla="*/ 269871 w 1721798"/>
                <a:gd name="connsiteY254" fmla="*/ 247675 h 622300"/>
                <a:gd name="connsiteX255" fmla="*/ 287360 w 1721798"/>
                <a:gd name="connsiteY255" fmla="*/ 238154 h 622300"/>
                <a:gd name="connsiteX256" fmla="*/ 300820 w 1721798"/>
                <a:gd name="connsiteY256" fmla="*/ 229380 h 622300"/>
                <a:gd name="connsiteX257" fmla="*/ 310325 w 1721798"/>
                <a:gd name="connsiteY257" fmla="*/ 223841 h 622300"/>
                <a:gd name="connsiteX258" fmla="*/ 313519 w 1721798"/>
                <a:gd name="connsiteY258" fmla="*/ 222223 h 622300"/>
                <a:gd name="connsiteX259" fmla="*/ 311161 w 1721798"/>
                <a:gd name="connsiteY259" fmla="*/ 221477 h 622300"/>
                <a:gd name="connsiteX260" fmla="*/ 304774 w 1721798"/>
                <a:gd name="connsiteY260" fmla="*/ 219859 h 622300"/>
                <a:gd name="connsiteX261" fmla="*/ 293672 w 1721798"/>
                <a:gd name="connsiteY261" fmla="*/ 216685 h 622300"/>
                <a:gd name="connsiteX262" fmla="*/ 277779 w 1721798"/>
                <a:gd name="connsiteY262" fmla="*/ 213511 h 622300"/>
                <a:gd name="connsiteX263" fmla="*/ 259529 w 1721798"/>
                <a:gd name="connsiteY263" fmla="*/ 210337 h 622300"/>
                <a:gd name="connsiteX264" fmla="*/ 238162 w 1721798"/>
                <a:gd name="connsiteY264" fmla="*/ 207973 h 622300"/>
                <a:gd name="connsiteX265" fmla="*/ 212688 w 1721798"/>
                <a:gd name="connsiteY265" fmla="*/ 206355 h 622300"/>
                <a:gd name="connsiteX266" fmla="*/ 185769 w 1721798"/>
                <a:gd name="connsiteY266" fmla="*/ 207973 h 622300"/>
                <a:gd name="connsiteX267" fmla="*/ 167519 w 1721798"/>
                <a:gd name="connsiteY267" fmla="*/ 209528 h 622300"/>
                <a:gd name="connsiteX268" fmla="*/ 145239 w 1721798"/>
                <a:gd name="connsiteY268" fmla="*/ 214320 h 622300"/>
                <a:gd name="connsiteX269" fmla="*/ 121438 w 1721798"/>
                <a:gd name="connsiteY269" fmla="*/ 218303 h 622300"/>
                <a:gd name="connsiteX270" fmla="*/ 97637 w 1721798"/>
                <a:gd name="connsiteY270" fmla="*/ 223841 h 622300"/>
                <a:gd name="connsiteX271" fmla="*/ 74597 w 1721798"/>
                <a:gd name="connsiteY271" fmla="*/ 229380 h 622300"/>
                <a:gd name="connsiteX272" fmla="*/ 57944 w 1721798"/>
                <a:gd name="connsiteY272" fmla="*/ 234172 h 622300"/>
                <a:gd name="connsiteX273" fmla="*/ 44484 w 1721798"/>
                <a:gd name="connsiteY273" fmla="*/ 238154 h 622300"/>
                <a:gd name="connsiteX274" fmla="*/ 40454 w 1721798"/>
                <a:gd name="connsiteY274" fmla="*/ 238901 h 622300"/>
                <a:gd name="connsiteX275" fmla="*/ 61898 w 1721798"/>
                <a:gd name="connsiteY275" fmla="*/ 186503 h 622300"/>
                <a:gd name="connsiteX276" fmla="*/ 110336 w 1721798"/>
                <a:gd name="connsiteY276" fmla="*/ 131741 h 622300"/>
                <a:gd name="connsiteX277" fmla="*/ 108739 w 1721798"/>
                <a:gd name="connsiteY277" fmla="*/ 130994 h 622300"/>
                <a:gd name="connsiteX278" fmla="*/ 102428 w 1721798"/>
                <a:gd name="connsiteY278" fmla="*/ 129376 h 622300"/>
                <a:gd name="connsiteX279" fmla="*/ 94444 w 1721798"/>
                <a:gd name="connsiteY279" fmla="*/ 126203 h 622300"/>
                <a:gd name="connsiteX280" fmla="*/ 84102 w 1721798"/>
                <a:gd name="connsiteY280" fmla="*/ 123029 h 622300"/>
                <a:gd name="connsiteX281" fmla="*/ 73000 w 1721798"/>
                <a:gd name="connsiteY281" fmla="*/ 119046 h 622300"/>
                <a:gd name="connsiteX282" fmla="*/ 63495 w 1721798"/>
                <a:gd name="connsiteY282" fmla="*/ 114317 h 622300"/>
                <a:gd name="connsiteX283" fmla="*/ 53990 w 1721798"/>
                <a:gd name="connsiteY283" fmla="*/ 109525 h 622300"/>
                <a:gd name="connsiteX284" fmla="*/ 47602 w 1721798"/>
                <a:gd name="connsiteY284" fmla="*/ 106351 h 622300"/>
                <a:gd name="connsiteX285" fmla="*/ 42051 w 1721798"/>
                <a:gd name="connsiteY285" fmla="*/ 101622 h 622300"/>
                <a:gd name="connsiteX286" fmla="*/ 34903 w 1721798"/>
                <a:gd name="connsiteY286" fmla="*/ 95274 h 622300"/>
                <a:gd name="connsiteX287" fmla="*/ 27755 w 1721798"/>
                <a:gd name="connsiteY287" fmla="*/ 88118 h 622300"/>
                <a:gd name="connsiteX288" fmla="*/ 19847 w 1721798"/>
                <a:gd name="connsiteY288" fmla="*/ 80961 h 622300"/>
                <a:gd name="connsiteX289" fmla="*/ 12699 w 1721798"/>
                <a:gd name="connsiteY289" fmla="*/ 72996 h 622300"/>
                <a:gd name="connsiteX290" fmla="*/ 6388 w 1721798"/>
                <a:gd name="connsiteY290" fmla="*/ 66648 h 622300"/>
                <a:gd name="connsiteX291" fmla="*/ 2358 w 1721798"/>
                <a:gd name="connsiteY291" fmla="*/ 61110 h 622300"/>
                <a:gd name="connsiteX292" fmla="*/ 0 w 1721798"/>
                <a:gd name="connsiteY292" fmla="*/ 57127 h 622300"/>
                <a:gd name="connsiteX293" fmla="*/ 761 w 1721798"/>
                <a:gd name="connsiteY293" fmla="*/ 55571 h 622300"/>
                <a:gd name="connsiteX294" fmla="*/ 3954 w 1721798"/>
                <a:gd name="connsiteY294" fmla="*/ 54762 h 622300"/>
                <a:gd name="connsiteX295" fmla="*/ 9505 w 1721798"/>
                <a:gd name="connsiteY295" fmla="*/ 52398 h 622300"/>
                <a:gd name="connsiteX296" fmla="*/ 15893 w 1721798"/>
                <a:gd name="connsiteY296" fmla="*/ 49224 h 622300"/>
                <a:gd name="connsiteX297" fmla="*/ 23801 w 1721798"/>
                <a:gd name="connsiteY297" fmla="*/ 46050 h 622300"/>
                <a:gd name="connsiteX298" fmla="*/ 32546 w 1721798"/>
                <a:gd name="connsiteY298" fmla="*/ 41259 h 622300"/>
                <a:gd name="connsiteX299" fmla="*/ 44484 w 1721798"/>
                <a:gd name="connsiteY299" fmla="*/ 36529 h 622300"/>
                <a:gd name="connsiteX300" fmla="*/ 57944 w 1721798"/>
                <a:gd name="connsiteY300" fmla="*/ 32546 h 622300"/>
                <a:gd name="connsiteX301" fmla="*/ 71403 w 1721798"/>
                <a:gd name="connsiteY301" fmla="*/ 27755 h 622300"/>
                <a:gd name="connsiteX302" fmla="*/ 86535 w 1721798"/>
                <a:gd name="connsiteY302" fmla="*/ 22216 h 622300"/>
                <a:gd name="connsiteX303" fmla="*/ 103188 w 1721798"/>
                <a:gd name="connsiteY303" fmla="*/ 17487 h 622300"/>
                <a:gd name="connsiteX304" fmla="*/ 120678 w 1721798"/>
                <a:gd name="connsiteY304" fmla="*/ 14313 h 622300"/>
                <a:gd name="connsiteX305" fmla="*/ 139688 w 1721798"/>
                <a:gd name="connsiteY305" fmla="*/ 10330 h 622300"/>
                <a:gd name="connsiteX306" fmla="*/ 158775 w 1721798"/>
                <a:gd name="connsiteY306" fmla="*/ 6348 h 622300"/>
                <a:gd name="connsiteX307" fmla="*/ 180218 w 1721798"/>
                <a:gd name="connsiteY307" fmla="*/ 3983 h 622300"/>
                <a:gd name="connsiteX308" fmla="*/ 200825 w 1721798"/>
                <a:gd name="connsiteY308" fmla="*/ 2365 h 622300"/>
                <a:gd name="connsiteX309" fmla="*/ 211167 w 1721798"/>
                <a:gd name="connsiteY309" fmla="*/ 809 h 622300"/>
                <a:gd name="connsiteX310" fmla="*/ 221433 w 1721798"/>
                <a:gd name="connsiteY310" fmla="*/ 809 h 622300"/>
                <a:gd name="connsiteX311" fmla="*/ 232535 w 1721798"/>
                <a:gd name="connsiteY311" fmla="*/ 809 h 622300"/>
                <a:gd name="connsiteX312" fmla="*/ 242876 w 1721798"/>
                <a:gd name="connsiteY31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601639 w 1721798"/>
                <a:gd name="connsiteY204" fmla="*/ 505619 h 622300"/>
                <a:gd name="connsiteX205" fmla="*/ 589777 w 1721798"/>
                <a:gd name="connsiteY205" fmla="*/ 510411 h 622300"/>
                <a:gd name="connsiteX206" fmla="*/ 580196 w 1721798"/>
                <a:gd name="connsiteY206" fmla="*/ 515140 h 622300"/>
                <a:gd name="connsiteX207" fmla="*/ 571527 w 1721798"/>
                <a:gd name="connsiteY207" fmla="*/ 518314 h 622300"/>
                <a:gd name="connsiteX208" fmla="*/ 565976 w 1721798"/>
                <a:gd name="connsiteY208" fmla="*/ 521488 h 622300"/>
                <a:gd name="connsiteX209" fmla="*/ 563543 w 1721798"/>
                <a:gd name="connsiteY209" fmla="*/ 522297 h 622300"/>
                <a:gd name="connsiteX210" fmla="*/ 558828 w 1721798"/>
                <a:gd name="connsiteY210" fmla="*/ 524661 h 622300"/>
                <a:gd name="connsiteX211" fmla="*/ 554798 w 1721798"/>
                <a:gd name="connsiteY211" fmla="*/ 526279 h 622300"/>
                <a:gd name="connsiteX212" fmla="*/ 551680 w 1721798"/>
                <a:gd name="connsiteY212" fmla="*/ 528644 h 622300"/>
                <a:gd name="connsiteX213" fmla="*/ 547726 w 1721798"/>
                <a:gd name="connsiteY213" fmla="*/ 529453 h 622300"/>
                <a:gd name="connsiteX214" fmla="*/ 544532 w 1721798"/>
                <a:gd name="connsiteY214" fmla="*/ 531009 h 622300"/>
                <a:gd name="connsiteX215" fmla="*/ 538981 w 1721798"/>
                <a:gd name="connsiteY215" fmla="*/ 534182 h 622300"/>
                <a:gd name="connsiteX216" fmla="*/ 487349 w 1721798"/>
                <a:gd name="connsiteY216" fmla="*/ 558826 h 622300"/>
                <a:gd name="connsiteX217" fmla="*/ 473890 w 1721798"/>
                <a:gd name="connsiteY217" fmla="*/ 565920 h 622300"/>
                <a:gd name="connsiteX218" fmla="*/ 428645 w 1721798"/>
                <a:gd name="connsiteY218" fmla="*/ 586580 h 622300"/>
                <a:gd name="connsiteX219" fmla="*/ 414349 w 1721798"/>
                <a:gd name="connsiteY219" fmla="*/ 593737 h 622300"/>
                <a:gd name="connsiteX220" fmla="*/ 372299 w 1721798"/>
                <a:gd name="connsiteY220" fmla="*/ 610414 h 622300"/>
                <a:gd name="connsiteX221" fmla="*/ 360360 w 1721798"/>
                <a:gd name="connsiteY221" fmla="*/ 615144 h 622300"/>
                <a:gd name="connsiteX222" fmla="*/ 349258 w 1721798"/>
                <a:gd name="connsiteY222" fmla="*/ 619126 h 622300"/>
                <a:gd name="connsiteX223" fmla="*/ 340513 w 1721798"/>
                <a:gd name="connsiteY223" fmla="*/ 621491 h 622300"/>
                <a:gd name="connsiteX224" fmla="*/ 331769 w 1721798"/>
                <a:gd name="connsiteY224" fmla="*/ 622300 h 622300"/>
                <a:gd name="connsiteX225" fmla="*/ 325457 w 1721798"/>
                <a:gd name="connsiteY225" fmla="*/ 622300 h 622300"/>
                <a:gd name="connsiteX226" fmla="*/ 311161 w 1721798"/>
                <a:gd name="connsiteY226" fmla="*/ 619126 h 622300"/>
                <a:gd name="connsiteX227" fmla="*/ 295269 w 1721798"/>
                <a:gd name="connsiteY227" fmla="*/ 610414 h 622300"/>
                <a:gd name="connsiteX228" fmla="*/ 280213 w 1721798"/>
                <a:gd name="connsiteY228" fmla="*/ 598466 h 622300"/>
                <a:gd name="connsiteX229" fmla="*/ 263559 w 1721798"/>
                <a:gd name="connsiteY229" fmla="*/ 584215 h 622300"/>
                <a:gd name="connsiteX230" fmla="*/ 247667 w 1721798"/>
                <a:gd name="connsiteY230" fmla="*/ 566729 h 622300"/>
                <a:gd name="connsiteX231" fmla="*/ 232535 w 1721798"/>
                <a:gd name="connsiteY231" fmla="*/ 548495 h 622300"/>
                <a:gd name="connsiteX232" fmla="*/ 216718 w 1721798"/>
                <a:gd name="connsiteY232" fmla="*/ 528644 h 622300"/>
                <a:gd name="connsiteX233" fmla="*/ 202422 w 1721798"/>
                <a:gd name="connsiteY233" fmla="*/ 507237 h 622300"/>
                <a:gd name="connsiteX234" fmla="*/ 188126 w 1721798"/>
                <a:gd name="connsiteY234" fmla="*/ 487385 h 622300"/>
                <a:gd name="connsiteX235" fmla="*/ 175428 w 1721798"/>
                <a:gd name="connsiteY235" fmla="*/ 467534 h 622300"/>
                <a:gd name="connsiteX236" fmla="*/ 163489 w 1721798"/>
                <a:gd name="connsiteY236" fmla="*/ 447683 h 622300"/>
                <a:gd name="connsiteX237" fmla="*/ 153984 w 1721798"/>
                <a:gd name="connsiteY237" fmla="*/ 431005 h 622300"/>
                <a:gd name="connsiteX238" fmla="*/ 145239 w 1721798"/>
                <a:gd name="connsiteY238" fmla="*/ 415945 h 622300"/>
                <a:gd name="connsiteX239" fmla="*/ 138928 w 1721798"/>
                <a:gd name="connsiteY239" fmla="*/ 403997 h 622300"/>
                <a:gd name="connsiteX240" fmla="*/ 134137 w 1721798"/>
                <a:gd name="connsiteY240" fmla="*/ 395285 h 622300"/>
                <a:gd name="connsiteX241" fmla="*/ 132540 w 1721798"/>
                <a:gd name="connsiteY241" fmla="*/ 390556 h 622300"/>
                <a:gd name="connsiteX242" fmla="*/ 133377 w 1721798"/>
                <a:gd name="connsiteY242" fmla="*/ 384146 h 622300"/>
                <a:gd name="connsiteX243" fmla="*/ 137331 w 1721798"/>
                <a:gd name="connsiteY243" fmla="*/ 373069 h 622300"/>
                <a:gd name="connsiteX244" fmla="*/ 143642 w 1721798"/>
                <a:gd name="connsiteY244" fmla="*/ 361183 h 622300"/>
                <a:gd name="connsiteX245" fmla="*/ 151627 w 1721798"/>
                <a:gd name="connsiteY245" fmla="*/ 347679 h 622300"/>
                <a:gd name="connsiteX246" fmla="*/ 161892 w 1721798"/>
                <a:gd name="connsiteY246" fmla="*/ 334175 h 622300"/>
                <a:gd name="connsiteX247" fmla="*/ 170637 w 1721798"/>
                <a:gd name="connsiteY247" fmla="*/ 320671 h 622300"/>
                <a:gd name="connsiteX248" fmla="*/ 180218 w 1721798"/>
                <a:gd name="connsiteY248" fmla="*/ 311150 h 622300"/>
                <a:gd name="connsiteX249" fmla="*/ 187290 w 1721798"/>
                <a:gd name="connsiteY249" fmla="*/ 303994 h 622300"/>
                <a:gd name="connsiteX250" fmla="*/ 207973 w 1721798"/>
                <a:gd name="connsiteY250" fmla="*/ 288934 h 622300"/>
                <a:gd name="connsiteX251" fmla="*/ 228580 w 1721798"/>
                <a:gd name="connsiteY251" fmla="*/ 274621 h 622300"/>
                <a:gd name="connsiteX252" fmla="*/ 250024 w 1721798"/>
                <a:gd name="connsiteY252" fmla="*/ 260370 h 622300"/>
                <a:gd name="connsiteX253" fmla="*/ 269871 w 1721798"/>
                <a:gd name="connsiteY253" fmla="*/ 247675 h 622300"/>
                <a:gd name="connsiteX254" fmla="*/ 287360 w 1721798"/>
                <a:gd name="connsiteY254" fmla="*/ 238154 h 622300"/>
                <a:gd name="connsiteX255" fmla="*/ 300820 w 1721798"/>
                <a:gd name="connsiteY255" fmla="*/ 229380 h 622300"/>
                <a:gd name="connsiteX256" fmla="*/ 310325 w 1721798"/>
                <a:gd name="connsiteY256" fmla="*/ 223841 h 622300"/>
                <a:gd name="connsiteX257" fmla="*/ 313519 w 1721798"/>
                <a:gd name="connsiteY257" fmla="*/ 222223 h 622300"/>
                <a:gd name="connsiteX258" fmla="*/ 311161 w 1721798"/>
                <a:gd name="connsiteY258" fmla="*/ 221477 h 622300"/>
                <a:gd name="connsiteX259" fmla="*/ 304774 w 1721798"/>
                <a:gd name="connsiteY259" fmla="*/ 219859 h 622300"/>
                <a:gd name="connsiteX260" fmla="*/ 293672 w 1721798"/>
                <a:gd name="connsiteY260" fmla="*/ 216685 h 622300"/>
                <a:gd name="connsiteX261" fmla="*/ 277779 w 1721798"/>
                <a:gd name="connsiteY261" fmla="*/ 213511 h 622300"/>
                <a:gd name="connsiteX262" fmla="*/ 259529 w 1721798"/>
                <a:gd name="connsiteY262" fmla="*/ 210337 h 622300"/>
                <a:gd name="connsiteX263" fmla="*/ 238162 w 1721798"/>
                <a:gd name="connsiteY263" fmla="*/ 207973 h 622300"/>
                <a:gd name="connsiteX264" fmla="*/ 212688 w 1721798"/>
                <a:gd name="connsiteY264" fmla="*/ 206355 h 622300"/>
                <a:gd name="connsiteX265" fmla="*/ 185769 w 1721798"/>
                <a:gd name="connsiteY265" fmla="*/ 207973 h 622300"/>
                <a:gd name="connsiteX266" fmla="*/ 167519 w 1721798"/>
                <a:gd name="connsiteY266" fmla="*/ 209528 h 622300"/>
                <a:gd name="connsiteX267" fmla="*/ 145239 w 1721798"/>
                <a:gd name="connsiteY267" fmla="*/ 214320 h 622300"/>
                <a:gd name="connsiteX268" fmla="*/ 121438 w 1721798"/>
                <a:gd name="connsiteY268" fmla="*/ 218303 h 622300"/>
                <a:gd name="connsiteX269" fmla="*/ 97637 w 1721798"/>
                <a:gd name="connsiteY269" fmla="*/ 223841 h 622300"/>
                <a:gd name="connsiteX270" fmla="*/ 74597 w 1721798"/>
                <a:gd name="connsiteY270" fmla="*/ 229380 h 622300"/>
                <a:gd name="connsiteX271" fmla="*/ 57944 w 1721798"/>
                <a:gd name="connsiteY271" fmla="*/ 234172 h 622300"/>
                <a:gd name="connsiteX272" fmla="*/ 44484 w 1721798"/>
                <a:gd name="connsiteY272" fmla="*/ 238154 h 622300"/>
                <a:gd name="connsiteX273" fmla="*/ 40454 w 1721798"/>
                <a:gd name="connsiteY273" fmla="*/ 238901 h 622300"/>
                <a:gd name="connsiteX274" fmla="*/ 61898 w 1721798"/>
                <a:gd name="connsiteY274" fmla="*/ 186503 h 622300"/>
                <a:gd name="connsiteX275" fmla="*/ 110336 w 1721798"/>
                <a:gd name="connsiteY275" fmla="*/ 131741 h 622300"/>
                <a:gd name="connsiteX276" fmla="*/ 108739 w 1721798"/>
                <a:gd name="connsiteY276" fmla="*/ 130994 h 622300"/>
                <a:gd name="connsiteX277" fmla="*/ 102428 w 1721798"/>
                <a:gd name="connsiteY277" fmla="*/ 129376 h 622300"/>
                <a:gd name="connsiteX278" fmla="*/ 94444 w 1721798"/>
                <a:gd name="connsiteY278" fmla="*/ 126203 h 622300"/>
                <a:gd name="connsiteX279" fmla="*/ 84102 w 1721798"/>
                <a:gd name="connsiteY279" fmla="*/ 123029 h 622300"/>
                <a:gd name="connsiteX280" fmla="*/ 73000 w 1721798"/>
                <a:gd name="connsiteY280" fmla="*/ 119046 h 622300"/>
                <a:gd name="connsiteX281" fmla="*/ 63495 w 1721798"/>
                <a:gd name="connsiteY281" fmla="*/ 114317 h 622300"/>
                <a:gd name="connsiteX282" fmla="*/ 53990 w 1721798"/>
                <a:gd name="connsiteY282" fmla="*/ 109525 h 622300"/>
                <a:gd name="connsiteX283" fmla="*/ 47602 w 1721798"/>
                <a:gd name="connsiteY283" fmla="*/ 106351 h 622300"/>
                <a:gd name="connsiteX284" fmla="*/ 42051 w 1721798"/>
                <a:gd name="connsiteY284" fmla="*/ 101622 h 622300"/>
                <a:gd name="connsiteX285" fmla="*/ 34903 w 1721798"/>
                <a:gd name="connsiteY285" fmla="*/ 95274 h 622300"/>
                <a:gd name="connsiteX286" fmla="*/ 27755 w 1721798"/>
                <a:gd name="connsiteY286" fmla="*/ 88118 h 622300"/>
                <a:gd name="connsiteX287" fmla="*/ 19847 w 1721798"/>
                <a:gd name="connsiteY287" fmla="*/ 80961 h 622300"/>
                <a:gd name="connsiteX288" fmla="*/ 12699 w 1721798"/>
                <a:gd name="connsiteY288" fmla="*/ 72996 h 622300"/>
                <a:gd name="connsiteX289" fmla="*/ 6388 w 1721798"/>
                <a:gd name="connsiteY289" fmla="*/ 66648 h 622300"/>
                <a:gd name="connsiteX290" fmla="*/ 2358 w 1721798"/>
                <a:gd name="connsiteY290" fmla="*/ 61110 h 622300"/>
                <a:gd name="connsiteX291" fmla="*/ 0 w 1721798"/>
                <a:gd name="connsiteY291" fmla="*/ 57127 h 622300"/>
                <a:gd name="connsiteX292" fmla="*/ 761 w 1721798"/>
                <a:gd name="connsiteY292" fmla="*/ 55571 h 622300"/>
                <a:gd name="connsiteX293" fmla="*/ 3954 w 1721798"/>
                <a:gd name="connsiteY293" fmla="*/ 54762 h 622300"/>
                <a:gd name="connsiteX294" fmla="*/ 9505 w 1721798"/>
                <a:gd name="connsiteY294" fmla="*/ 52398 h 622300"/>
                <a:gd name="connsiteX295" fmla="*/ 15893 w 1721798"/>
                <a:gd name="connsiteY295" fmla="*/ 49224 h 622300"/>
                <a:gd name="connsiteX296" fmla="*/ 23801 w 1721798"/>
                <a:gd name="connsiteY296" fmla="*/ 46050 h 622300"/>
                <a:gd name="connsiteX297" fmla="*/ 32546 w 1721798"/>
                <a:gd name="connsiteY297" fmla="*/ 41259 h 622300"/>
                <a:gd name="connsiteX298" fmla="*/ 44484 w 1721798"/>
                <a:gd name="connsiteY298" fmla="*/ 36529 h 622300"/>
                <a:gd name="connsiteX299" fmla="*/ 57944 w 1721798"/>
                <a:gd name="connsiteY299" fmla="*/ 32546 h 622300"/>
                <a:gd name="connsiteX300" fmla="*/ 71403 w 1721798"/>
                <a:gd name="connsiteY300" fmla="*/ 27755 h 622300"/>
                <a:gd name="connsiteX301" fmla="*/ 86535 w 1721798"/>
                <a:gd name="connsiteY301" fmla="*/ 22216 h 622300"/>
                <a:gd name="connsiteX302" fmla="*/ 103188 w 1721798"/>
                <a:gd name="connsiteY302" fmla="*/ 17487 h 622300"/>
                <a:gd name="connsiteX303" fmla="*/ 120678 w 1721798"/>
                <a:gd name="connsiteY303" fmla="*/ 14313 h 622300"/>
                <a:gd name="connsiteX304" fmla="*/ 139688 w 1721798"/>
                <a:gd name="connsiteY304" fmla="*/ 10330 h 622300"/>
                <a:gd name="connsiteX305" fmla="*/ 158775 w 1721798"/>
                <a:gd name="connsiteY305" fmla="*/ 6348 h 622300"/>
                <a:gd name="connsiteX306" fmla="*/ 180218 w 1721798"/>
                <a:gd name="connsiteY306" fmla="*/ 3983 h 622300"/>
                <a:gd name="connsiteX307" fmla="*/ 200825 w 1721798"/>
                <a:gd name="connsiteY307" fmla="*/ 2365 h 622300"/>
                <a:gd name="connsiteX308" fmla="*/ 211167 w 1721798"/>
                <a:gd name="connsiteY308" fmla="*/ 809 h 622300"/>
                <a:gd name="connsiteX309" fmla="*/ 221433 w 1721798"/>
                <a:gd name="connsiteY309" fmla="*/ 809 h 622300"/>
                <a:gd name="connsiteX310" fmla="*/ 232535 w 1721798"/>
                <a:gd name="connsiteY310" fmla="*/ 809 h 622300"/>
                <a:gd name="connsiteX311" fmla="*/ 242876 w 1721798"/>
                <a:gd name="connsiteY31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615175 w 1721798"/>
                <a:gd name="connsiteY203" fmla="*/ 499271 h 622300"/>
                <a:gd name="connsiteX204" fmla="*/ 589777 w 1721798"/>
                <a:gd name="connsiteY204" fmla="*/ 510411 h 622300"/>
                <a:gd name="connsiteX205" fmla="*/ 580196 w 1721798"/>
                <a:gd name="connsiteY205" fmla="*/ 515140 h 622300"/>
                <a:gd name="connsiteX206" fmla="*/ 571527 w 1721798"/>
                <a:gd name="connsiteY206" fmla="*/ 518314 h 622300"/>
                <a:gd name="connsiteX207" fmla="*/ 565976 w 1721798"/>
                <a:gd name="connsiteY207" fmla="*/ 521488 h 622300"/>
                <a:gd name="connsiteX208" fmla="*/ 563543 w 1721798"/>
                <a:gd name="connsiteY208" fmla="*/ 522297 h 622300"/>
                <a:gd name="connsiteX209" fmla="*/ 558828 w 1721798"/>
                <a:gd name="connsiteY209" fmla="*/ 524661 h 622300"/>
                <a:gd name="connsiteX210" fmla="*/ 554798 w 1721798"/>
                <a:gd name="connsiteY210" fmla="*/ 526279 h 622300"/>
                <a:gd name="connsiteX211" fmla="*/ 551680 w 1721798"/>
                <a:gd name="connsiteY211" fmla="*/ 528644 h 622300"/>
                <a:gd name="connsiteX212" fmla="*/ 547726 w 1721798"/>
                <a:gd name="connsiteY212" fmla="*/ 529453 h 622300"/>
                <a:gd name="connsiteX213" fmla="*/ 544532 w 1721798"/>
                <a:gd name="connsiteY213" fmla="*/ 531009 h 622300"/>
                <a:gd name="connsiteX214" fmla="*/ 538981 w 1721798"/>
                <a:gd name="connsiteY214" fmla="*/ 534182 h 622300"/>
                <a:gd name="connsiteX215" fmla="*/ 487349 w 1721798"/>
                <a:gd name="connsiteY215" fmla="*/ 558826 h 622300"/>
                <a:gd name="connsiteX216" fmla="*/ 473890 w 1721798"/>
                <a:gd name="connsiteY216" fmla="*/ 565920 h 622300"/>
                <a:gd name="connsiteX217" fmla="*/ 428645 w 1721798"/>
                <a:gd name="connsiteY217" fmla="*/ 586580 h 622300"/>
                <a:gd name="connsiteX218" fmla="*/ 414349 w 1721798"/>
                <a:gd name="connsiteY218" fmla="*/ 593737 h 622300"/>
                <a:gd name="connsiteX219" fmla="*/ 372299 w 1721798"/>
                <a:gd name="connsiteY219" fmla="*/ 610414 h 622300"/>
                <a:gd name="connsiteX220" fmla="*/ 360360 w 1721798"/>
                <a:gd name="connsiteY220" fmla="*/ 615144 h 622300"/>
                <a:gd name="connsiteX221" fmla="*/ 349258 w 1721798"/>
                <a:gd name="connsiteY221" fmla="*/ 619126 h 622300"/>
                <a:gd name="connsiteX222" fmla="*/ 340513 w 1721798"/>
                <a:gd name="connsiteY222" fmla="*/ 621491 h 622300"/>
                <a:gd name="connsiteX223" fmla="*/ 331769 w 1721798"/>
                <a:gd name="connsiteY223" fmla="*/ 622300 h 622300"/>
                <a:gd name="connsiteX224" fmla="*/ 325457 w 1721798"/>
                <a:gd name="connsiteY224" fmla="*/ 622300 h 622300"/>
                <a:gd name="connsiteX225" fmla="*/ 311161 w 1721798"/>
                <a:gd name="connsiteY225" fmla="*/ 619126 h 622300"/>
                <a:gd name="connsiteX226" fmla="*/ 295269 w 1721798"/>
                <a:gd name="connsiteY226" fmla="*/ 610414 h 622300"/>
                <a:gd name="connsiteX227" fmla="*/ 280213 w 1721798"/>
                <a:gd name="connsiteY227" fmla="*/ 598466 h 622300"/>
                <a:gd name="connsiteX228" fmla="*/ 263559 w 1721798"/>
                <a:gd name="connsiteY228" fmla="*/ 584215 h 622300"/>
                <a:gd name="connsiteX229" fmla="*/ 247667 w 1721798"/>
                <a:gd name="connsiteY229" fmla="*/ 566729 h 622300"/>
                <a:gd name="connsiteX230" fmla="*/ 232535 w 1721798"/>
                <a:gd name="connsiteY230" fmla="*/ 548495 h 622300"/>
                <a:gd name="connsiteX231" fmla="*/ 216718 w 1721798"/>
                <a:gd name="connsiteY231" fmla="*/ 528644 h 622300"/>
                <a:gd name="connsiteX232" fmla="*/ 202422 w 1721798"/>
                <a:gd name="connsiteY232" fmla="*/ 507237 h 622300"/>
                <a:gd name="connsiteX233" fmla="*/ 188126 w 1721798"/>
                <a:gd name="connsiteY233" fmla="*/ 487385 h 622300"/>
                <a:gd name="connsiteX234" fmla="*/ 175428 w 1721798"/>
                <a:gd name="connsiteY234" fmla="*/ 467534 h 622300"/>
                <a:gd name="connsiteX235" fmla="*/ 163489 w 1721798"/>
                <a:gd name="connsiteY235" fmla="*/ 447683 h 622300"/>
                <a:gd name="connsiteX236" fmla="*/ 153984 w 1721798"/>
                <a:gd name="connsiteY236" fmla="*/ 431005 h 622300"/>
                <a:gd name="connsiteX237" fmla="*/ 145239 w 1721798"/>
                <a:gd name="connsiteY237" fmla="*/ 415945 h 622300"/>
                <a:gd name="connsiteX238" fmla="*/ 138928 w 1721798"/>
                <a:gd name="connsiteY238" fmla="*/ 403997 h 622300"/>
                <a:gd name="connsiteX239" fmla="*/ 134137 w 1721798"/>
                <a:gd name="connsiteY239" fmla="*/ 395285 h 622300"/>
                <a:gd name="connsiteX240" fmla="*/ 132540 w 1721798"/>
                <a:gd name="connsiteY240" fmla="*/ 390556 h 622300"/>
                <a:gd name="connsiteX241" fmla="*/ 133377 w 1721798"/>
                <a:gd name="connsiteY241" fmla="*/ 384146 h 622300"/>
                <a:gd name="connsiteX242" fmla="*/ 137331 w 1721798"/>
                <a:gd name="connsiteY242" fmla="*/ 373069 h 622300"/>
                <a:gd name="connsiteX243" fmla="*/ 143642 w 1721798"/>
                <a:gd name="connsiteY243" fmla="*/ 361183 h 622300"/>
                <a:gd name="connsiteX244" fmla="*/ 151627 w 1721798"/>
                <a:gd name="connsiteY244" fmla="*/ 347679 h 622300"/>
                <a:gd name="connsiteX245" fmla="*/ 161892 w 1721798"/>
                <a:gd name="connsiteY245" fmla="*/ 334175 h 622300"/>
                <a:gd name="connsiteX246" fmla="*/ 170637 w 1721798"/>
                <a:gd name="connsiteY246" fmla="*/ 320671 h 622300"/>
                <a:gd name="connsiteX247" fmla="*/ 180218 w 1721798"/>
                <a:gd name="connsiteY247" fmla="*/ 311150 h 622300"/>
                <a:gd name="connsiteX248" fmla="*/ 187290 w 1721798"/>
                <a:gd name="connsiteY248" fmla="*/ 303994 h 622300"/>
                <a:gd name="connsiteX249" fmla="*/ 207973 w 1721798"/>
                <a:gd name="connsiteY249" fmla="*/ 288934 h 622300"/>
                <a:gd name="connsiteX250" fmla="*/ 228580 w 1721798"/>
                <a:gd name="connsiteY250" fmla="*/ 274621 h 622300"/>
                <a:gd name="connsiteX251" fmla="*/ 250024 w 1721798"/>
                <a:gd name="connsiteY251" fmla="*/ 260370 h 622300"/>
                <a:gd name="connsiteX252" fmla="*/ 269871 w 1721798"/>
                <a:gd name="connsiteY252" fmla="*/ 247675 h 622300"/>
                <a:gd name="connsiteX253" fmla="*/ 287360 w 1721798"/>
                <a:gd name="connsiteY253" fmla="*/ 238154 h 622300"/>
                <a:gd name="connsiteX254" fmla="*/ 300820 w 1721798"/>
                <a:gd name="connsiteY254" fmla="*/ 229380 h 622300"/>
                <a:gd name="connsiteX255" fmla="*/ 310325 w 1721798"/>
                <a:gd name="connsiteY255" fmla="*/ 223841 h 622300"/>
                <a:gd name="connsiteX256" fmla="*/ 313519 w 1721798"/>
                <a:gd name="connsiteY256" fmla="*/ 222223 h 622300"/>
                <a:gd name="connsiteX257" fmla="*/ 311161 w 1721798"/>
                <a:gd name="connsiteY257" fmla="*/ 221477 h 622300"/>
                <a:gd name="connsiteX258" fmla="*/ 304774 w 1721798"/>
                <a:gd name="connsiteY258" fmla="*/ 219859 h 622300"/>
                <a:gd name="connsiteX259" fmla="*/ 293672 w 1721798"/>
                <a:gd name="connsiteY259" fmla="*/ 216685 h 622300"/>
                <a:gd name="connsiteX260" fmla="*/ 277779 w 1721798"/>
                <a:gd name="connsiteY260" fmla="*/ 213511 h 622300"/>
                <a:gd name="connsiteX261" fmla="*/ 259529 w 1721798"/>
                <a:gd name="connsiteY261" fmla="*/ 210337 h 622300"/>
                <a:gd name="connsiteX262" fmla="*/ 238162 w 1721798"/>
                <a:gd name="connsiteY262" fmla="*/ 207973 h 622300"/>
                <a:gd name="connsiteX263" fmla="*/ 212688 w 1721798"/>
                <a:gd name="connsiteY263" fmla="*/ 206355 h 622300"/>
                <a:gd name="connsiteX264" fmla="*/ 185769 w 1721798"/>
                <a:gd name="connsiteY264" fmla="*/ 207973 h 622300"/>
                <a:gd name="connsiteX265" fmla="*/ 167519 w 1721798"/>
                <a:gd name="connsiteY265" fmla="*/ 209528 h 622300"/>
                <a:gd name="connsiteX266" fmla="*/ 145239 w 1721798"/>
                <a:gd name="connsiteY266" fmla="*/ 214320 h 622300"/>
                <a:gd name="connsiteX267" fmla="*/ 121438 w 1721798"/>
                <a:gd name="connsiteY267" fmla="*/ 218303 h 622300"/>
                <a:gd name="connsiteX268" fmla="*/ 97637 w 1721798"/>
                <a:gd name="connsiteY268" fmla="*/ 223841 h 622300"/>
                <a:gd name="connsiteX269" fmla="*/ 74597 w 1721798"/>
                <a:gd name="connsiteY269" fmla="*/ 229380 h 622300"/>
                <a:gd name="connsiteX270" fmla="*/ 57944 w 1721798"/>
                <a:gd name="connsiteY270" fmla="*/ 234172 h 622300"/>
                <a:gd name="connsiteX271" fmla="*/ 44484 w 1721798"/>
                <a:gd name="connsiteY271" fmla="*/ 238154 h 622300"/>
                <a:gd name="connsiteX272" fmla="*/ 40454 w 1721798"/>
                <a:gd name="connsiteY272" fmla="*/ 238901 h 622300"/>
                <a:gd name="connsiteX273" fmla="*/ 61898 w 1721798"/>
                <a:gd name="connsiteY273" fmla="*/ 186503 h 622300"/>
                <a:gd name="connsiteX274" fmla="*/ 110336 w 1721798"/>
                <a:gd name="connsiteY274" fmla="*/ 131741 h 622300"/>
                <a:gd name="connsiteX275" fmla="*/ 108739 w 1721798"/>
                <a:gd name="connsiteY275" fmla="*/ 130994 h 622300"/>
                <a:gd name="connsiteX276" fmla="*/ 102428 w 1721798"/>
                <a:gd name="connsiteY276" fmla="*/ 129376 h 622300"/>
                <a:gd name="connsiteX277" fmla="*/ 94444 w 1721798"/>
                <a:gd name="connsiteY277" fmla="*/ 126203 h 622300"/>
                <a:gd name="connsiteX278" fmla="*/ 84102 w 1721798"/>
                <a:gd name="connsiteY278" fmla="*/ 123029 h 622300"/>
                <a:gd name="connsiteX279" fmla="*/ 73000 w 1721798"/>
                <a:gd name="connsiteY279" fmla="*/ 119046 h 622300"/>
                <a:gd name="connsiteX280" fmla="*/ 63495 w 1721798"/>
                <a:gd name="connsiteY280" fmla="*/ 114317 h 622300"/>
                <a:gd name="connsiteX281" fmla="*/ 53990 w 1721798"/>
                <a:gd name="connsiteY281" fmla="*/ 109525 h 622300"/>
                <a:gd name="connsiteX282" fmla="*/ 47602 w 1721798"/>
                <a:gd name="connsiteY282" fmla="*/ 106351 h 622300"/>
                <a:gd name="connsiteX283" fmla="*/ 42051 w 1721798"/>
                <a:gd name="connsiteY283" fmla="*/ 101622 h 622300"/>
                <a:gd name="connsiteX284" fmla="*/ 34903 w 1721798"/>
                <a:gd name="connsiteY284" fmla="*/ 95274 h 622300"/>
                <a:gd name="connsiteX285" fmla="*/ 27755 w 1721798"/>
                <a:gd name="connsiteY285" fmla="*/ 88118 h 622300"/>
                <a:gd name="connsiteX286" fmla="*/ 19847 w 1721798"/>
                <a:gd name="connsiteY286" fmla="*/ 80961 h 622300"/>
                <a:gd name="connsiteX287" fmla="*/ 12699 w 1721798"/>
                <a:gd name="connsiteY287" fmla="*/ 72996 h 622300"/>
                <a:gd name="connsiteX288" fmla="*/ 6388 w 1721798"/>
                <a:gd name="connsiteY288" fmla="*/ 66648 h 622300"/>
                <a:gd name="connsiteX289" fmla="*/ 2358 w 1721798"/>
                <a:gd name="connsiteY289" fmla="*/ 61110 h 622300"/>
                <a:gd name="connsiteX290" fmla="*/ 0 w 1721798"/>
                <a:gd name="connsiteY290" fmla="*/ 57127 h 622300"/>
                <a:gd name="connsiteX291" fmla="*/ 761 w 1721798"/>
                <a:gd name="connsiteY291" fmla="*/ 55571 h 622300"/>
                <a:gd name="connsiteX292" fmla="*/ 3954 w 1721798"/>
                <a:gd name="connsiteY292" fmla="*/ 54762 h 622300"/>
                <a:gd name="connsiteX293" fmla="*/ 9505 w 1721798"/>
                <a:gd name="connsiteY293" fmla="*/ 52398 h 622300"/>
                <a:gd name="connsiteX294" fmla="*/ 15893 w 1721798"/>
                <a:gd name="connsiteY294" fmla="*/ 49224 h 622300"/>
                <a:gd name="connsiteX295" fmla="*/ 23801 w 1721798"/>
                <a:gd name="connsiteY295" fmla="*/ 46050 h 622300"/>
                <a:gd name="connsiteX296" fmla="*/ 32546 w 1721798"/>
                <a:gd name="connsiteY296" fmla="*/ 41259 h 622300"/>
                <a:gd name="connsiteX297" fmla="*/ 44484 w 1721798"/>
                <a:gd name="connsiteY297" fmla="*/ 36529 h 622300"/>
                <a:gd name="connsiteX298" fmla="*/ 57944 w 1721798"/>
                <a:gd name="connsiteY298" fmla="*/ 32546 h 622300"/>
                <a:gd name="connsiteX299" fmla="*/ 71403 w 1721798"/>
                <a:gd name="connsiteY299" fmla="*/ 27755 h 622300"/>
                <a:gd name="connsiteX300" fmla="*/ 86535 w 1721798"/>
                <a:gd name="connsiteY300" fmla="*/ 22216 h 622300"/>
                <a:gd name="connsiteX301" fmla="*/ 103188 w 1721798"/>
                <a:gd name="connsiteY301" fmla="*/ 17487 h 622300"/>
                <a:gd name="connsiteX302" fmla="*/ 120678 w 1721798"/>
                <a:gd name="connsiteY302" fmla="*/ 14313 h 622300"/>
                <a:gd name="connsiteX303" fmla="*/ 139688 w 1721798"/>
                <a:gd name="connsiteY303" fmla="*/ 10330 h 622300"/>
                <a:gd name="connsiteX304" fmla="*/ 158775 w 1721798"/>
                <a:gd name="connsiteY304" fmla="*/ 6348 h 622300"/>
                <a:gd name="connsiteX305" fmla="*/ 180218 w 1721798"/>
                <a:gd name="connsiteY305" fmla="*/ 3983 h 622300"/>
                <a:gd name="connsiteX306" fmla="*/ 200825 w 1721798"/>
                <a:gd name="connsiteY306" fmla="*/ 2365 h 622300"/>
                <a:gd name="connsiteX307" fmla="*/ 211167 w 1721798"/>
                <a:gd name="connsiteY307" fmla="*/ 809 h 622300"/>
                <a:gd name="connsiteX308" fmla="*/ 221433 w 1721798"/>
                <a:gd name="connsiteY308" fmla="*/ 809 h 622300"/>
                <a:gd name="connsiteX309" fmla="*/ 232535 w 1721798"/>
                <a:gd name="connsiteY309" fmla="*/ 809 h 622300"/>
                <a:gd name="connsiteX310" fmla="*/ 242876 w 1721798"/>
                <a:gd name="connsiteY31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629470 w 1721798"/>
                <a:gd name="connsiteY202" fmla="*/ 493733 h 622300"/>
                <a:gd name="connsiteX203" fmla="*/ 589777 w 1721798"/>
                <a:gd name="connsiteY203" fmla="*/ 510411 h 622300"/>
                <a:gd name="connsiteX204" fmla="*/ 580196 w 1721798"/>
                <a:gd name="connsiteY204" fmla="*/ 515140 h 622300"/>
                <a:gd name="connsiteX205" fmla="*/ 571527 w 1721798"/>
                <a:gd name="connsiteY205" fmla="*/ 518314 h 622300"/>
                <a:gd name="connsiteX206" fmla="*/ 565976 w 1721798"/>
                <a:gd name="connsiteY206" fmla="*/ 521488 h 622300"/>
                <a:gd name="connsiteX207" fmla="*/ 563543 w 1721798"/>
                <a:gd name="connsiteY207" fmla="*/ 522297 h 622300"/>
                <a:gd name="connsiteX208" fmla="*/ 558828 w 1721798"/>
                <a:gd name="connsiteY208" fmla="*/ 524661 h 622300"/>
                <a:gd name="connsiteX209" fmla="*/ 554798 w 1721798"/>
                <a:gd name="connsiteY209" fmla="*/ 526279 h 622300"/>
                <a:gd name="connsiteX210" fmla="*/ 551680 w 1721798"/>
                <a:gd name="connsiteY210" fmla="*/ 528644 h 622300"/>
                <a:gd name="connsiteX211" fmla="*/ 547726 w 1721798"/>
                <a:gd name="connsiteY211" fmla="*/ 529453 h 622300"/>
                <a:gd name="connsiteX212" fmla="*/ 544532 w 1721798"/>
                <a:gd name="connsiteY212" fmla="*/ 531009 h 622300"/>
                <a:gd name="connsiteX213" fmla="*/ 538981 w 1721798"/>
                <a:gd name="connsiteY213" fmla="*/ 534182 h 622300"/>
                <a:gd name="connsiteX214" fmla="*/ 487349 w 1721798"/>
                <a:gd name="connsiteY214" fmla="*/ 558826 h 622300"/>
                <a:gd name="connsiteX215" fmla="*/ 473890 w 1721798"/>
                <a:gd name="connsiteY215" fmla="*/ 565920 h 622300"/>
                <a:gd name="connsiteX216" fmla="*/ 428645 w 1721798"/>
                <a:gd name="connsiteY216" fmla="*/ 586580 h 622300"/>
                <a:gd name="connsiteX217" fmla="*/ 414349 w 1721798"/>
                <a:gd name="connsiteY217" fmla="*/ 593737 h 622300"/>
                <a:gd name="connsiteX218" fmla="*/ 372299 w 1721798"/>
                <a:gd name="connsiteY218" fmla="*/ 610414 h 622300"/>
                <a:gd name="connsiteX219" fmla="*/ 360360 w 1721798"/>
                <a:gd name="connsiteY219" fmla="*/ 615144 h 622300"/>
                <a:gd name="connsiteX220" fmla="*/ 349258 w 1721798"/>
                <a:gd name="connsiteY220" fmla="*/ 619126 h 622300"/>
                <a:gd name="connsiteX221" fmla="*/ 340513 w 1721798"/>
                <a:gd name="connsiteY221" fmla="*/ 621491 h 622300"/>
                <a:gd name="connsiteX222" fmla="*/ 331769 w 1721798"/>
                <a:gd name="connsiteY222" fmla="*/ 622300 h 622300"/>
                <a:gd name="connsiteX223" fmla="*/ 325457 w 1721798"/>
                <a:gd name="connsiteY223" fmla="*/ 622300 h 622300"/>
                <a:gd name="connsiteX224" fmla="*/ 311161 w 1721798"/>
                <a:gd name="connsiteY224" fmla="*/ 619126 h 622300"/>
                <a:gd name="connsiteX225" fmla="*/ 295269 w 1721798"/>
                <a:gd name="connsiteY225" fmla="*/ 610414 h 622300"/>
                <a:gd name="connsiteX226" fmla="*/ 280213 w 1721798"/>
                <a:gd name="connsiteY226" fmla="*/ 598466 h 622300"/>
                <a:gd name="connsiteX227" fmla="*/ 263559 w 1721798"/>
                <a:gd name="connsiteY227" fmla="*/ 584215 h 622300"/>
                <a:gd name="connsiteX228" fmla="*/ 247667 w 1721798"/>
                <a:gd name="connsiteY228" fmla="*/ 566729 h 622300"/>
                <a:gd name="connsiteX229" fmla="*/ 232535 w 1721798"/>
                <a:gd name="connsiteY229" fmla="*/ 548495 h 622300"/>
                <a:gd name="connsiteX230" fmla="*/ 216718 w 1721798"/>
                <a:gd name="connsiteY230" fmla="*/ 528644 h 622300"/>
                <a:gd name="connsiteX231" fmla="*/ 202422 w 1721798"/>
                <a:gd name="connsiteY231" fmla="*/ 507237 h 622300"/>
                <a:gd name="connsiteX232" fmla="*/ 188126 w 1721798"/>
                <a:gd name="connsiteY232" fmla="*/ 487385 h 622300"/>
                <a:gd name="connsiteX233" fmla="*/ 175428 w 1721798"/>
                <a:gd name="connsiteY233" fmla="*/ 467534 h 622300"/>
                <a:gd name="connsiteX234" fmla="*/ 163489 w 1721798"/>
                <a:gd name="connsiteY234" fmla="*/ 447683 h 622300"/>
                <a:gd name="connsiteX235" fmla="*/ 153984 w 1721798"/>
                <a:gd name="connsiteY235" fmla="*/ 431005 h 622300"/>
                <a:gd name="connsiteX236" fmla="*/ 145239 w 1721798"/>
                <a:gd name="connsiteY236" fmla="*/ 415945 h 622300"/>
                <a:gd name="connsiteX237" fmla="*/ 138928 w 1721798"/>
                <a:gd name="connsiteY237" fmla="*/ 403997 h 622300"/>
                <a:gd name="connsiteX238" fmla="*/ 134137 w 1721798"/>
                <a:gd name="connsiteY238" fmla="*/ 395285 h 622300"/>
                <a:gd name="connsiteX239" fmla="*/ 132540 w 1721798"/>
                <a:gd name="connsiteY239" fmla="*/ 390556 h 622300"/>
                <a:gd name="connsiteX240" fmla="*/ 133377 w 1721798"/>
                <a:gd name="connsiteY240" fmla="*/ 384146 h 622300"/>
                <a:gd name="connsiteX241" fmla="*/ 137331 w 1721798"/>
                <a:gd name="connsiteY241" fmla="*/ 373069 h 622300"/>
                <a:gd name="connsiteX242" fmla="*/ 143642 w 1721798"/>
                <a:gd name="connsiteY242" fmla="*/ 361183 h 622300"/>
                <a:gd name="connsiteX243" fmla="*/ 151627 w 1721798"/>
                <a:gd name="connsiteY243" fmla="*/ 347679 h 622300"/>
                <a:gd name="connsiteX244" fmla="*/ 161892 w 1721798"/>
                <a:gd name="connsiteY244" fmla="*/ 334175 h 622300"/>
                <a:gd name="connsiteX245" fmla="*/ 170637 w 1721798"/>
                <a:gd name="connsiteY245" fmla="*/ 320671 h 622300"/>
                <a:gd name="connsiteX246" fmla="*/ 180218 w 1721798"/>
                <a:gd name="connsiteY246" fmla="*/ 311150 h 622300"/>
                <a:gd name="connsiteX247" fmla="*/ 187290 w 1721798"/>
                <a:gd name="connsiteY247" fmla="*/ 303994 h 622300"/>
                <a:gd name="connsiteX248" fmla="*/ 207973 w 1721798"/>
                <a:gd name="connsiteY248" fmla="*/ 288934 h 622300"/>
                <a:gd name="connsiteX249" fmla="*/ 228580 w 1721798"/>
                <a:gd name="connsiteY249" fmla="*/ 274621 h 622300"/>
                <a:gd name="connsiteX250" fmla="*/ 250024 w 1721798"/>
                <a:gd name="connsiteY250" fmla="*/ 260370 h 622300"/>
                <a:gd name="connsiteX251" fmla="*/ 269871 w 1721798"/>
                <a:gd name="connsiteY251" fmla="*/ 247675 h 622300"/>
                <a:gd name="connsiteX252" fmla="*/ 287360 w 1721798"/>
                <a:gd name="connsiteY252" fmla="*/ 238154 h 622300"/>
                <a:gd name="connsiteX253" fmla="*/ 300820 w 1721798"/>
                <a:gd name="connsiteY253" fmla="*/ 229380 h 622300"/>
                <a:gd name="connsiteX254" fmla="*/ 310325 w 1721798"/>
                <a:gd name="connsiteY254" fmla="*/ 223841 h 622300"/>
                <a:gd name="connsiteX255" fmla="*/ 313519 w 1721798"/>
                <a:gd name="connsiteY255" fmla="*/ 222223 h 622300"/>
                <a:gd name="connsiteX256" fmla="*/ 311161 w 1721798"/>
                <a:gd name="connsiteY256" fmla="*/ 221477 h 622300"/>
                <a:gd name="connsiteX257" fmla="*/ 304774 w 1721798"/>
                <a:gd name="connsiteY257" fmla="*/ 219859 h 622300"/>
                <a:gd name="connsiteX258" fmla="*/ 293672 w 1721798"/>
                <a:gd name="connsiteY258" fmla="*/ 216685 h 622300"/>
                <a:gd name="connsiteX259" fmla="*/ 277779 w 1721798"/>
                <a:gd name="connsiteY259" fmla="*/ 213511 h 622300"/>
                <a:gd name="connsiteX260" fmla="*/ 259529 w 1721798"/>
                <a:gd name="connsiteY260" fmla="*/ 210337 h 622300"/>
                <a:gd name="connsiteX261" fmla="*/ 238162 w 1721798"/>
                <a:gd name="connsiteY261" fmla="*/ 207973 h 622300"/>
                <a:gd name="connsiteX262" fmla="*/ 212688 w 1721798"/>
                <a:gd name="connsiteY262" fmla="*/ 206355 h 622300"/>
                <a:gd name="connsiteX263" fmla="*/ 185769 w 1721798"/>
                <a:gd name="connsiteY263" fmla="*/ 207973 h 622300"/>
                <a:gd name="connsiteX264" fmla="*/ 167519 w 1721798"/>
                <a:gd name="connsiteY264" fmla="*/ 209528 h 622300"/>
                <a:gd name="connsiteX265" fmla="*/ 145239 w 1721798"/>
                <a:gd name="connsiteY265" fmla="*/ 214320 h 622300"/>
                <a:gd name="connsiteX266" fmla="*/ 121438 w 1721798"/>
                <a:gd name="connsiteY266" fmla="*/ 218303 h 622300"/>
                <a:gd name="connsiteX267" fmla="*/ 97637 w 1721798"/>
                <a:gd name="connsiteY267" fmla="*/ 223841 h 622300"/>
                <a:gd name="connsiteX268" fmla="*/ 74597 w 1721798"/>
                <a:gd name="connsiteY268" fmla="*/ 229380 h 622300"/>
                <a:gd name="connsiteX269" fmla="*/ 57944 w 1721798"/>
                <a:gd name="connsiteY269" fmla="*/ 234172 h 622300"/>
                <a:gd name="connsiteX270" fmla="*/ 44484 w 1721798"/>
                <a:gd name="connsiteY270" fmla="*/ 238154 h 622300"/>
                <a:gd name="connsiteX271" fmla="*/ 40454 w 1721798"/>
                <a:gd name="connsiteY271" fmla="*/ 238901 h 622300"/>
                <a:gd name="connsiteX272" fmla="*/ 61898 w 1721798"/>
                <a:gd name="connsiteY272" fmla="*/ 186503 h 622300"/>
                <a:gd name="connsiteX273" fmla="*/ 110336 w 1721798"/>
                <a:gd name="connsiteY273" fmla="*/ 131741 h 622300"/>
                <a:gd name="connsiteX274" fmla="*/ 108739 w 1721798"/>
                <a:gd name="connsiteY274" fmla="*/ 130994 h 622300"/>
                <a:gd name="connsiteX275" fmla="*/ 102428 w 1721798"/>
                <a:gd name="connsiteY275" fmla="*/ 129376 h 622300"/>
                <a:gd name="connsiteX276" fmla="*/ 94444 w 1721798"/>
                <a:gd name="connsiteY276" fmla="*/ 126203 h 622300"/>
                <a:gd name="connsiteX277" fmla="*/ 84102 w 1721798"/>
                <a:gd name="connsiteY277" fmla="*/ 123029 h 622300"/>
                <a:gd name="connsiteX278" fmla="*/ 73000 w 1721798"/>
                <a:gd name="connsiteY278" fmla="*/ 119046 h 622300"/>
                <a:gd name="connsiteX279" fmla="*/ 63495 w 1721798"/>
                <a:gd name="connsiteY279" fmla="*/ 114317 h 622300"/>
                <a:gd name="connsiteX280" fmla="*/ 53990 w 1721798"/>
                <a:gd name="connsiteY280" fmla="*/ 109525 h 622300"/>
                <a:gd name="connsiteX281" fmla="*/ 47602 w 1721798"/>
                <a:gd name="connsiteY281" fmla="*/ 106351 h 622300"/>
                <a:gd name="connsiteX282" fmla="*/ 42051 w 1721798"/>
                <a:gd name="connsiteY282" fmla="*/ 101622 h 622300"/>
                <a:gd name="connsiteX283" fmla="*/ 34903 w 1721798"/>
                <a:gd name="connsiteY283" fmla="*/ 95274 h 622300"/>
                <a:gd name="connsiteX284" fmla="*/ 27755 w 1721798"/>
                <a:gd name="connsiteY284" fmla="*/ 88118 h 622300"/>
                <a:gd name="connsiteX285" fmla="*/ 19847 w 1721798"/>
                <a:gd name="connsiteY285" fmla="*/ 80961 h 622300"/>
                <a:gd name="connsiteX286" fmla="*/ 12699 w 1721798"/>
                <a:gd name="connsiteY286" fmla="*/ 72996 h 622300"/>
                <a:gd name="connsiteX287" fmla="*/ 6388 w 1721798"/>
                <a:gd name="connsiteY287" fmla="*/ 66648 h 622300"/>
                <a:gd name="connsiteX288" fmla="*/ 2358 w 1721798"/>
                <a:gd name="connsiteY288" fmla="*/ 61110 h 622300"/>
                <a:gd name="connsiteX289" fmla="*/ 0 w 1721798"/>
                <a:gd name="connsiteY289" fmla="*/ 57127 h 622300"/>
                <a:gd name="connsiteX290" fmla="*/ 761 w 1721798"/>
                <a:gd name="connsiteY290" fmla="*/ 55571 h 622300"/>
                <a:gd name="connsiteX291" fmla="*/ 3954 w 1721798"/>
                <a:gd name="connsiteY291" fmla="*/ 54762 h 622300"/>
                <a:gd name="connsiteX292" fmla="*/ 9505 w 1721798"/>
                <a:gd name="connsiteY292" fmla="*/ 52398 h 622300"/>
                <a:gd name="connsiteX293" fmla="*/ 15893 w 1721798"/>
                <a:gd name="connsiteY293" fmla="*/ 49224 h 622300"/>
                <a:gd name="connsiteX294" fmla="*/ 23801 w 1721798"/>
                <a:gd name="connsiteY294" fmla="*/ 46050 h 622300"/>
                <a:gd name="connsiteX295" fmla="*/ 32546 w 1721798"/>
                <a:gd name="connsiteY295" fmla="*/ 41259 h 622300"/>
                <a:gd name="connsiteX296" fmla="*/ 44484 w 1721798"/>
                <a:gd name="connsiteY296" fmla="*/ 36529 h 622300"/>
                <a:gd name="connsiteX297" fmla="*/ 57944 w 1721798"/>
                <a:gd name="connsiteY297" fmla="*/ 32546 h 622300"/>
                <a:gd name="connsiteX298" fmla="*/ 71403 w 1721798"/>
                <a:gd name="connsiteY298" fmla="*/ 27755 h 622300"/>
                <a:gd name="connsiteX299" fmla="*/ 86535 w 1721798"/>
                <a:gd name="connsiteY299" fmla="*/ 22216 h 622300"/>
                <a:gd name="connsiteX300" fmla="*/ 103188 w 1721798"/>
                <a:gd name="connsiteY300" fmla="*/ 17487 h 622300"/>
                <a:gd name="connsiteX301" fmla="*/ 120678 w 1721798"/>
                <a:gd name="connsiteY301" fmla="*/ 14313 h 622300"/>
                <a:gd name="connsiteX302" fmla="*/ 139688 w 1721798"/>
                <a:gd name="connsiteY302" fmla="*/ 10330 h 622300"/>
                <a:gd name="connsiteX303" fmla="*/ 158775 w 1721798"/>
                <a:gd name="connsiteY303" fmla="*/ 6348 h 622300"/>
                <a:gd name="connsiteX304" fmla="*/ 180218 w 1721798"/>
                <a:gd name="connsiteY304" fmla="*/ 3983 h 622300"/>
                <a:gd name="connsiteX305" fmla="*/ 200825 w 1721798"/>
                <a:gd name="connsiteY305" fmla="*/ 2365 h 622300"/>
                <a:gd name="connsiteX306" fmla="*/ 211167 w 1721798"/>
                <a:gd name="connsiteY306" fmla="*/ 809 h 622300"/>
                <a:gd name="connsiteX307" fmla="*/ 221433 w 1721798"/>
                <a:gd name="connsiteY307" fmla="*/ 809 h 622300"/>
                <a:gd name="connsiteX308" fmla="*/ 232535 w 1721798"/>
                <a:gd name="connsiteY308" fmla="*/ 809 h 622300"/>
                <a:gd name="connsiteX309" fmla="*/ 242876 w 1721798"/>
                <a:gd name="connsiteY30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642930 w 1721798"/>
                <a:gd name="connsiteY201" fmla="*/ 487385 h 622300"/>
                <a:gd name="connsiteX202" fmla="*/ 589777 w 1721798"/>
                <a:gd name="connsiteY202" fmla="*/ 510411 h 622300"/>
                <a:gd name="connsiteX203" fmla="*/ 580196 w 1721798"/>
                <a:gd name="connsiteY203" fmla="*/ 515140 h 622300"/>
                <a:gd name="connsiteX204" fmla="*/ 571527 w 1721798"/>
                <a:gd name="connsiteY204" fmla="*/ 518314 h 622300"/>
                <a:gd name="connsiteX205" fmla="*/ 565976 w 1721798"/>
                <a:gd name="connsiteY205" fmla="*/ 521488 h 622300"/>
                <a:gd name="connsiteX206" fmla="*/ 563543 w 1721798"/>
                <a:gd name="connsiteY206" fmla="*/ 522297 h 622300"/>
                <a:gd name="connsiteX207" fmla="*/ 558828 w 1721798"/>
                <a:gd name="connsiteY207" fmla="*/ 524661 h 622300"/>
                <a:gd name="connsiteX208" fmla="*/ 554798 w 1721798"/>
                <a:gd name="connsiteY208" fmla="*/ 526279 h 622300"/>
                <a:gd name="connsiteX209" fmla="*/ 551680 w 1721798"/>
                <a:gd name="connsiteY209" fmla="*/ 528644 h 622300"/>
                <a:gd name="connsiteX210" fmla="*/ 547726 w 1721798"/>
                <a:gd name="connsiteY210" fmla="*/ 529453 h 622300"/>
                <a:gd name="connsiteX211" fmla="*/ 544532 w 1721798"/>
                <a:gd name="connsiteY211" fmla="*/ 531009 h 622300"/>
                <a:gd name="connsiteX212" fmla="*/ 538981 w 1721798"/>
                <a:gd name="connsiteY212" fmla="*/ 534182 h 622300"/>
                <a:gd name="connsiteX213" fmla="*/ 487349 w 1721798"/>
                <a:gd name="connsiteY213" fmla="*/ 558826 h 622300"/>
                <a:gd name="connsiteX214" fmla="*/ 473890 w 1721798"/>
                <a:gd name="connsiteY214" fmla="*/ 565920 h 622300"/>
                <a:gd name="connsiteX215" fmla="*/ 428645 w 1721798"/>
                <a:gd name="connsiteY215" fmla="*/ 586580 h 622300"/>
                <a:gd name="connsiteX216" fmla="*/ 414349 w 1721798"/>
                <a:gd name="connsiteY216" fmla="*/ 593737 h 622300"/>
                <a:gd name="connsiteX217" fmla="*/ 372299 w 1721798"/>
                <a:gd name="connsiteY217" fmla="*/ 610414 h 622300"/>
                <a:gd name="connsiteX218" fmla="*/ 360360 w 1721798"/>
                <a:gd name="connsiteY218" fmla="*/ 615144 h 622300"/>
                <a:gd name="connsiteX219" fmla="*/ 349258 w 1721798"/>
                <a:gd name="connsiteY219" fmla="*/ 619126 h 622300"/>
                <a:gd name="connsiteX220" fmla="*/ 340513 w 1721798"/>
                <a:gd name="connsiteY220" fmla="*/ 621491 h 622300"/>
                <a:gd name="connsiteX221" fmla="*/ 331769 w 1721798"/>
                <a:gd name="connsiteY221" fmla="*/ 622300 h 622300"/>
                <a:gd name="connsiteX222" fmla="*/ 325457 w 1721798"/>
                <a:gd name="connsiteY222" fmla="*/ 622300 h 622300"/>
                <a:gd name="connsiteX223" fmla="*/ 311161 w 1721798"/>
                <a:gd name="connsiteY223" fmla="*/ 619126 h 622300"/>
                <a:gd name="connsiteX224" fmla="*/ 295269 w 1721798"/>
                <a:gd name="connsiteY224" fmla="*/ 610414 h 622300"/>
                <a:gd name="connsiteX225" fmla="*/ 280213 w 1721798"/>
                <a:gd name="connsiteY225" fmla="*/ 598466 h 622300"/>
                <a:gd name="connsiteX226" fmla="*/ 263559 w 1721798"/>
                <a:gd name="connsiteY226" fmla="*/ 584215 h 622300"/>
                <a:gd name="connsiteX227" fmla="*/ 247667 w 1721798"/>
                <a:gd name="connsiteY227" fmla="*/ 566729 h 622300"/>
                <a:gd name="connsiteX228" fmla="*/ 232535 w 1721798"/>
                <a:gd name="connsiteY228" fmla="*/ 548495 h 622300"/>
                <a:gd name="connsiteX229" fmla="*/ 216718 w 1721798"/>
                <a:gd name="connsiteY229" fmla="*/ 528644 h 622300"/>
                <a:gd name="connsiteX230" fmla="*/ 202422 w 1721798"/>
                <a:gd name="connsiteY230" fmla="*/ 507237 h 622300"/>
                <a:gd name="connsiteX231" fmla="*/ 188126 w 1721798"/>
                <a:gd name="connsiteY231" fmla="*/ 487385 h 622300"/>
                <a:gd name="connsiteX232" fmla="*/ 175428 w 1721798"/>
                <a:gd name="connsiteY232" fmla="*/ 467534 h 622300"/>
                <a:gd name="connsiteX233" fmla="*/ 163489 w 1721798"/>
                <a:gd name="connsiteY233" fmla="*/ 447683 h 622300"/>
                <a:gd name="connsiteX234" fmla="*/ 153984 w 1721798"/>
                <a:gd name="connsiteY234" fmla="*/ 431005 h 622300"/>
                <a:gd name="connsiteX235" fmla="*/ 145239 w 1721798"/>
                <a:gd name="connsiteY235" fmla="*/ 415945 h 622300"/>
                <a:gd name="connsiteX236" fmla="*/ 138928 w 1721798"/>
                <a:gd name="connsiteY236" fmla="*/ 403997 h 622300"/>
                <a:gd name="connsiteX237" fmla="*/ 134137 w 1721798"/>
                <a:gd name="connsiteY237" fmla="*/ 395285 h 622300"/>
                <a:gd name="connsiteX238" fmla="*/ 132540 w 1721798"/>
                <a:gd name="connsiteY238" fmla="*/ 390556 h 622300"/>
                <a:gd name="connsiteX239" fmla="*/ 133377 w 1721798"/>
                <a:gd name="connsiteY239" fmla="*/ 384146 h 622300"/>
                <a:gd name="connsiteX240" fmla="*/ 137331 w 1721798"/>
                <a:gd name="connsiteY240" fmla="*/ 373069 h 622300"/>
                <a:gd name="connsiteX241" fmla="*/ 143642 w 1721798"/>
                <a:gd name="connsiteY241" fmla="*/ 361183 h 622300"/>
                <a:gd name="connsiteX242" fmla="*/ 151627 w 1721798"/>
                <a:gd name="connsiteY242" fmla="*/ 347679 h 622300"/>
                <a:gd name="connsiteX243" fmla="*/ 161892 w 1721798"/>
                <a:gd name="connsiteY243" fmla="*/ 334175 h 622300"/>
                <a:gd name="connsiteX244" fmla="*/ 170637 w 1721798"/>
                <a:gd name="connsiteY244" fmla="*/ 320671 h 622300"/>
                <a:gd name="connsiteX245" fmla="*/ 180218 w 1721798"/>
                <a:gd name="connsiteY245" fmla="*/ 311150 h 622300"/>
                <a:gd name="connsiteX246" fmla="*/ 187290 w 1721798"/>
                <a:gd name="connsiteY246" fmla="*/ 303994 h 622300"/>
                <a:gd name="connsiteX247" fmla="*/ 207973 w 1721798"/>
                <a:gd name="connsiteY247" fmla="*/ 288934 h 622300"/>
                <a:gd name="connsiteX248" fmla="*/ 228580 w 1721798"/>
                <a:gd name="connsiteY248" fmla="*/ 274621 h 622300"/>
                <a:gd name="connsiteX249" fmla="*/ 250024 w 1721798"/>
                <a:gd name="connsiteY249" fmla="*/ 260370 h 622300"/>
                <a:gd name="connsiteX250" fmla="*/ 269871 w 1721798"/>
                <a:gd name="connsiteY250" fmla="*/ 247675 h 622300"/>
                <a:gd name="connsiteX251" fmla="*/ 287360 w 1721798"/>
                <a:gd name="connsiteY251" fmla="*/ 238154 h 622300"/>
                <a:gd name="connsiteX252" fmla="*/ 300820 w 1721798"/>
                <a:gd name="connsiteY252" fmla="*/ 229380 h 622300"/>
                <a:gd name="connsiteX253" fmla="*/ 310325 w 1721798"/>
                <a:gd name="connsiteY253" fmla="*/ 223841 h 622300"/>
                <a:gd name="connsiteX254" fmla="*/ 313519 w 1721798"/>
                <a:gd name="connsiteY254" fmla="*/ 222223 h 622300"/>
                <a:gd name="connsiteX255" fmla="*/ 311161 w 1721798"/>
                <a:gd name="connsiteY255" fmla="*/ 221477 h 622300"/>
                <a:gd name="connsiteX256" fmla="*/ 304774 w 1721798"/>
                <a:gd name="connsiteY256" fmla="*/ 219859 h 622300"/>
                <a:gd name="connsiteX257" fmla="*/ 293672 w 1721798"/>
                <a:gd name="connsiteY257" fmla="*/ 216685 h 622300"/>
                <a:gd name="connsiteX258" fmla="*/ 277779 w 1721798"/>
                <a:gd name="connsiteY258" fmla="*/ 213511 h 622300"/>
                <a:gd name="connsiteX259" fmla="*/ 259529 w 1721798"/>
                <a:gd name="connsiteY259" fmla="*/ 210337 h 622300"/>
                <a:gd name="connsiteX260" fmla="*/ 238162 w 1721798"/>
                <a:gd name="connsiteY260" fmla="*/ 207973 h 622300"/>
                <a:gd name="connsiteX261" fmla="*/ 212688 w 1721798"/>
                <a:gd name="connsiteY261" fmla="*/ 206355 h 622300"/>
                <a:gd name="connsiteX262" fmla="*/ 185769 w 1721798"/>
                <a:gd name="connsiteY262" fmla="*/ 207973 h 622300"/>
                <a:gd name="connsiteX263" fmla="*/ 167519 w 1721798"/>
                <a:gd name="connsiteY263" fmla="*/ 209528 h 622300"/>
                <a:gd name="connsiteX264" fmla="*/ 145239 w 1721798"/>
                <a:gd name="connsiteY264" fmla="*/ 214320 h 622300"/>
                <a:gd name="connsiteX265" fmla="*/ 121438 w 1721798"/>
                <a:gd name="connsiteY265" fmla="*/ 218303 h 622300"/>
                <a:gd name="connsiteX266" fmla="*/ 97637 w 1721798"/>
                <a:gd name="connsiteY266" fmla="*/ 223841 h 622300"/>
                <a:gd name="connsiteX267" fmla="*/ 74597 w 1721798"/>
                <a:gd name="connsiteY267" fmla="*/ 229380 h 622300"/>
                <a:gd name="connsiteX268" fmla="*/ 57944 w 1721798"/>
                <a:gd name="connsiteY268" fmla="*/ 234172 h 622300"/>
                <a:gd name="connsiteX269" fmla="*/ 44484 w 1721798"/>
                <a:gd name="connsiteY269" fmla="*/ 238154 h 622300"/>
                <a:gd name="connsiteX270" fmla="*/ 40454 w 1721798"/>
                <a:gd name="connsiteY270" fmla="*/ 238901 h 622300"/>
                <a:gd name="connsiteX271" fmla="*/ 61898 w 1721798"/>
                <a:gd name="connsiteY271" fmla="*/ 186503 h 622300"/>
                <a:gd name="connsiteX272" fmla="*/ 110336 w 1721798"/>
                <a:gd name="connsiteY272" fmla="*/ 131741 h 622300"/>
                <a:gd name="connsiteX273" fmla="*/ 108739 w 1721798"/>
                <a:gd name="connsiteY273" fmla="*/ 130994 h 622300"/>
                <a:gd name="connsiteX274" fmla="*/ 102428 w 1721798"/>
                <a:gd name="connsiteY274" fmla="*/ 129376 h 622300"/>
                <a:gd name="connsiteX275" fmla="*/ 94444 w 1721798"/>
                <a:gd name="connsiteY275" fmla="*/ 126203 h 622300"/>
                <a:gd name="connsiteX276" fmla="*/ 84102 w 1721798"/>
                <a:gd name="connsiteY276" fmla="*/ 123029 h 622300"/>
                <a:gd name="connsiteX277" fmla="*/ 73000 w 1721798"/>
                <a:gd name="connsiteY277" fmla="*/ 119046 h 622300"/>
                <a:gd name="connsiteX278" fmla="*/ 63495 w 1721798"/>
                <a:gd name="connsiteY278" fmla="*/ 114317 h 622300"/>
                <a:gd name="connsiteX279" fmla="*/ 53990 w 1721798"/>
                <a:gd name="connsiteY279" fmla="*/ 109525 h 622300"/>
                <a:gd name="connsiteX280" fmla="*/ 47602 w 1721798"/>
                <a:gd name="connsiteY280" fmla="*/ 106351 h 622300"/>
                <a:gd name="connsiteX281" fmla="*/ 42051 w 1721798"/>
                <a:gd name="connsiteY281" fmla="*/ 101622 h 622300"/>
                <a:gd name="connsiteX282" fmla="*/ 34903 w 1721798"/>
                <a:gd name="connsiteY282" fmla="*/ 95274 h 622300"/>
                <a:gd name="connsiteX283" fmla="*/ 27755 w 1721798"/>
                <a:gd name="connsiteY283" fmla="*/ 88118 h 622300"/>
                <a:gd name="connsiteX284" fmla="*/ 19847 w 1721798"/>
                <a:gd name="connsiteY284" fmla="*/ 80961 h 622300"/>
                <a:gd name="connsiteX285" fmla="*/ 12699 w 1721798"/>
                <a:gd name="connsiteY285" fmla="*/ 72996 h 622300"/>
                <a:gd name="connsiteX286" fmla="*/ 6388 w 1721798"/>
                <a:gd name="connsiteY286" fmla="*/ 66648 h 622300"/>
                <a:gd name="connsiteX287" fmla="*/ 2358 w 1721798"/>
                <a:gd name="connsiteY287" fmla="*/ 61110 h 622300"/>
                <a:gd name="connsiteX288" fmla="*/ 0 w 1721798"/>
                <a:gd name="connsiteY288" fmla="*/ 57127 h 622300"/>
                <a:gd name="connsiteX289" fmla="*/ 761 w 1721798"/>
                <a:gd name="connsiteY289" fmla="*/ 55571 h 622300"/>
                <a:gd name="connsiteX290" fmla="*/ 3954 w 1721798"/>
                <a:gd name="connsiteY290" fmla="*/ 54762 h 622300"/>
                <a:gd name="connsiteX291" fmla="*/ 9505 w 1721798"/>
                <a:gd name="connsiteY291" fmla="*/ 52398 h 622300"/>
                <a:gd name="connsiteX292" fmla="*/ 15893 w 1721798"/>
                <a:gd name="connsiteY292" fmla="*/ 49224 h 622300"/>
                <a:gd name="connsiteX293" fmla="*/ 23801 w 1721798"/>
                <a:gd name="connsiteY293" fmla="*/ 46050 h 622300"/>
                <a:gd name="connsiteX294" fmla="*/ 32546 w 1721798"/>
                <a:gd name="connsiteY294" fmla="*/ 41259 h 622300"/>
                <a:gd name="connsiteX295" fmla="*/ 44484 w 1721798"/>
                <a:gd name="connsiteY295" fmla="*/ 36529 h 622300"/>
                <a:gd name="connsiteX296" fmla="*/ 57944 w 1721798"/>
                <a:gd name="connsiteY296" fmla="*/ 32546 h 622300"/>
                <a:gd name="connsiteX297" fmla="*/ 71403 w 1721798"/>
                <a:gd name="connsiteY297" fmla="*/ 27755 h 622300"/>
                <a:gd name="connsiteX298" fmla="*/ 86535 w 1721798"/>
                <a:gd name="connsiteY298" fmla="*/ 22216 h 622300"/>
                <a:gd name="connsiteX299" fmla="*/ 103188 w 1721798"/>
                <a:gd name="connsiteY299" fmla="*/ 17487 h 622300"/>
                <a:gd name="connsiteX300" fmla="*/ 120678 w 1721798"/>
                <a:gd name="connsiteY300" fmla="*/ 14313 h 622300"/>
                <a:gd name="connsiteX301" fmla="*/ 139688 w 1721798"/>
                <a:gd name="connsiteY301" fmla="*/ 10330 h 622300"/>
                <a:gd name="connsiteX302" fmla="*/ 158775 w 1721798"/>
                <a:gd name="connsiteY302" fmla="*/ 6348 h 622300"/>
                <a:gd name="connsiteX303" fmla="*/ 180218 w 1721798"/>
                <a:gd name="connsiteY303" fmla="*/ 3983 h 622300"/>
                <a:gd name="connsiteX304" fmla="*/ 200825 w 1721798"/>
                <a:gd name="connsiteY304" fmla="*/ 2365 h 622300"/>
                <a:gd name="connsiteX305" fmla="*/ 211167 w 1721798"/>
                <a:gd name="connsiteY305" fmla="*/ 809 h 622300"/>
                <a:gd name="connsiteX306" fmla="*/ 221433 w 1721798"/>
                <a:gd name="connsiteY306" fmla="*/ 809 h 622300"/>
                <a:gd name="connsiteX307" fmla="*/ 232535 w 1721798"/>
                <a:gd name="connsiteY307" fmla="*/ 809 h 622300"/>
                <a:gd name="connsiteX308" fmla="*/ 242876 w 1721798"/>
                <a:gd name="connsiteY30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83384 w 1721798"/>
                <a:gd name="connsiteY198" fmla="*/ 470708 h 622300"/>
                <a:gd name="connsiteX199" fmla="*/ 670685 w 1721798"/>
                <a:gd name="connsiteY199" fmla="*/ 476246 h 622300"/>
                <a:gd name="connsiteX200" fmla="*/ 657225 w 1721798"/>
                <a:gd name="connsiteY200" fmla="*/ 481785 h 622300"/>
                <a:gd name="connsiteX201" fmla="*/ 589777 w 1721798"/>
                <a:gd name="connsiteY201" fmla="*/ 510411 h 622300"/>
                <a:gd name="connsiteX202" fmla="*/ 580196 w 1721798"/>
                <a:gd name="connsiteY202" fmla="*/ 515140 h 622300"/>
                <a:gd name="connsiteX203" fmla="*/ 571527 w 1721798"/>
                <a:gd name="connsiteY203" fmla="*/ 518314 h 622300"/>
                <a:gd name="connsiteX204" fmla="*/ 565976 w 1721798"/>
                <a:gd name="connsiteY204" fmla="*/ 521488 h 622300"/>
                <a:gd name="connsiteX205" fmla="*/ 563543 w 1721798"/>
                <a:gd name="connsiteY205" fmla="*/ 522297 h 622300"/>
                <a:gd name="connsiteX206" fmla="*/ 558828 w 1721798"/>
                <a:gd name="connsiteY206" fmla="*/ 524661 h 622300"/>
                <a:gd name="connsiteX207" fmla="*/ 554798 w 1721798"/>
                <a:gd name="connsiteY207" fmla="*/ 526279 h 622300"/>
                <a:gd name="connsiteX208" fmla="*/ 551680 w 1721798"/>
                <a:gd name="connsiteY208" fmla="*/ 528644 h 622300"/>
                <a:gd name="connsiteX209" fmla="*/ 547726 w 1721798"/>
                <a:gd name="connsiteY209" fmla="*/ 529453 h 622300"/>
                <a:gd name="connsiteX210" fmla="*/ 544532 w 1721798"/>
                <a:gd name="connsiteY210" fmla="*/ 531009 h 622300"/>
                <a:gd name="connsiteX211" fmla="*/ 538981 w 1721798"/>
                <a:gd name="connsiteY211" fmla="*/ 534182 h 622300"/>
                <a:gd name="connsiteX212" fmla="*/ 487349 w 1721798"/>
                <a:gd name="connsiteY212" fmla="*/ 558826 h 622300"/>
                <a:gd name="connsiteX213" fmla="*/ 473890 w 1721798"/>
                <a:gd name="connsiteY213" fmla="*/ 565920 h 622300"/>
                <a:gd name="connsiteX214" fmla="*/ 428645 w 1721798"/>
                <a:gd name="connsiteY214" fmla="*/ 586580 h 622300"/>
                <a:gd name="connsiteX215" fmla="*/ 414349 w 1721798"/>
                <a:gd name="connsiteY215" fmla="*/ 593737 h 622300"/>
                <a:gd name="connsiteX216" fmla="*/ 372299 w 1721798"/>
                <a:gd name="connsiteY216" fmla="*/ 610414 h 622300"/>
                <a:gd name="connsiteX217" fmla="*/ 360360 w 1721798"/>
                <a:gd name="connsiteY217" fmla="*/ 615144 h 622300"/>
                <a:gd name="connsiteX218" fmla="*/ 349258 w 1721798"/>
                <a:gd name="connsiteY218" fmla="*/ 619126 h 622300"/>
                <a:gd name="connsiteX219" fmla="*/ 340513 w 1721798"/>
                <a:gd name="connsiteY219" fmla="*/ 621491 h 622300"/>
                <a:gd name="connsiteX220" fmla="*/ 331769 w 1721798"/>
                <a:gd name="connsiteY220" fmla="*/ 622300 h 622300"/>
                <a:gd name="connsiteX221" fmla="*/ 325457 w 1721798"/>
                <a:gd name="connsiteY221" fmla="*/ 622300 h 622300"/>
                <a:gd name="connsiteX222" fmla="*/ 311161 w 1721798"/>
                <a:gd name="connsiteY222" fmla="*/ 619126 h 622300"/>
                <a:gd name="connsiteX223" fmla="*/ 295269 w 1721798"/>
                <a:gd name="connsiteY223" fmla="*/ 610414 h 622300"/>
                <a:gd name="connsiteX224" fmla="*/ 280213 w 1721798"/>
                <a:gd name="connsiteY224" fmla="*/ 598466 h 622300"/>
                <a:gd name="connsiteX225" fmla="*/ 263559 w 1721798"/>
                <a:gd name="connsiteY225" fmla="*/ 584215 h 622300"/>
                <a:gd name="connsiteX226" fmla="*/ 247667 w 1721798"/>
                <a:gd name="connsiteY226" fmla="*/ 566729 h 622300"/>
                <a:gd name="connsiteX227" fmla="*/ 232535 w 1721798"/>
                <a:gd name="connsiteY227" fmla="*/ 548495 h 622300"/>
                <a:gd name="connsiteX228" fmla="*/ 216718 w 1721798"/>
                <a:gd name="connsiteY228" fmla="*/ 528644 h 622300"/>
                <a:gd name="connsiteX229" fmla="*/ 202422 w 1721798"/>
                <a:gd name="connsiteY229" fmla="*/ 507237 h 622300"/>
                <a:gd name="connsiteX230" fmla="*/ 188126 w 1721798"/>
                <a:gd name="connsiteY230" fmla="*/ 487385 h 622300"/>
                <a:gd name="connsiteX231" fmla="*/ 175428 w 1721798"/>
                <a:gd name="connsiteY231" fmla="*/ 467534 h 622300"/>
                <a:gd name="connsiteX232" fmla="*/ 163489 w 1721798"/>
                <a:gd name="connsiteY232" fmla="*/ 447683 h 622300"/>
                <a:gd name="connsiteX233" fmla="*/ 153984 w 1721798"/>
                <a:gd name="connsiteY233" fmla="*/ 431005 h 622300"/>
                <a:gd name="connsiteX234" fmla="*/ 145239 w 1721798"/>
                <a:gd name="connsiteY234" fmla="*/ 415945 h 622300"/>
                <a:gd name="connsiteX235" fmla="*/ 138928 w 1721798"/>
                <a:gd name="connsiteY235" fmla="*/ 403997 h 622300"/>
                <a:gd name="connsiteX236" fmla="*/ 134137 w 1721798"/>
                <a:gd name="connsiteY236" fmla="*/ 395285 h 622300"/>
                <a:gd name="connsiteX237" fmla="*/ 132540 w 1721798"/>
                <a:gd name="connsiteY237" fmla="*/ 390556 h 622300"/>
                <a:gd name="connsiteX238" fmla="*/ 133377 w 1721798"/>
                <a:gd name="connsiteY238" fmla="*/ 384146 h 622300"/>
                <a:gd name="connsiteX239" fmla="*/ 137331 w 1721798"/>
                <a:gd name="connsiteY239" fmla="*/ 373069 h 622300"/>
                <a:gd name="connsiteX240" fmla="*/ 143642 w 1721798"/>
                <a:gd name="connsiteY240" fmla="*/ 361183 h 622300"/>
                <a:gd name="connsiteX241" fmla="*/ 151627 w 1721798"/>
                <a:gd name="connsiteY241" fmla="*/ 347679 h 622300"/>
                <a:gd name="connsiteX242" fmla="*/ 161892 w 1721798"/>
                <a:gd name="connsiteY242" fmla="*/ 334175 h 622300"/>
                <a:gd name="connsiteX243" fmla="*/ 170637 w 1721798"/>
                <a:gd name="connsiteY243" fmla="*/ 320671 h 622300"/>
                <a:gd name="connsiteX244" fmla="*/ 180218 w 1721798"/>
                <a:gd name="connsiteY244" fmla="*/ 311150 h 622300"/>
                <a:gd name="connsiteX245" fmla="*/ 187290 w 1721798"/>
                <a:gd name="connsiteY245" fmla="*/ 303994 h 622300"/>
                <a:gd name="connsiteX246" fmla="*/ 207973 w 1721798"/>
                <a:gd name="connsiteY246" fmla="*/ 288934 h 622300"/>
                <a:gd name="connsiteX247" fmla="*/ 228580 w 1721798"/>
                <a:gd name="connsiteY247" fmla="*/ 274621 h 622300"/>
                <a:gd name="connsiteX248" fmla="*/ 250024 w 1721798"/>
                <a:gd name="connsiteY248" fmla="*/ 260370 h 622300"/>
                <a:gd name="connsiteX249" fmla="*/ 269871 w 1721798"/>
                <a:gd name="connsiteY249" fmla="*/ 247675 h 622300"/>
                <a:gd name="connsiteX250" fmla="*/ 287360 w 1721798"/>
                <a:gd name="connsiteY250" fmla="*/ 238154 h 622300"/>
                <a:gd name="connsiteX251" fmla="*/ 300820 w 1721798"/>
                <a:gd name="connsiteY251" fmla="*/ 229380 h 622300"/>
                <a:gd name="connsiteX252" fmla="*/ 310325 w 1721798"/>
                <a:gd name="connsiteY252" fmla="*/ 223841 h 622300"/>
                <a:gd name="connsiteX253" fmla="*/ 313519 w 1721798"/>
                <a:gd name="connsiteY253" fmla="*/ 222223 h 622300"/>
                <a:gd name="connsiteX254" fmla="*/ 311161 w 1721798"/>
                <a:gd name="connsiteY254" fmla="*/ 221477 h 622300"/>
                <a:gd name="connsiteX255" fmla="*/ 304774 w 1721798"/>
                <a:gd name="connsiteY255" fmla="*/ 219859 h 622300"/>
                <a:gd name="connsiteX256" fmla="*/ 293672 w 1721798"/>
                <a:gd name="connsiteY256" fmla="*/ 216685 h 622300"/>
                <a:gd name="connsiteX257" fmla="*/ 277779 w 1721798"/>
                <a:gd name="connsiteY257" fmla="*/ 213511 h 622300"/>
                <a:gd name="connsiteX258" fmla="*/ 259529 w 1721798"/>
                <a:gd name="connsiteY258" fmla="*/ 210337 h 622300"/>
                <a:gd name="connsiteX259" fmla="*/ 238162 w 1721798"/>
                <a:gd name="connsiteY259" fmla="*/ 207973 h 622300"/>
                <a:gd name="connsiteX260" fmla="*/ 212688 w 1721798"/>
                <a:gd name="connsiteY260" fmla="*/ 206355 h 622300"/>
                <a:gd name="connsiteX261" fmla="*/ 185769 w 1721798"/>
                <a:gd name="connsiteY261" fmla="*/ 207973 h 622300"/>
                <a:gd name="connsiteX262" fmla="*/ 167519 w 1721798"/>
                <a:gd name="connsiteY262" fmla="*/ 209528 h 622300"/>
                <a:gd name="connsiteX263" fmla="*/ 145239 w 1721798"/>
                <a:gd name="connsiteY263" fmla="*/ 214320 h 622300"/>
                <a:gd name="connsiteX264" fmla="*/ 121438 w 1721798"/>
                <a:gd name="connsiteY264" fmla="*/ 218303 h 622300"/>
                <a:gd name="connsiteX265" fmla="*/ 97637 w 1721798"/>
                <a:gd name="connsiteY265" fmla="*/ 223841 h 622300"/>
                <a:gd name="connsiteX266" fmla="*/ 74597 w 1721798"/>
                <a:gd name="connsiteY266" fmla="*/ 229380 h 622300"/>
                <a:gd name="connsiteX267" fmla="*/ 57944 w 1721798"/>
                <a:gd name="connsiteY267" fmla="*/ 234172 h 622300"/>
                <a:gd name="connsiteX268" fmla="*/ 44484 w 1721798"/>
                <a:gd name="connsiteY268" fmla="*/ 238154 h 622300"/>
                <a:gd name="connsiteX269" fmla="*/ 40454 w 1721798"/>
                <a:gd name="connsiteY269" fmla="*/ 238901 h 622300"/>
                <a:gd name="connsiteX270" fmla="*/ 61898 w 1721798"/>
                <a:gd name="connsiteY270" fmla="*/ 186503 h 622300"/>
                <a:gd name="connsiteX271" fmla="*/ 110336 w 1721798"/>
                <a:gd name="connsiteY271" fmla="*/ 131741 h 622300"/>
                <a:gd name="connsiteX272" fmla="*/ 108739 w 1721798"/>
                <a:gd name="connsiteY272" fmla="*/ 130994 h 622300"/>
                <a:gd name="connsiteX273" fmla="*/ 102428 w 1721798"/>
                <a:gd name="connsiteY273" fmla="*/ 129376 h 622300"/>
                <a:gd name="connsiteX274" fmla="*/ 94444 w 1721798"/>
                <a:gd name="connsiteY274" fmla="*/ 126203 h 622300"/>
                <a:gd name="connsiteX275" fmla="*/ 84102 w 1721798"/>
                <a:gd name="connsiteY275" fmla="*/ 123029 h 622300"/>
                <a:gd name="connsiteX276" fmla="*/ 73000 w 1721798"/>
                <a:gd name="connsiteY276" fmla="*/ 119046 h 622300"/>
                <a:gd name="connsiteX277" fmla="*/ 63495 w 1721798"/>
                <a:gd name="connsiteY277" fmla="*/ 114317 h 622300"/>
                <a:gd name="connsiteX278" fmla="*/ 53990 w 1721798"/>
                <a:gd name="connsiteY278" fmla="*/ 109525 h 622300"/>
                <a:gd name="connsiteX279" fmla="*/ 47602 w 1721798"/>
                <a:gd name="connsiteY279" fmla="*/ 106351 h 622300"/>
                <a:gd name="connsiteX280" fmla="*/ 42051 w 1721798"/>
                <a:gd name="connsiteY280" fmla="*/ 101622 h 622300"/>
                <a:gd name="connsiteX281" fmla="*/ 34903 w 1721798"/>
                <a:gd name="connsiteY281" fmla="*/ 95274 h 622300"/>
                <a:gd name="connsiteX282" fmla="*/ 27755 w 1721798"/>
                <a:gd name="connsiteY282" fmla="*/ 88118 h 622300"/>
                <a:gd name="connsiteX283" fmla="*/ 19847 w 1721798"/>
                <a:gd name="connsiteY283" fmla="*/ 80961 h 622300"/>
                <a:gd name="connsiteX284" fmla="*/ 12699 w 1721798"/>
                <a:gd name="connsiteY284" fmla="*/ 72996 h 622300"/>
                <a:gd name="connsiteX285" fmla="*/ 6388 w 1721798"/>
                <a:gd name="connsiteY285" fmla="*/ 66648 h 622300"/>
                <a:gd name="connsiteX286" fmla="*/ 2358 w 1721798"/>
                <a:gd name="connsiteY286" fmla="*/ 61110 h 622300"/>
                <a:gd name="connsiteX287" fmla="*/ 0 w 1721798"/>
                <a:gd name="connsiteY287" fmla="*/ 57127 h 622300"/>
                <a:gd name="connsiteX288" fmla="*/ 761 w 1721798"/>
                <a:gd name="connsiteY288" fmla="*/ 55571 h 622300"/>
                <a:gd name="connsiteX289" fmla="*/ 3954 w 1721798"/>
                <a:gd name="connsiteY289" fmla="*/ 54762 h 622300"/>
                <a:gd name="connsiteX290" fmla="*/ 9505 w 1721798"/>
                <a:gd name="connsiteY290" fmla="*/ 52398 h 622300"/>
                <a:gd name="connsiteX291" fmla="*/ 15893 w 1721798"/>
                <a:gd name="connsiteY291" fmla="*/ 49224 h 622300"/>
                <a:gd name="connsiteX292" fmla="*/ 23801 w 1721798"/>
                <a:gd name="connsiteY292" fmla="*/ 46050 h 622300"/>
                <a:gd name="connsiteX293" fmla="*/ 32546 w 1721798"/>
                <a:gd name="connsiteY293" fmla="*/ 41259 h 622300"/>
                <a:gd name="connsiteX294" fmla="*/ 44484 w 1721798"/>
                <a:gd name="connsiteY294" fmla="*/ 36529 h 622300"/>
                <a:gd name="connsiteX295" fmla="*/ 57944 w 1721798"/>
                <a:gd name="connsiteY295" fmla="*/ 32546 h 622300"/>
                <a:gd name="connsiteX296" fmla="*/ 71403 w 1721798"/>
                <a:gd name="connsiteY296" fmla="*/ 27755 h 622300"/>
                <a:gd name="connsiteX297" fmla="*/ 86535 w 1721798"/>
                <a:gd name="connsiteY297" fmla="*/ 22216 h 622300"/>
                <a:gd name="connsiteX298" fmla="*/ 103188 w 1721798"/>
                <a:gd name="connsiteY298" fmla="*/ 17487 h 622300"/>
                <a:gd name="connsiteX299" fmla="*/ 120678 w 1721798"/>
                <a:gd name="connsiteY299" fmla="*/ 14313 h 622300"/>
                <a:gd name="connsiteX300" fmla="*/ 139688 w 1721798"/>
                <a:gd name="connsiteY300" fmla="*/ 10330 h 622300"/>
                <a:gd name="connsiteX301" fmla="*/ 158775 w 1721798"/>
                <a:gd name="connsiteY301" fmla="*/ 6348 h 622300"/>
                <a:gd name="connsiteX302" fmla="*/ 180218 w 1721798"/>
                <a:gd name="connsiteY302" fmla="*/ 3983 h 622300"/>
                <a:gd name="connsiteX303" fmla="*/ 200825 w 1721798"/>
                <a:gd name="connsiteY303" fmla="*/ 2365 h 622300"/>
                <a:gd name="connsiteX304" fmla="*/ 211167 w 1721798"/>
                <a:gd name="connsiteY304" fmla="*/ 809 h 622300"/>
                <a:gd name="connsiteX305" fmla="*/ 221433 w 1721798"/>
                <a:gd name="connsiteY305" fmla="*/ 809 h 622300"/>
                <a:gd name="connsiteX306" fmla="*/ 232535 w 1721798"/>
                <a:gd name="connsiteY306" fmla="*/ 809 h 622300"/>
                <a:gd name="connsiteX307" fmla="*/ 242876 w 1721798"/>
                <a:gd name="connsiteY30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95322 w 1721798"/>
                <a:gd name="connsiteY197" fmla="*/ 465916 h 622300"/>
                <a:gd name="connsiteX198" fmla="*/ 670685 w 1721798"/>
                <a:gd name="connsiteY198" fmla="*/ 476246 h 622300"/>
                <a:gd name="connsiteX199" fmla="*/ 657225 w 1721798"/>
                <a:gd name="connsiteY199" fmla="*/ 481785 h 622300"/>
                <a:gd name="connsiteX200" fmla="*/ 589777 w 1721798"/>
                <a:gd name="connsiteY200" fmla="*/ 510411 h 622300"/>
                <a:gd name="connsiteX201" fmla="*/ 580196 w 1721798"/>
                <a:gd name="connsiteY201" fmla="*/ 515140 h 622300"/>
                <a:gd name="connsiteX202" fmla="*/ 571527 w 1721798"/>
                <a:gd name="connsiteY202" fmla="*/ 518314 h 622300"/>
                <a:gd name="connsiteX203" fmla="*/ 565976 w 1721798"/>
                <a:gd name="connsiteY203" fmla="*/ 521488 h 622300"/>
                <a:gd name="connsiteX204" fmla="*/ 563543 w 1721798"/>
                <a:gd name="connsiteY204" fmla="*/ 522297 h 622300"/>
                <a:gd name="connsiteX205" fmla="*/ 558828 w 1721798"/>
                <a:gd name="connsiteY205" fmla="*/ 524661 h 622300"/>
                <a:gd name="connsiteX206" fmla="*/ 554798 w 1721798"/>
                <a:gd name="connsiteY206" fmla="*/ 526279 h 622300"/>
                <a:gd name="connsiteX207" fmla="*/ 551680 w 1721798"/>
                <a:gd name="connsiteY207" fmla="*/ 528644 h 622300"/>
                <a:gd name="connsiteX208" fmla="*/ 547726 w 1721798"/>
                <a:gd name="connsiteY208" fmla="*/ 529453 h 622300"/>
                <a:gd name="connsiteX209" fmla="*/ 544532 w 1721798"/>
                <a:gd name="connsiteY209" fmla="*/ 531009 h 622300"/>
                <a:gd name="connsiteX210" fmla="*/ 538981 w 1721798"/>
                <a:gd name="connsiteY210" fmla="*/ 534182 h 622300"/>
                <a:gd name="connsiteX211" fmla="*/ 487349 w 1721798"/>
                <a:gd name="connsiteY211" fmla="*/ 558826 h 622300"/>
                <a:gd name="connsiteX212" fmla="*/ 473890 w 1721798"/>
                <a:gd name="connsiteY212" fmla="*/ 565920 h 622300"/>
                <a:gd name="connsiteX213" fmla="*/ 428645 w 1721798"/>
                <a:gd name="connsiteY213" fmla="*/ 586580 h 622300"/>
                <a:gd name="connsiteX214" fmla="*/ 414349 w 1721798"/>
                <a:gd name="connsiteY214" fmla="*/ 593737 h 622300"/>
                <a:gd name="connsiteX215" fmla="*/ 372299 w 1721798"/>
                <a:gd name="connsiteY215" fmla="*/ 610414 h 622300"/>
                <a:gd name="connsiteX216" fmla="*/ 360360 w 1721798"/>
                <a:gd name="connsiteY216" fmla="*/ 615144 h 622300"/>
                <a:gd name="connsiteX217" fmla="*/ 349258 w 1721798"/>
                <a:gd name="connsiteY217" fmla="*/ 619126 h 622300"/>
                <a:gd name="connsiteX218" fmla="*/ 340513 w 1721798"/>
                <a:gd name="connsiteY218" fmla="*/ 621491 h 622300"/>
                <a:gd name="connsiteX219" fmla="*/ 331769 w 1721798"/>
                <a:gd name="connsiteY219" fmla="*/ 622300 h 622300"/>
                <a:gd name="connsiteX220" fmla="*/ 325457 w 1721798"/>
                <a:gd name="connsiteY220" fmla="*/ 622300 h 622300"/>
                <a:gd name="connsiteX221" fmla="*/ 311161 w 1721798"/>
                <a:gd name="connsiteY221" fmla="*/ 619126 h 622300"/>
                <a:gd name="connsiteX222" fmla="*/ 295269 w 1721798"/>
                <a:gd name="connsiteY222" fmla="*/ 610414 h 622300"/>
                <a:gd name="connsiteX223" fmla="*/ 280213 w 1721798"/>
                <a:gd name="connsiteY223" fmla="*/ 598466 h 622300"/>
                <a:gd name="connsiteX224" fmla="*/ 263559 w 1721798"/>
                <a:gd name="connsiteY224" fmla="*/ 584215 h 622300"/>
                <a:gd name="connsiteX225" fmla="*/ 247667 w 1721798"/>
                <a:gd name="connsiteY225" fmla="*/ 566729 h 622300"/>
                <a:gd name="connsiteX226" fmla="*/ 232535 w 1721798"/>
                <a:gd name="connsiteY226" fmla="*/ 548495 h 622300"/>
                <a:gd name="connsiteX227" fmla="*/ 216718 w 1721798"/>
                <a:gd name="connsiteY227" fmla="*/ 528644 h 622300"/>
                <a:gd name="connsiteX228" fmla="*/ 202422 w 1721798"/>
                <a:gd name="connsiteY228" fmla="*/ 507237 h 622300"/>
                <a:gd name="connsiteX229" fmla="*/ 188126 w 1721798"/>
                <a:gd name="connsiteY229" fmla="*/ 487385 h 622300"/>
                <a:gd name="connsiteX230" fmla="*/ 175428 w 1721798"/>
                <a:gd name="connsiteY230" fmla="*/ 467534 h 622300"/>
                <a:gd name="connsiteX231" fmla="*/ 163489 w 1721798"/>
                <a:gd name="connsiteY231" fmla="*/ 447683 h 622300"/>
                <a:gd name="connsiteX232" fmla="*/ 153984 w 1721798"/>
                <a:gd name="connsiteY232" fmla="*/ 431005 h 622300"/>
                <a:gd name="connsiteX233" fmla="*/ 145239 w 1721798"/>
                <a:gd name="connsiteY233" fmla="*/ 415945 h 622300"/>
                <a:gd name="connsiteX234" fmla="*/ 138928 w 1721798"/>
                <a:gd name="connsiteY234" fmla="*/ 403997 h 622300"/>
                <a:gd name="connsiteX235" fmla="*/ 134137 w 1721798"/>
                <a:gd name="connsiteY235" fmla="*/ 395285 h 622300"/>
                <a:gd name="connsiteX236" fmla="*/ 132540 w 1721798"/>
                <a:gd name="connsiteY236" fmla="*/ 390556 h 622300"/>
                <a:gd name="connsiteX237" fmla="*/ 133377 w 1721798"/>
                <a:gd name="connsiteY237" fmla="*/ 384146 h 622300"/>
                <a:gd name="connsiteX238" fmla="*/ 137331 w 1721798"/>
                <a:gd name="connsiteY238" fmla="*/ 373069 h 622300"/>
                <a:gd name="connsiteX239" fmla="*/ 143642 w 1721798"/>
                <a:gd name="connsiteY239" fmla="*/ 361183 h 622300"/>
                <a:gd name="connsiteX240" fmla="*/ 151627 w 1721798"/>
                <a:gd name="connsiteY240" fmla="*/ 347679 h 622300"/>
                <a:gd name="connsiteX241" fmla="*/ 161892 w 1721798"/>
                <a:gd name="connsiteY241" fmla="*/ 334175 h 622300"/>
                <a:gd name="connsiteX242" fmla="*/ 170637 w 1721798"/>
                <a:gd name="connsiteY242" fmla="*/ 320671 h 622300"/>
                <a:gd name="connsiteX243" fmla="*/ 180218 w 1721798"/>
                <a:gd name="connsiteY243" fmla="*/ 311150 h 622300"/>
                <a:gd name="connsiteX244" fmla="*/ 187290 w 1721798"/>
                <a:gd name="connsiteY244" fmla="*/ 303994 h 622300"/>
                <a:gd name="connsiteX245" fmla="*/ 207973 w 1721798"/>
                <a:gd name="connsiteY245" fmla="*/ 288934 h 622300"/>
                <a:gd name="connsiteX246" fmla="*/ 228580 w 1721798"/>
                <a:gd name="connsiteY246" fmla="*/ 274621 h 622300"/>
                <a:gd name="connsiteX247" fmla="*/ 250024 w 1721798"/>
                <a:gd name="connsiteY247" fmla="*/ 260370 h 622300"/>
                <a:gd name="connsiteX248" fmla="*/ 269871 w 1721798"/>
                <a:gd name="connsiteY248" fmla="*/ 247675 h 622300"/>
                <a:gd name="connsiteX249" fmla="*/ 287360 w 1721798"/>
                <a:gd name="connsiteY249" fmla="*/ 238154 h 622300"/>
                <a:gd name="connsiteX250" fmla="*/ 300820 w 1721798"/>
                <a:gd name="connsiteY250" fmla="*/ 229380 h 622300"/>
                <a:gd name="connsiteX251" fmla="*/ 310325 w 1721798"/>
                <a:gd name="connsiteY251" fmla="*/ 223841 h 622300"/>
                <a:gd name="connsiteX252" fmla="*/ 313519 w 1721798"/>
                <a:gd name="connsiteY252" fmla="*/ 222223 h 622300"/>
                <a:gd name="connsiteX253" fmla="*/ 311161 w 1721798"/>
                <a:gd name="connsiteY253" fmla="*/ 221477 h 622300"/>
                <a:gd name="connsiteX254" fmla="*/ 304774 w 1721798"/>
                <a:gd name="connsiteY254" fmla="*/ 219859 h 622300"/>
                <a:gd name="connsiteX255" fmla="*/ 293672 w 1721798"/>
                <a:gd name="connsiteY255" fmla="*/ 216685 h 622300"/>
                <a:gd name="connsiteX256" fmla="*/ 277779 w 1721798"/>
                <a:gd name="connsiteY256" fmla="*/ 213511 h 622300"/>
                <a:gd name="connsiteX257" fmla="*/ 259529 w 1721798"/>
                <a:gd name="connsiteY257" fmla="*/ 210337 h 622300"/>
                <a:gd name="connsiteX258" fmla="*/ 238162 w 1721798"/>
                <a:gd name="connsiteY258" fmla="*/ 207973 h 622300"/>
                <a:gd name="connsiteX259" fmla="*/ 212688 w 1721798"/>
                <a:gd name="connsiteY259" fmla="*/ 206355 h 622300"/>
                <a:gd name="connsiteX260" fmla="*/ 185769 w 1721798"/>
                <a:gd name="connsiteY260" fmla="*/ 207973 h 622300"/>
                <a:gd name="connsiteX261" fmla="*/ 167519 w 1721798"/>
                <a:gd name="connsiteY261" fmla="*/ 209528 h 622300"/>
                <a:gd name="connsiteX262" fmla="*/ 145239 w 1721798"/>
                <a:gd name="connsiteY262" fmla="*/ 214320 h 622300"/>
                <a:gd name="connsiteX263" fmla="*/ 121438 w 1721798"/>
                <a:gd name="connsiteY263" fmla="*/ 218303 h 622300"/>
                <a:gd name="connsiteX264" fmla="*/ 97637 w 1721798"/>
                <a:gd name="connsiteY264" fmla="*/ 223841 h 622300"/>
                <a:gd name="connsiteX265" fmla="*/ 74597 w 1721798"/>
                <a:gd name="connsiteY265" fmla="*/ 229380 h 622300"/>
                <a:gd name="connsiteX266" fmla="*/ 57944 w 1721798"/>
                <a:gd name="connsiteY266" fmla="*/ 234172 h 622300"/>
                <a:gd name="connsiteX267" fmla="*/ 44484 w 1721798"/>
                <a:gd name="connsiteY267" fmla="*/ 238154 h 622300"/>
                <a:gd name="connsiteX268" fmla="*/ 40454 w 1721798"/>
                <a:gd name="connsiteY268" fmla="*/ 238901 h 622300"/>
                <a:gd name="connsiteX269" fmla="*/ 61898 w 1721798"/>
                <a:gd name="connsiteY269" fmla="*/ 186503 h 622300"/>
                <a:gd name="connsiteX270" fmla="*/ 110336 w 1721798"/>
                <a:gd name="connsiteY270" fmla="*/ 131741 h 622300"/>
                <a:gd name="connsiteX271" fmla="*/ 108739 w 1721798"/>
                <a:gd name="connsiteY271" fmla="*/ 130994 h 622300"/>
                <a:gd name="connsiteX272" fmla="*/ 102428 w 1721798"/>
                <a:gd name="connsiteY272" fmla="*/ 129376 h 622300"/>
                <a:gd name="connsiteX273" fmla="*/ 94444 w 1721798"/>
                <a:gd name="connsiteY273" fmla="*/ 126203 h 622300"/>
                <a:gd name="connsiteX274" fmla="*/ 84102 w 1721798"/>
                <a:gd name="connsiteY274" fmla="*/ 123029 h 622300"/>
                <a:gd name="connsiteX275" fmla="*/ 73000 w 1721798"/>
                <a:gd name="connsiteY275" fmla="*/ 119046 h 622300"/>
                <a:gd name="connsiteX276" fmla="*/ 63495 w 1721798"/>
                <a:gd name="connsiteY276" fmla="*/ 114317 h 622300"/>
                <a:gd name="connsiteX277" fmla="*/ 53990 w 1721798"/>
                <a:gd name="connsiteY277" fmla="*/ 109525 h 622300"/>
                <a:gd name="connsiteX278" fmla="*/ 47602 w 1721798"/>
                <a:gd name="connsiteY278" fmla="*/ 106351 h 622300"/>
                <a:gd name="connsiteX279" fmla="*/ 42051 w 1721798"/>
                <a:gd name="connsiteY279" fmla="*/ 101622 h 622300"/>
                <a:gd name="connsiteX280" fmla="*/ 34903 w 1721798"/>
                <a:gd name="connsiteY280" fmla="*/ 95274 h 622300"/>
                <a:gd name="connsiteX281" fmla="*/ 27755 w 1721798"/>
                <a:gd name="connsiteY281" fmla="*/ 88118 h 622300"/>
                <a:gd name="connsiteX282" fmla="*/ 19847 w 1721798"/>
                <a:gd name="connsiteY282" fmla="*/ 80961 h 622300"/>
                <a:gd name="connsiteX283" fmla="*/ 12699 w 1721798"/>
                <a:gd name="connsiteY283" fmla="*/ 72996 h 622300"/>
                <a:gd name="connsiteX284" fmla="*/ 6388 w 1721798"/>
                <a:gd name="connsiteY284" fmla="*/ 66648 h 622300"/>
                <a:gd name="connsiteX285" fmla="*/ 2358 w 1721798"/>
                <a:gd name="connsiteY285" fmla="*/ 61110 h 622300"/>
                <a:gd name="connsiteX286" fmla="*/ 0 w 1721798"/>
                <a:gd name="connsiteY286" fmla="*/ 57127 h 622300"/>
                <a:gd name="connsiteX287" fmla="*/ 761 w 1721798"/>
                <a:gd name="connsiteY287" fmla="*/ 55571 h 622300"/>
                <a:gd name="connsiteX288" fmla="*/ 3954 w 1721798"/>
                <a:gd name="connsiteY288" fmla="*/ 54762 h 622300"/>
                <a:gd name="connsiteX289" fmla="*/ 9505 w 1721798"/>
                <a:gd name="connsiteY289" fmla="*/ 52398 h 622300"/>
                <a:gd name="connsiteX290" fmla="*/ 15893 w 1721798"/>
                <a:gd name="connsiteY290" fmla="*/ 49224 h 622300"/>
                <a:gd name="connsiteX291" fmla="*/ 23801 w 1721798"/>
                <a:gd name="connsiteY291" fmla="*/ 46050 h 622300"/>
                <a:gd name="connsiteX292" fmla="*/ 32546 w 1721798"/>
                <a:gd name="connsiteY292" fmla="*/ 41259 h 622300"/>
                <a:gd name="connsiteX293" fmla="*/ 44484 w 1721798"/>
                <a:gd name="connsiteY293" fmla="*/ 36529 h 622300"/>
                <a:gd name="connsiteX294" fmla="*/ 57944 w 1721798"/>
                <a:gd name="connsiteY294" fmla="*/ 32546 h 622300"/>
                <a:gd name="connsiteX295" fmla="*/ 71403 w 1721798"/>
                <a:gd name="connsiteY295" fmla="*/ 27755 h 622300"/>
                <a:gd name="connsiteX296" fmla="*/ 86535 w 1721798"/>
                <a:gd name="connsiteY296" fmla="*/ 22216 h 622300"/>
                <a:gd name="connsiteX297" fmla="*/ 103188 w 1721798"/>
                <a:gd name="connsiteY297" fmla="*/ 17487 h 622300"/>
                <a:gd name="connsiteX298" fmla="*/ 120678 w 1721798"/>
                <a:gd name="connsiteY298" fmla="*/ 14313 h 622300"/>
                <a:gd name="connsiteX299" fmla="*/ 139688 w 1721798"/>
                <a:gd name="connsiteY299" fmla="*/ 10330 h 622300"/>
                <a:gd name="connsiteX300" fmla="*/ 158775 w 1721798"/>
                <a:gd name="connsiteY300" fmla="*/ 6348 h 622300"/>
                <a:gd name="connsiteX301" fmla="*/ 180218 w 1721798"/>
                <a:gd name="connsiteY301" fmla="*/ 3983 h 622300"/>
                <a:gd name="connsiteX302" fmla="*/ 200825 w 1721798"/>
                <a:gd name="connsiteY302" fmla="*/ 2365 h 622300"/>
                <a:gd name="connsiteX303" fmla="*/ 211167 w 1721798"/>
                <a:gd name="connsiteY303" fmla="*/ 809 h 622300"/>
                <a:gd name="connsiteX304" fmla="*/ 221433 w 1721798"/>
                <a:gd name="connsiteY304" fmla="*/ 809 h 622300"/>
                <a:gd name="connsiteX305" fmla="*/ 232535 w 1721798"/>
                <a:gd name="connsiteY305" fmla="*/ 809 h 622300"/>
                <a:gd name="connsiteX306" fmla="*/ 242876 w 1721798"/>
                <a:gd name="connsiteY30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74710 w 1721798"/>
                <a:gd name="connsiteY191" fmla="*/ 438147 h 622300"/>
                <a:gd name="connsiteX192" fmla="*/ 769938 w 1721798"/>
                <a:gd name="connsiteY192" fmla="*/ 439738 h 622300"/>
                <a:gd name="connsiteX193" fmla="*/ 769953 w 1721798"/>
                <a:gd name="connsiteY193" fmla="*/ 438446 h 622300"/>
                <a:gd name="connsiteX194" fmla="*/ 715929 w 1721798"/>
                <a:gd name="connsiteY194" fmla="*/ 457204 h 622300"/>
                <a:gd name="connsiteX195" fmla="*/ 711215 w 1721798"/>
                <a:gd name="connsiteY195" fmla="*/ 458760 h 622300"/>
                <a:gd name="connsiteX196" fmla="*/ 704067 w 1721798"/>
                <a:gd name="connsiteY196" fmla="*/ 461933 h 622300"/>
                <a:gd name="connsiteX197" fmla="*/ 670685 w 1721798"/>
                <a:gd name="connsiteY197" fmla="*/ 476246 h 622300"/>
                <a:gd name="connsiteX198" fmla="*/ 657225 w 1721798"/>
                <a:gd name="connsiteY198" fmla="*/ 481785 h 622300"/>
                <a:gd name="connsiteX199" fmla="*/ 589777 w 1721798"/>
                <a:gd name="connsiteY199" fmla="*/ 510411 h 622300"/>
                <a:gd name="connsiteX200" fmla="*/ 580196 w 1721798"/>
                <a:gd name="connsiteY200" fmla="*/ 515140 h 622300"/>
                <a:gd name="connsiteX201" fmla="*/ 571527 w 1721798"/>
                <a:gd name="connsiteY201" fmla="*/ 518314 h 622300"/>
                <a:gd name="connsiteX202" fmla="*/ 565976 w 1721798"/>
                <a:gd name="connsiteY202" fmla="*/ 521488 h 622300"/>
                <a:gd name="connsiteX203" fmla="*/ 563543 w 1721798"/>
                <a:gd name="connsiteY203" fmla="*/ 522297 h 622300"/>
                <a:gd name="connsiteX204" fmla="*/ 558828 w 1721798"/>
                <a:gd name="connsiteY204" fmla="*/ 524661 h 622300"/>
                <a:gd name="connsiteX205" fmla="*/ 554798 w 1721798"/>
                <a:gd name="connsiteY205" fmla="*/ 526279 h 622300"/>
                <a:gd name="connsiteX206" fmla="*/ 551680 w 1721798"/>
                <a:gd name="connsiteY206" fmla="*/ 528644 h 622300"/>
                <a:gd name="connsiteX207" fmla="*/ 547726 w 1721798"/>
                <a:gd name="connsiteY207" fmla="*/ 529453 h 622300"/>
                <a:gd name="connsiteX208" fmla="*/ 544532 w 1721798"/>
                <a:gd name="connsiteY208" fmla="*/ 531009 h 622300"/>
                <a:gd name="connsiteX209" fmla="*/ 538981 w 1721798"/>
                <a:gd name="connsiteY209" fmla="*/ 534182 h 622300"/>
                <a:gd name="connsiteX210" fmla="*/ 487349 w 1721798"/>
                <a:gd name="connsiteY210" fmla="*/ 558826 h 622300"/>
                <a:gd name="connsiteX211" fmla="*/ 473890 w 1721798"/>
                <a:gd name="connsiteY211" fmla="*/ 565920 h 622300"/>
                <a:gd name="connsiteX212" fmla="*/ 428645 w 1721798"/>
                <a:gd name="connsiteY212" fmla="*/ 586580 h 622300"/>
                <a:gd name="connsiteX213" fmla="*/ 414349 w 1721798"/>
                <a:gd name="connsiteY213" fmla="*/ 593737 h 622300"/>
                <a:gd name="connsiteX214" fmla="*/ 372299 w 1721798"/>
                <a:gd name="connsiteY214" fmla="*/ 610414 h 622300"/>
                <a:gd name="connsiteX215" fmla="*/ 360360 w 1721798"/>
                <a:gd name="connsiteY215" fmla="*/ 615144 h 622300"/>
                <a:gd name="connsiteX216" fmla="*/ 349258 w 1721798"/>
                <a:gd name="connsiteY216" fmla="*/ 619126 h 622300"/>
                <a:gd name="connsiteX217" fmla="*/ 340513 w 1721798"/>
                <a:gd name="connsiteY217" fmla="*/ 621491 h 622300"/>
                <a:gd name="connsiteX218" fmla="*/ 331769 w 1721798"/>
                <a:gd name="connsiteY218" fmla="*/ 622300 h 622300"/>
                <a:gd name="connsiteX219" fmla="*/ 325457 w 1721798"/>
                <a:gd name="connsiteY219" fmla="*/ 622300 h 622300"/>
                <a:gd name="connsiteX220" fmla="*/ 311161 w 1721798"/>
                <a:gd name="connsiteY220" fmla="*/ 619126 h 622300"/>
                <a:gd name="connsiteX221" fmla="*/ 295269 w 1721798"/>
                <a:gd name="connsiteY221" fmla="*/ 610414 h 622300"/>
                <a:gd name="connsiteX222" fmla="*/ 280213 w 1721798"/>
                <a:gd name="connsiteY222" fmla="*/ 598466 h 622300"/>
                <a:gd name="connsiteX223" fmla="*/ 263559 w 1721798"/>
                <a:gd name="connsiteY223" fmla="*/ 584215 h 622300"/>
                <a:gd name="connsiteX224" fmla="*/ 247667 w 1721798"/>
                <a:gd name="connsiteY224" fmla="*/ 566729 h 622300"/>
                <a:gd name="connsiteX225" fmla="*/ 232535 w 1721798"/>
                <a:gd name="connsiteY225" fmla="*/ 548495 h 622300"/>
                <a:gd name="connsiteX226" fmla="*/ 216718 w 1721798"/>
                <a:gd name="connsiteY226" fmla="*/ 528644 h 622300"/>
                <a:gd name="connsiteX227" fmla="*/ 202422 w 1721798"/>
                <a:gd name="connsiteY227" fmla="*/ 507237 h 622300"/>
                <a:gd name="connsiteX228" fmla="*/ 188126 w 1721798"/>
                <a:gd name="connsiteY228" fmla="*/ 487385 h 622300"/>
                <a:gd name="connsiteX229" fmla="*/ 175428 w 1721798"/>
                <a:gd name="connsiteY229" fmla="*/ 467534 h 622300"/>
                <a:gd name="connsiteX230" fmla="*/ 163489 w 1721798"/>
                <a:gd name="connsiteY230" fmla="*/ 447683 h 622300"/>
                <a:gd name="connsiteX231" fmla="*/ 153984 w 1721798"/>
                <a:gd name="connsiteY231" fmla="*/ 431005 h 622300"/>
                <a:gd name="connsiteX232" fmla="*/ 145239 w 1721798"/>
                <a:gd name="connsiteY232" fmla="*/ 415945 h 622300"/>
                <a:gd name="connsiteX233" fmla="*/ 138928 w 1721798"/>
                <a:gd name="connsiteY233" fmla="*/ 403997 h 622300"/>
                <a:gd name="connsiteX234" fmla="*/ 134137 w 1721798"/>
                <a:gd name="connsiteY234" fmla="*/ 395285 h 622300"/>
                <a:gd name="connsiteX235" fmla="*/ 132540 w 1721798"/>
                <a:gd name="connsiteY235" fmla="*/ 390556 h 622300"/>
                <a:gd name="connsiteX236" fmla="*/ 133377 w 1721798"/>
                <a:gd name="connsiteY236" fmla="*/ 384146 h 622300"/>
                <a:gd name="connsiteX237" fmla="*/ 137331 w 1721798"/>
                <a:gd name="connsiteY237" fmla="*/ 373069 h 622300"/>
                <a:gd name="connsiteX238" fmla="*/ 143642 w 1721798"/>
                <a:gd name="connsiteY238" fmla="*/ 361183 h 622300"/>
                <a:gd name="connsiteX239" fmla="*/ 151627 w 1721798"/>
                <a:gd name="connsiteY239" fmla="*/ 347679 h 622300"/>
                <a:gd name="connsiteX240" fmla="*/ 161892 w 1721798"/>
                <a:gd name="connsiteY240" fmla="*/ 334175 h 622300"/>
                <a:gd name="connsiteX241" fmla="*/ 170637 w 1721798"/>
                <a:gd name="connsiteY241" fmla="*/ 320671 h 622300"/>
                <a:gd name="connsiteX242" fmla="*/ 180218 w 1721798"/>
                <a:gd name="connsiteY242" fmla="*/ 311150 h 622300"/>
                <a:gd name="connsiteX243" fmla="*/ 187290 w 1721798"/>
                <a:gd name="connsiteY243" fmla="*/ 303994 h 622300"/>
                <a:gd name="connsiteX244" fmla="*/ 207973 w 1721798"/>
                <a:gd name="connsiteY244" fmla="*/ 288934 h 622300"/>
                <a:gd name="connsiteX245" fmla="*/ 228580 w 1721798"/>
                <a:gd name="connsiteY245" fmla="*/ 274621 h 622300"/>
                <a:gd name="connsiteX246" fmla="*/ 250024 w 1721798"/>
                <a:gd name="connsiteY246" fmla="*/ 260370 h 622300"/>
                <a:gd name="connsiteX247" fmla="*/ 269871 w 1721798"/>
                <a:gd name="connsiteY247" fmla="*/ 247675 h 622300"/>
                <a:gd name="connsiteX248" fmla="*/ 287360 w 1721798"/>
                <a:gd name="connsiteY248" fmla="*/ 238154 h 622300"/>
                <a:gd name="connsiteX249" fmla="*/ 300820 w 1721798"/>
                <a:gd name="connsiteY249" fmla="*/ 229380 h 622300"/>
                <a:gd name="connsiteX250" fmla="*/ 310325 w 1721798"/>
                <a:gd name="connsiteY250" fmla="*/ 223841 h 622300"/>
                <a:gd name="connsiteX251" fmla="*/ 313519 w 1721798"/>
                <a:gd name="connsiteY251" fmla="*/ 222223 h 622300"/>
                <a:gd name="connsiteX252" fmla="*/ 311161 w 1721798"/>
                <a:gd name="connsiteY252" fmla="*/ 221477 h 622300"/>
                <a:gd name="connsiteX253" fmla="*/ 304774 w 1721798"/>
                <a:gd name="connsiteY253" fmla="*/ 219859 h 622300"/>
                <a:gd name="connsiteX254" fmla="*/ 293672 w 1721798"/>
                <a:gd name="connsiteY254" fmla="*/ 216685 h 622300"/>
                <a:gd name="connsiteX255" fmla="*/ 277779 w 1721798"/>
                <a:gd name="connsiteY255" fmla="*/ 213511 h 622300"/>
                <a:gd name="connsiteX256" fmla="*/ 259529 w 1721798"/>
                <a:gd name="connsiteY256" fmla="*/ 210337 h 622300"/>
                <a:gd name="connsiteX257" fmla="*/ 238162 w 1721798"/>
                <a:gd name="connsiteY257" fmla="*/ 207973 h 622300"/>
                <a:gd name="connsiteX258" fmla="*/ 212688 w 1721798"/>
                <a:gd name="connsiteY258" fmla="*/ 206355 h 622300"/>
                <a:gd name="connsiteX259" fmla="*/ 185769 w 1721798"/>
                <a:gd name="connsiteY259" fmla="*/ 207973 h 622300"/>
                <a:gd name="connsiteX260" fmla="*/ 167519 w 1721798"/>
                <a:gd name="connsiteY260" fmla="*/ 209528 h 622300"/>
                <a:gd name="connsiteX261" fmla="*/ 145239 w 1721798"/>
                <a:gd name="connsiteY261" fmla="*/ 214320 h 622300"/>
                <a:gd name="connsiteX262" fmla="*/ 121438 w 1721798"/>
                <a:gd name="connsiteY262" fmla="*/ 218303 h 622300"/>
                <a:gd name="connsiteX263" fmla="*/ 97637 w 1721798"/>
                <a:gd name="connsiteY263" fmla="*/ 223841 h 622300"/>
                <a:gd name="connsiteX264" fmla="*/ 74597 w 1721798"/>
                <a:gd name="connsiteY264" fmla="*/ 229380 h 622300"/>
                <a:gd name="connsiteX265" fmla="*/ 57944 w 1721798"/>
                <a:gd name="connsiteY265" fmla="*/ 234172 h 622300"/>
                <a:gd name="connsiteX266" fmla="*/ 44484 w 1721798"/>
                <a:gd name="connsiteY266" fmla="*/ 238154 h 622300"/>
                <a:gd name="connsiteX267" fmla="*/ 40454 w 1721798"/>
                <a:gd name="connsiteY267" fmla="*/ 238901 h 622300"/>
                <a:gd name="connsiteX268" fmla="*/ 61898 w 1721798"/>
                <a:gd name="connsiteY268" fmla="*/ 186503 h 622300"/>
                <a:gd name="connsiteX269" fmla="*/ 110336 w 1721798"/>
                <a:gd name="connsiteY269" fmla="*/ 131741 h 622300"/>
                <a:gd name="connsiteX270" fmla="*/ 108739 w 1721798"/>
                <a:gd name="connsiteY270" fmla="*/ 130994 h 622300"/>
                <a:gd name="connsiteX271" fmla="*/ 102428 w 1721798"/>
                <a:gd name="connsiteY271" fmla="*/ 129376 h 622300"/>
                <a:gd name="connsiteX272" fmla="*/ 94444 w 1721798"/>
                <a:gd name="connsiteY272" fmla="*/ 126203 h 622300"/>
                <a:gd name="connsiteX273" fmla="*/ 84102 w 1721798"/>
                <a:gd name="connsiteY273" fmla="*/ 123029 h 622300"/>
                <a:gd name="connsiteX274" fmla="*/ 73000 w 1721798"/>
                <a:gd name="connsiteY274" fmla="*/ 119046 h 622300"/>
                <a:gd name="connsiteX275" fmla="*/ 63495 w 1721798"/>
                <a:gd name="connsiteY275" fmla="*/ 114317 h 622300"/>
                <a:gd name="connsiteX276" fmla="*/ 53990 w 1721798"/>
                <a:gd name="connsiteY276" fmla="*/ 109525 h 622300"/>
                <a:gd name="connsiteX277" fmla="*/ 47602 w 1721798"/>
                <a:gd name="connsiteY277" fmla="*/ 106351 h 622300"/>
                <a:gd name="connsiteX278" fmla="*/ 42051 w 1721798"/>
                <a:gd name="connsiteY278" fmla="*/ 101622 h 622300"/>
                <a:gd name="connsiteX279" fmla="*/ 34903 w 1721798"/>
                <a:gd name="connsiteY279" fmla="*/ 95274 h 622300"/>
                <a:gd name="connsiteX280" fmla="*/ 27755 w 1721798"/>
                <a:gd name="connsiteY280" fmla="*/ 88118 h 622300"/>
                <a:gd name="connsiteX281" fmla="*/ 19847 w 1721798"/>
                <a:gd name="connsiteY281" fmla="*/ 80961 h 622300"/>
                <a:gd name="connsiteX282" fmla="*/ 12699 w 1721798"/>
                <a:gd name="connsiteY282" fmla="*/ 72996 h 622300"/>
                <a:gd name="connsiteX283" fmla="*/ 6388 w 1721798"/>
                <a:gd name="connsiteY283" fmla="*/ 66648 h 622300"/>
                <a:gd name="connsiteX284" fmla="*/ 2358 w 1721798"/>
                <a:gd name="connsiteY284" fmla="*/ 61110 h 622300"/>
                <a:gd name="connsiteX285" fmla="*/ 0 w 1721798"/>
                <a:gd name="connsiteY285" fmla="*/ 57127 h 622300"/>
                <a:gd name="connsiteX286" fmla="*/ 761 w 1721798"/>
                <a:gd name="connsiteY286" fmla="*/ 55571 h 622300"/>
                <a:gd name="connsiteX287" fmla="*/ 3954 w 1721798"/>
                <a:gd name="connsiteY287" fmla="*/ 54762 h 622300"/>
                <a:gd name="connsiteX288" fmla="*/ 9505 w 1721798"/>
                <a:gd name="connsiteY288" fmla="*/ 52398 h 622300"/>
                <a:gd name="connsiteX289" fmla="*/ 15893 w 1721798"/>
                <a:gd name="connsiteY289" fmla="*/ 49224 h 622300"/>
                <a:gd name="connsiteX290" fmla="*/ 23801 w 1721798"/>
                <a:gd name="connsiteY290" fmla="*/ 46050 h 622300"/>
                <a:gd name="connsiteX291" fmla="*/ 32546 w 1721798"/>
                <a:gd name="connsiteY291" fmla="*/ 41259 h 622300"/>
                <a:gd name="connsiteX292" fmla="*/ 44484 w 1721798"/>
                <a:gd name="connsiteY292" fmla="*/ 36529 h 622300"/>
                <a:gd name="connsiteX293" fmla="*/ 57944 w 1721798"/>
                <a:gd name="connsiteY293" fmla="*/ 32546 h 622300"/>
                <a:gd name="connsiteX294" fmla="*/ 71403 w 1721798"/>
                <a:gd name="connsiteY294" fmla="*/ 27755 h 622300"/>
                <a:gd name="connsiteX295" fmla="*/ 86535 w 1721798"/>
                <a:gd name="connsiteY295" fmla="*/ 22216 h 622300"/>
                <a:gd name="connsiteX296" fmla="*/ 103188 w 1721798"/>
                <a:gd name="connsiteY296" fmla="*/ 17487 h 622300"/>
                <a:gd name="connsiteX297" fmla="*/ 120678 w 1721798"/>
                <a:gd name="connsiteY297" fmla="*/ 14313 h 622300"/>
                <a:gd name="connsiteX298" fmla="*/ 139688 w 1721798"/>
                <a:gd name="connsiteY298" fmla="*/ 10330 h 622300"/>
                <a:gd name="connsiteX299" fmla="*/ 158775 w 1721798"/>
                <a:gd name="connsiteY299" fmla="*/ 6348 h 622300"/>
                <a:gd name="connsiteX300" fmla="*/ 180218 w 1721798"/>
                <a:gd name="connsiteY300" fmla="*/ 3983 h 622300"/>
                <a:gd name="connsiteX301" fmla="*/ 200825 w 1721798"/>
                <a:gd name="connsiteY301" fmla="*/ 2365 h 622300"/>
                <a:gd name="connsiteX302" fmla="*/ 211167 w 1721798"/>
                <a:gd name="connsiteY302" fmla="*/ 809 h 622300"/>
                <a:gd name="connsiteX303" fmla="*/ 221433 w 1721798"/>
                <a:gd name="connsiteY303" fmla="*/ 809 h 622300"/>
                <a:gd name="connsiteX304" fmla="*/ 232535 w 1721798"/>
                <a:gd name="connsiteY304" fmla="*/ 809 h 622300"/>
                <a:gd name="connsiteX305" fmla="*/ 242876 w 1721798"/>
                <a:gd name="connsiteY30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806525 w 1721798"/>
                <a:gd name="connsiteY189" fmla="*/ 427010 h 622300"/>
                <a:gd name="connsiteX190" fmla="*/ 788232 w 1721798"/>
                <a:gd name="connsiteY190" fmla="*/ 433374 h 622300"/>
                <a:gd name="connsiteX191" fmla="*/ 769938 w 1721798"/>
                <a:gd name="connsiteY191" fmla="*/ 439738 h 622300"/>
                <a:gd name="connsiteX192" fmla="*/ 769953 w 1721798"/>
                <a:gd name="connsiteY192" fmla="*/ 438446 h 622300"/>
                <a:gd name="connsiteX193" fmla="*/ 715929 w 1721798"/>
                <a:gd name="connsiteY193" fmla="*/ 457204 h 622300"/>
                <a:gd name="connsiteX194" fmla="*/ 711215 w 1721798"/>
                <a:gd name="connsiteY194" fmla="*/ 458760 h 622300"/>
                <a:gd name="connsiteX195" fmla="*/ 704067 w 1721798"/>
                <a:gd name="connsiteY195" fmla="*/ 461933 h 622300"/>
                <a:gd name="connsiteX196" fmla="*/ 670685 w 1721798"/>
                <a:gd name="connsiteY196" fmla="*/ 476246 h 622300"/>
                <a:gd name="connsiteX197" fmla="*/ 657225 w 1721798"/>
                <a:gd name="connsiteY197" fmla="*/ 481785 h 622300"/>
                <a:gd name="connsiteX198" fmla="*/ 589777 w 1721798"/>
                <a:gd name="connsiteY198" fmla="*/ 510411 h 622300"/>
                <a:gd name="connsiteX199" fmla="*/ 580196 w 1721798"/>
                <a:gd name="connsiteY199" fmla="*/ 515140 h 622300"/>
                <a:gd name="connsiteX200" fmla="*/ 571527 w 1721798"/>
                <a:gd name="connsiteY200" fmla="*/ 518314 h 622300"/>
                <a:gd name="connsiteX201" fmla="*/ 565976 w 1721798"/>
                <a:gd name="connsiteY201" fmla="*/ 521488 h 622300"/>
                <a:gd name="connsiteX202" fmla="*/ 563543 w 1721798"/>
                <a:gd name="connsiteY202" fmla="*/ 522297 h 622300"/>
                <a:gd name="connsiteX203" fmla="*/ 558828 w 1721798"/>
                <a:gd name="connsiteY203" fmla="*/ 524661 h 622300"/>
                <a:gd name="connsiteX204" fmla="*/ 554798 w 1721798"/>
                <a:gd name="connsiteY204" fmla="*/ 526279 h 622300"/>
                <a:gd name="connsiteX205" fmla="*/ 551680 w 1721798"/>
                <a:gd name="connsiteY205" fmla="*/ 528644 h 622300"/>
                <a:gd name="connsiteX206" fmla="*/ 547726 w 1721798"/>
                <a:gd name="connsiteY206" fmla="*/ 529453 h 622300"/>
                <a:gd name="connsiteX207" fmla="*/ 544532 w 1721798"/>
                <a:gd name="connsiteY207" fmla="*/ 531009 h 622300"/>
                <a:gd name="connsiteX208" fmla="*/ 538981 w 1721798"/>
                <a:gd name="connsiteY208" fmla="*/ 534182 h 622300"/>
                <a:gd name="connsiteX209" fmla="*/ 487349 w 1721798"/>
                <a:gd name="connsiteY209" fmla="*/ 558826 h 622300"/>
                <a:gd name="connsiteX210" fmla="*/ 473890 w 1721798"/>
                <a:gd name="connsiteY210" fmla="*/ 565920 h 622300"/>
                <a:gd name="connsiteX211" fmla="*/ 428645 w 1721798"/>
                <a:gd name="connsiteY211" fmla="*/ 586580 h 622300"/>
                <a:gd name="connsiteX212" fmla="*/ 414349 w 1721798"/>
                <a:gd name="connsiteY212" fmla="*/ 593737 h 622300"/>
                <a:gd name="connsiteX213" fmla="*/ 372299 w 1721798"/>
                <a:gd name="connsiteY213" fmla="*/ 610414 h 622300"/>
                <a:gd name="connsiteX214" fmla="*/ 360360 w 1721798"/>
                <a:gd name="connsiteY214" fmla="*/ 615144 h 622300"/>
                <a:gd name="connsiteX215" fmla="*/ 349258 w 1721798"/>
                <a:gd name="connsiteY215" fmla="*/ 619126 h 622300"/>
                <a:gd name="connsiteX216" fmla="*/ 340513 w 1721798"/>
                <a:gd name="connsiteY216" fmla="*/ 621491 h 622300"/>
                <a:gd name="connsiteX217" fmla="*/ 331769 w 1721798"/>
                <a:gd name="connsiteY217" fmla="*/ 622300 h 622300"/>
                <a:gd name="connsiteX218" fmla="*/ 325457 w 1721798"/>
                <a:gd name="connsiteY218" fmla="*/ 622300 h 622300"/>
                <a:gd name="connsiteX219" fmla="*/ 311161 w 1721798"/>
                <a:gd name="connsiteY219" fmla="*/ 619126 h 622300"/>
                <a:gd name="connsiteX220" fmla="*/ 295269 w 1721798"/>
                <a:gd name="connsiteY220" fmla="*/ 610414 h 622300"/>
                <a:gd name="connsiteX221" fmla="*/ 280213 w 1721798"/>
                <a:gd name="connsiteY221" fmla="*/ 598466 h 622300"/>
                <a:gd name="connsiteX222" fmla="*/ 263559 w 1721798"/>
                <a:gd name="connsiteY222" fmla="*/ 584215 h 622300"/>
                <a:gd name="connsiteX223" fmla="*/ 247667 w 1721798"/>
                <a:gd name="connsiteY223" fmla="*/ 566729 h 622300"/>
                <a:gd name="connsiteX224" fmla="*/ 232535 w 1721798"/>
                <a:gd name="connsiteY224" fmla="*/ 548495 h 622300"/>
                <a:gd name="connsiteX225" fmla="*/ 216718 w 1721798"/>
                <a:gd name="connsiteY225" fmla="*/ 528644 h 622300"/>
                <a:gd name="connsiteX226" fmla="*/ 202422 w 1721798"/>
                <a:gd name="connsiteY226" fmla="*/ 507237 h 622300"/>
                <a:gd name="connsiteX227" fmla="*/ 188126 w 1721798"/>
                <a:gd name="connsiteY227" fmla="*/ 487385 h 622300"/>
                <a:gd name="connsiteX228" fmla="*/ 175428 w 1721798"/>
                <a:gd name="connsiteY228" fmla="*/ 467534 h 622300"/>
                <a:gd name="connsiteX229" fmla="*/ 163489 w 1721798"/>
                <a:gd name="connsiteY229" fmla="*/ 447683 h 622300"/>
                <a:gd name="connsiteX230" fmla="*/ 153984 w 1721798"/>
                <a:gd name="connsiteY230" fmla="*/ 431005 h 622300"/>
                <a:gd name="connsiteX231" fmla="*/ 145239 w 1721798"/>
                <a:gd name="connsiteY231" fmla="*/ 415945 h 622300"/>
                <a:gd name="connsiteX232" fmla="*/ 138928 w 1721798"/>
                <a:gd name="connsiteY232" fmla="*/ 403997 h 622300"/>
                <a:gd name="connsiteX233" fmla="*/ 134137 w 1721798"/>
                <a:gd name="connsiteY233" fmla="*/ 395285 h 622300"/>
                <a:gd name="connsiteX234" fmla="*/ 132540 w 1721798"/>
                <a:gd name="connsiteY234" fmla="*/ 390556 h 622300"/>
                <a:gd name="connsiteX235" fmla="*/ 133377 w 1721798"/>
                <a:gd name="connsiteY235" fmla="*/ 384146 h 622300"/>
                <a:gd name="connsiteX236" fmla="*/ 137331 w 1721798"/>
                <a:gd name="connsiteY236" fmla="*/ 373069 h 622300"/>
                <a:gd name="connsiteX237" fmla="*/ 143642 w 1721798"/>
                <a:gd name="connsiteY237" fmla="*/ 361183 h 622300"/>
                <a:gd name="connsiteX238" fmla="*/ 151627 w 1721798"/>
                <a:gd name="connsiteY238" fmla="*/ 347679 h 622300"/>
                <a:gd name="connsiteX239" fmla="*/ 161892 w 1721798"/>
                <a:gd name="connsiteY239" fmla="*/ 334175 h 622300"/>
                <a:gd name="connsiteX240" fmla="*/ 170637 w 1721798"/>
                <a:gd name="connsiteY240" fmla="*/ 320671 h 622300"/>
                <a:gd name="connsiteX241" fmla="*/ 180218 w 1721798"/>
                <a:gd name="connsiteY241" fmla="*/ 311150 h 622300"/>
                <a:gd name="connsiteX242" fmla="*/ 187290 w 1721798"/>
                <a:gd name="connsiteY242" fmla="*/ 303994 h 622300"/>
                <a:gd name="connsiteX243" fmla="*/ 207973 w 1721798"/>
                <a:gd name="connsiteY243" fmla="*/ 288934 h 622300"/>
                <a:gd name="connsiteX244" fmla="*/ 228580 w 1721798"/>
                <a:gd name="connsiteY244" fmla="*/ 274621 h 622300"/>
                <a:gd name="connsiteX245" fmla="*/ 250024 w 1721798"/>
                <a:gd name="connsiteY245" fmla="*/ 260370 h 622300"/>
                <a:gd name="connsiteX246" fmla="*/ 269871 w 1721798"/>
                <a:gd name="connsiteY246" fmla="*/ 247675 h 622300"/>
                <a:gd name="connsiteX247" fmla="*/ 287360 w 1721798"/>
                <a:gd name="connsiteY247" fmla="*/ 238154 h 622300"/>
                <a:gd name="connsiteX248" fmla="*/ 300820 w 1721798"/>
                <a:gd name="connsiteY248" fmla="*/ 229380 h 622300"/>
                <a:gd name="connsiteX249" fmla="*/ 310325 w 1721798"/>
                <a:gd name="connsiteY249" fmla="*/ 223841 h 622300"/>
                <a:gd name="connsiteX250" fmla="*/ 313519 w 1721798"/>
                <a:gd name="connsiteY250" fmla="*/ 222223 h 622300"/>
                <a:gd name="connsiteX251" fmla="*/ 311161 w 1721798"/>
                <a:gd name="connsiteY251" fmla="*/ 221477 h 622300"/>
                <a:gd name="connsiteX252" fmla="*/ 304774 w 1721798"/>
                <a:gd name="connsiteY252" fmla="*/ 219859 h 622300"/>
                <a:gd name="connsiteX253" fmla="*/ 293672 w 1721798"/>
                <a:gd name="connsiteY253" fmla="*/ 216685 h 622300"/>
                <a:gd name="connsiteX254" fmla="*/ 277779 w 1721798"/>
                <a:gd name="connsiteY254" fmla="*/ 213511 h 622300"/>
                <a:gd name="connsiteX255" fmla="*/ 259529 w 1721798"/>
                <a:gd name="connsiteY255" fmla="*/ 210337 h 622300"/>
                <a:gd name="connsiteX256" fmla="*/ 238162 w 1721798"/>
                <a:gd name="connsiteY256" fmla="*/ 207973 h 622300"/>
                <a:gd name="connsiteX257" fmla="*/ 212688 w 1721798"/>
                <a:gd name="connsiteY257" fmla="*/ 206355 h 622300"/>
                <a:gd name="connsiteX258" fmla="*/ 185769 w 1721798"/>
                <a:gd name="connsiteY258" fmla="*/ 207973 h 622300"/>
                <a:gd name="connsiteX259" fmla="*/ 167519 w 1721798"/>
                <a:gd name="connsiteY259" fmla="*/ 209528 h 622300"/>
                <a:gd name="connsiteX260" fmla="*/ 145239 w 1721798"/>
                <a:gd name="connsiteY260" fmla="*/ 214320 h 622300"/>
                <a:gd name="connsiteX261" fmla="*/ 121438 w 1721798"/>
                <a:gd name="connsiteY261" fmla="*/ 218303 h 622300"/>
                <a:gd name="connsiteX262" fmla="*/ 97637 w 1721798"/>
                <a:gd name="connsiteY262" fmla="*/ 223841 h 622300"/>
                <a:gd name="connsiteX263" fmla="*/ 74597 w 1721798"/>
                <a:gd name="connsiteY263" fmla="*/ 229380 h 622300"/>
                <a:gd name="connsiteX264" fmla="*/ 57944 w 1721798"/>
                <a:gd name="connsiteY264" fmla="*/ 234172 h 622300"/>
                <a:gd name="connsiteX265" fmla="*/ 44484 w 1721798"/>
                <a:gd name="connsiteY265" fmla="*/ 238154 h 622300"/>
                <a:gd name="connsiteX266" fmla="*/ 40454 w 1721798"/>
                <a:gd name="connsiteY266" fmla="*/ 238901 h 622300"/>
                <a:gd name="connsiteX267" fmla="*/ 61898 w 1721798"/>
                <a:gd name="connsiteY267" fmla="*/ 186503 h 622300"/>
                <a:gd name="connsiteX268" fmla="*/ 110336 w 1721798"/>
                <a:gd name="connsiteY268" fmla="*/ 131741 h 622300"/>
                <a:gd name="connsiteX269" fmla="*/ 108739 w 1721798"/>
                <a:gd name="connsiteY269" fmla="*/ 130994 h 622300"/>
                <a:gd name="connsiteX270" fmla="*/ 102428 w 1721798"/>
                <a:gd name="connsiteY270" fmla="*/ 129376 h 622300"/>
                <a:gd name="connsiteX271" fmla="*/ 94444 w 1721798"/>
                <a:gd name="connsiteY271" fmla="*/ 126203 h 622300"/>
                <a:gd name="connsiteX272" fmla="*/ 84102 w 1721798"/>
                <a:gd name="connsiteY272" fmla="*/ 123029 h 622300"/>
                <a:gd name="connsiteX273" fmla="*/ 73000 w 1721798"/>
                <a:gd name="connsiteY273" fmla="*/ 119046 h 622300"/>
                <a:gd name="connsiteX274" fmla="*/ 63495 w 1721798"/>
                <a:gd name="connsiteY274" fmla="*/ 114317 h 622300"/>
                <a:gd name="connsiteX275" fmla="*/ 53990 w 1721798"/>
                <a:gd name="connsiteY275" fmla="*/ 109525 h 622300"/>
                <a:gd name="connsiteX276" fmla="*/ 47602 w 1721798"/>
                <a:gd name="connsiteY276" fmla="*/ 106351 h 622300"/>
                <a:gd name="connsiteX277" fmla="*/ 42051 w 1721798"/>
                <a:gd name="connsiteY277" fmla="*/ 101622 h 622300"/>
                <a:gd name="connsiteX278" fmla="*/ 34903 w 1721798"/>
                <a:gd name="connsiteY278" fmla="*/ 95274 h 622300"/>
                <a:gd name="connsiteX279" fmla="*/ 27755 w 1721798"/>
                <a:gd name="connsiteY279" fmla="*/ 88118 h 622300"/>
                <a:gd name="connsiteX280" fmla="*/ 19847 w 1721798"/>
                <a:gd name="connsiteY280" fmla="*/ 80961 h 622300"/>
                <a:gd name="connsiteX281" fmla="*/ 12699 w 1721798"/>
                <a:gd name="connsiteY281" fmla="*/ 72996 h 622300"/>
                <a:gd name="connsiteX282" fmla="*/ 6388 w 1721798"/>
                <a:gd name="connsiteY282" fmla="*/ 66648 h 622300"/>
                <a:gd name="connsiteX283" fmla="*/ 2358 w 1721798"/>
                <a:gd name="connsiteY283" fmla="*/ 61110 h 622300"/>
                <a:gd name="connsiteX284" fmla="*/ 0 w 1721798"/>
                <a:gd name="connsiteY284" fmla="*/ 57127 h 622300"/>
                <a:gd name="connsiteX285" fmla="*/ 761 w 1721798"/>
                <a:gd name="connsiteY285" fmla="*/ 55571 h 622300"/>
                <a:gd name="connsiteX286" fmla="*/ 3954 w 1721798"/>
                <a:gd name="connsiteY286" fmla="*/ 54762 h 622300"/>
                <a:gd name="connsiteX287" fmla="*/ 9505 w 1721798"/>
                <a:gd name="connsiteY287" fmla="*/ 52398 h 622300"/>
                <a:gd name="connsiteX288" fmla="*/ 15893 w 1721798"/>
                <a:gd name="connsiteY288" fmla="*/ 49224 h 622300"/>
                <a:gd name="connsiteX289" fmla="*/ 23801 w 1721798"/>
                <a:gd name="connsiteY289" fmla="*/ 46050 h 622300"/>
                <a:gd name="connsiteX290" fmla="*/ 32546 w 1721798"/>
                <a:gd name="connsiteY290" fmla="*/ 41259 h 622300"/>
                <a:gd name="connsiteX291" fmla="*/ 44484 w 1721798"/>
                <a:gd name="connsiteY291" fmla="*/ 36529 h 622300"/>
                <a:gd name="connsiteX292" fmla="*/ 57944 w 1721798"/>
                <a:gd name="connsiteY292" fmla="*/ 32546 h 622300"/>
                <a:gd name="connsiteX293" fmla="*/ 71403 w 1721798"/>
                <a:gd name="connsiteY293" fmla="*/ 27755 h 622300"/>
                <a:gd name="connsiteX294" fmla="*/ 86535 w 1721798"/>
                <a:gd name="connsiteY294" fmla="*/ 22216 h 622300"/>
                <a:gd name="connsiteX295" fmla="*/ 103188 w 1721798"/>
                <a:gd name="connsiteY295" fmla="*/ 17487 h 622300"/>
                <a:gd name="connsiteX296" fmla="*/ 120678 w 1721798"/>
                <a:gd name="connsiteY296" fmla="*/ 14313 h 622300"/>
                <a:gd name="connsiteX297" fmla="*/ 139688 w 1721798"/>
                <a:gd name="connsiteY297" fmla="*/ 10330 h 622300"/>
                <a:gd name="connsiteX298" fmla="*/ 158775 w 1721798"/>
                <a:gd name="connsiteY298" fmla="*/ 6348 h 622300"/>
                <a:gd name="connsiteX299" fmla="*/ 180218 w 1721798"/>
                <a:gd name="connsiteY299" fmla="*/ 3983 h 622300"/>
                <a:gd name="connsiteX300" fmla="*/ 200825 w 1721798"/>
                <a:gd name="connsiteY300" fmla="*/ 2365 h 622300"/>
                <a:gd name="connsiteX301" fmla="*/ 211167 w 1721798"/>
                <a:gd name="connsiteY301" fmla="*/ 809 h 622300"/>
                <a:gd name="connsiteX302" fmla="*/ 221433 w 1721798"/>
                <a:gd name="connsiteY302" fmla="*/ 809 h 622300"/>
                <a:gd name="connsiteX303" fmla="*/ 232535 w 1721798"/>
                <a:gd name="connsiteY303" fmla="*/ 809 h 622300"/>
                <a:gd name="connsiteX304" fmla="*/ 242876 w 1721798"/>
                <a:gd name="connsiteY30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53451 w 1721798"/>
                <a:gd name="connsiteY187" fmla="*/ 410304 h 622300"/>
                <a:gd name="connsiteX188" fmla="*/ 829590 w 1721798"/>
                <a:gd name="connsiteY188" fmla="*/ 419055 h 622300"/>
                <a:gd name="connsiteX189" fmla="*/ 788232 w 1721798"/>
                <a:gd name="connsiteY189" fmla="*/ 433374 h 622300"/>
                <a:gd name="connsiteX190" fmla="*/ 769938 w 1721798"/>
                <a:gd name="connsiteY190" fmla="*/ 439738 h 622300"/>
                <a:gd name="connsiteX191" fmla="*/ 769953 w 1721798"/>
                <a:gd name="connsiteY191" fmla="*/ 438446 h 622300"/>
                <a:gd name="connsiteX192" fmla="*/ 715929 w 1721798"/>
                <a:gd name="connsiteY192" fmla="*/ 457204 h 622300"/>
                <a:gd name="connsiteX193" fmla="*/ 711215 w 1721798"/>
                <a:gd name="connsiteY193" fmla="*/ 458760 h 622300"/>
                <a:gd name="connsiteX194" fmla="*/ 704067 w 1721798"/>
                <a:gd name="connsiteY194" fmla="*/ 461933 h 622300"/>
                <a:gd name="connsiteX195" fmla="*/ 670685 w 1721798"/>
                <a:gd name="connsiteY195" fmla="*/ 476246 h 622300"/>
                <a:gd name="connsiteX196" fmla="*/ 657225 w 1721798"/>
                <a:gd name="connsiteY196" fmla="*/ 481785 h 622300"/>
                <a:gd name="connsiteX197" fmla="*/ 589777 w 1721798"/>
                <a:gd name="connsiteY197" fmla="*/ 510411 h 622300"/>
                <a:gd name="connsiteX198" fmla="*/ 580196 w 1721798"/>
                <a:gd name="connsiteY198" fmla="*/ 515140 h 622300"/>
                <a:gd name="connsiteX199" fmla="*/ 571527 w 1721798"/>
                <a:gd name="connsiteY199" fmla="*/ 518314 h 622300"/>
                <a:gd name="connsiteX200" fmla="*/ 565976 w 1721798"/>
                <a:gd name="connsiteY200" fmla="*/ 521488 h 622300"/>
                <a:gd name="connsiteX201" fmla="*/ 563543 w 1721798"/>
                <a:gd name="connsiteY201" fmla="*/ 522297 h 622300"/>
                <a:gd name="connsiteX202" fmla="*/ 558828 w 1721798"/>
                <a:gd name="connsiteY202" fmla="*/ 524661 h 622300"/>
                <a:gd name="connsiteX203" fmla="*/ 554798 w 1721798"/>
                <a:gd name="connsiteY203" fmla="*/ 526279 h 622300"/>
                <a:gd name="connsiteX204" fmla="*/ 551680 w 1721798"/>
                <a:gd name="connsiteY204" fmla="*/ 528644 h 622300"/>
                <a:gd name="connsiteX205" fmla="*/ 547726 w 1721798"/>
                <a:gd name="connsiteY205" fmla="*/ 529453 h 622300"/>
                <a:gd name="connsiteX206" fmla="*/ 544532 w 1721798"/>
                <a:gd name="connsiteY206" fmla="*/ 531009 h 622300"/>
                <a:gd name="connsiteX207" fmla="*/ 538981 w 1721798"/>
                <a:gd name="connsiteY207" fmla="*/ 534182 h 622300"/>
                <a:gd name="connsiteX208" fmla="*/ 487349 w 1721798"/>
                <a:gd name="connsiteY208" fmla="*/ 558826 h 622300"/>
                <a:gd name="connsiteX209" fmla="*/ 473890 w 1721798"/>
                <a:gd name="connsiteY209" fmla="*/ 565920 h 622300"/>
                <a:gd name="connsiteX210" fmla="*/ 428645 w 1721798"/>
                <a:gd name="connsiteY210" fmla="*/ 586580 h 622300"/>
                <a:gd name="connsiteX211" fmla="*/ 414349 w 1721798"/>
                <a:gd name="connsiteY211" fmla="*/ 593737 h 622300"/>
                <a:gd name="connsiteX212" fmla="*/ 372299 w 1721798"/>
                <a:gd name="connsiteY212" fmla="*/ 610414 h 622300"/>
                <a:gd name="connsiteX213" fmla="*/ 360360 w 1721798"/>
                <a:gd name="connsiteY213" fmla="*/ 615144 h 622300"/>
                <a:gd name="connsiteX214" fmla="*/ 349258 w 1721798"/>
                <a:gd name="connsiteY214" fmla="*/ 619126 h 622300"/>
                <a:gd name="connsiteX215" fmla="*/ 340513 w 1721798"/>
                <a:gd name="connsiteY215" fmla="*/ 621491 h 622300"/>
                <a:gd name="connsiteX216" fmla="*/ 331769 w 1721798"/>
                <a:gd name="connsiteY216" fmla="*/ 622300 h 622300"/>
                <a:gd name="connsiteX217" fmla="*/ 325457 w 1721798"/>
                <a:gd name="connsiteY217" fmla="*/ 622300 h 622300"/>
                <a:gd name="connsiteX218" fmla="*/ 311161 w 1721798"/>
                <a:gd name="connsiteY218" fmla="*/ 619126 h 622300"/>
                <a:gd name="connsiteX219" fmla="*/ 295269 w 1721798"/>
                <a:gd name="connsiteY219" fmla="*/ 610414 h 622300"/>
                <a:gd name="connsiteX220" fmla="*/ 280213 w 1721798"/>
                <a:gd name="connsiteY220" fmla="*/ 598466 h 622300"/>
                <a:gd name="connsiteX221" fmla="*/ 263559 w 1721798"/>
                <a:gd name="connsiteY221" fmla="*/ 584215 h 622300"/>
                <a:gd name="connsiteX222" fmla="*/ 247667 w 1721798"/>
                <a:gd name="connsiteY222" fmla="*/ 566729 h 622300"/>
                <a:gd name="connsiteX223" fmla="*/ 232535 w 1721798"/>
                <a:gd name="connsiteY223" fmla="*/ 548495 h 622300"/>
                <a:gd name="connsiteX224" fmla="*/ 216718 w 1721798"/>
                <a:gd name="connsiteY224" fmla="*/ 528644 h 622300"/>
                <a:gd name="connsiteX225" fmla="*/ 202422 w 1721798"/>
                <a:gd name="connsiteY225" fmla="*/ 507237 h 622300"/>
                <a:gd name="connsiteX226" fmla="*/ 188126 w 1721798"/>
                <a:gd name="connsiteY226" fmla="*/ 487385 h 622300"/>
                <a:gd name="connsiteX227" fmla="*/ 175428 w 1721798"/>
                <a:gd name="connsiteY227" fmla="*/ 467534 h 622300"/>
                <a:gd name="connsiteX228" fmla="*/ 163489 w 1721798"/>
                <a:gd name="connsiteY228" fmla="*/ 447683 h 622300"/>
                <a:gd name="connsiteX229" fmla="*/ 153984 w 1721798"/>
                <a:gd name="connsiteY229" fmla="*/ 431005 h 622300"/>
                <a:gd name="connsiteX230" fmla="*/ 145239 w 1721798"/>
                <a:gd name="connsiteY230" fmla="*/ 415945 h 622300"/>
                <a:gd name="connsiteX231" fmla="*/ 138928 w 1721798"/>
                <a:gd name="connsiteY231" fmla="*/ 403997 h 622300"/>
                <a:gd name="connsiteX232" fmla="*/ 134137 w 1721798"/>
                <a:gd name="connsiteY232" fmla="*/ 395285 h 622300"/>
                <a:gd name="connsiteX233" fmla="*/ 132540 w 1721798"/>
                <a:gd name="connsiteY233" fmla="*/ 390556 h 622300"/>
                <a:gd name="connsiteX234" fmla="*/ 133377 w 1721798"/>
                <a:gd name="connsiteY234" fmla="*/ 384146 h 622300"/>
                <a:gd name="connsiteX235" fmla="*/ 137331 w 1721798"/>
                <a:gd name="connsiteY235" fmla="*/ 373069 h 622300"/>
                <a:gd name="connsiteX236" fmla="*/ 143642 w 1721798"/>
                <a:gd name="connsiteY236" fmla="*/ 361183 h 622300"/>
                <a:gd name="connsiteX237" fmla="*/ 151627 w 1721798"/>
                <a:gd name="connsiteY237" fmla="*/ 347679 h 622300"/>
                <a:gd name="connsiteX238" fmla="*/ 161892 w 1721798"/>
                <a:gd name="connsiteY238" fmla="*/ 334175 h 622300"/>
                <a:gd name="connsiteX239" fmla="*/ 170637 w 1721798"/>
                <a:gd name="connsiteY239" fmla="*/ 320671 h 622300"/>
                <a:gd name="connsiteX240" fmla="*/ 180218 w 1721798"/>
                <a:gd name="connsiteY240" fmla="*/ 311150 h 622300"/>
                <a:gd name="connsiteX241" fmla="*/ 187290 w 1721798"/>
                <a:gd name="connsiteY241" fmla="*/ 303994 h 622300"/>
                <a:gd name="connsiteX242" fmla="*/ 207973 w 1721798"/>
                <a:gd name="connsiteY242" fmla="*/ 288934 h 622300"/>
                <a:gd name="connsiteX243" fmla="*/ 228580 w 1721798"/>
                <a:gd name="connsiteY243" fmla="*/ 274621 h 622300"/>
                <a:gd name="connsiteX244" fmla="*/ 250024 w 1721798"/>
                <a:gd name="connsiteY244" fmla="*/ 260370 h 622300"/>
                <a:gd name="connsiteX245" fmla="*/ 269871 w 1721798"/>
                <a:gd name="connsiteY245" fmla="*/ 247675 h 622300"/>
                <a:gd name="connsiteX246" fmla="*/ 287360 w 1721798"/>
                <a:gd name="connsiteY246" fmla="*/ 238154 h 622300"/>
                <a:gd name="connsiteX247" fmla="*/ 300820 w 1721798"/>
                <a:gd name="connsiteY247" fmla="*/ 229380 h 622300"/>
                <a:gd name="connsiteX248" fmla="*/ 310325 w 1721798"/>
                <a:gd name="connsiteY248" fmla="*/ 223841 h 622300"/>
                <a:gd name="connsiteX249" fmla="*/ 313519 w 1721798"/>
                <a:gd name="connsiteY249" fmla="*/ 222223 h 622300"/>
                <a:gd name="connsiteX250" fmla="*/ 311161 w 1721798"/>
                <a:gd name="connsiteY250" fmla="*/ 221477 h 622300"/>
                <a:gd name="connsiteX251" fmla="*/ 304774 w 1721798"/>
                <a:gd name="connsiteY251" fmla="*/ 219859 h 622300"/>
                <a:gd name="connsiteX252" fmla="*/ 293672 w 1721798"/>
                <a:gd name="connsiteY252" fmla="*/ 216685 h 622300"/>
                <a:gd name="connsiteX253" fmla="*/ 277779 w 1721798"/>
                <a:gd name="connsiteY253" fmla="*/ 213511 h 622300"/>
                <a:gd name="connsiteX254" fmla="*/ 259529 w 1721798"/>
                <a:gd name="connsiteY254" fmla="*/ 210337 h 622300"/>
                <a:gd name="connsiteX255" fmla="*/ 238162 w 1721798"/>
                <a:gd name="connsiteY255" fmla="*/ 207973 h 622300"/>
                <a:gd name="connsiteX256" fmla="*/ 212688 w 1721798"/>
                <a:gd name="connsiteY256" fmla="*/ 206355 h 622300"/>
                <a:gd name="connsiteX257" fmla="*/ 185769 w 1721798"/>
                <a:gd name="connsiteY257" fmla="*/ 207973 h 622300"/>
                <a:gd name="connsiteX258" fmla="*/ 167519 w 1721798"/>
                <a:gd name="connsiteY258" fmla="*/ 209528 h 622300"/>
                <a:gd name="connsiteX259" fmla="*/ 145239 w 1721798"/>
                <a:gd name="connsiteY259" fmla="*/ 214320 h 622300"/>
                <a:gd name="connsiteX260" fmla="*/ 121438 w 1721798"/>
                <a:gd name="connsiteY260" fmla="*/ 218303 h 622300"/>
                <a:gd name="connsiteX261" fmla="*/ 97637 w 1721798"/>
                <a:gd name="connsiteY261" fmla="*/ 223841 h 622300"/>
                <a:gd name="connsiteX262" fmla="*/ 74597 w 1721798"/>
                <a:gd name="connsiteY262" fmla="*/ 229380 h 622300"/>
                <a:gd name="connsiteX263" fmla="*/ 57944 w 1721798"/>
                <a:gd name="connsiteY263" fmla="*/ 234172 h 622300"/>
                <a:gd name="connsiteX264" fmla="*/ 44484 w 1721798"/>
                <a:gd name="connsiteY264" fmla="*/ 238154 h 622300"/>
                <a:gd name="connsiteX265" fmla="*/ 40454 w 1721798"/>
                <a:gd name="connsiteY265" fmla="*/ 238901 h 622300"/>
                <a:gd name="connsiteX266" fmla="*/ 61898 w 1721798"/>
                <a:gd name="connsiteY266" fmla="*/ 186503 h 622300"/>
                <a:gd name="connsiteX267" fmla="*/ 110336 w 1721798"/>
                <a:gd name="connsiteY267" fmla="*/ 131741 h 622300"/>
                <a:gd name="connsiteX268" fmla="*/ 108739 w 1721798"/>
                <a:gd name="connsiteY268" fmla="*/ 130994 h 622300"/>
                <a:gd name="connsiteX269" fmla="*/ 102428 w 1721798"/>
                <a:gd name="connsiteY269" fmla="*/ 129376 h 622300"/>
                <a:gd name="connsiteX270" fmla="*/ 94444 w 1721798"/>
                <a:gd name="connsiteY270" fmla="*/ 126203 h 622300"/>
                <a:gd name="connsiteX271" fmla="*/ 84102 w 1721798"/>
                <a:gd name="connsiteY271" fmla="*/ 123029 h 622300"/>
                <a:gd name="connsiteX272" fmla="*/ 73000 w 1721798"/>
                <a:gd name="connsiteY272" fmla="*/ 119046 h 622300"/>
                <a:gd name="connsiteX273" fmla="*/ 63495 w 1721798"/>
                <a:gd name="connsiteY273" fmla="*/ 114317 h 622300"/>
                <a:gd name="connsiteX274" fmla="*/ 53990 w 1721798"/>
                <a:gd name="connsiteY274" fmla="*/ 109525 h 622300"/>
                <a:gd name="connsiteX275" fmla="*/ 47602 w 1721798"/>
                <a:gd name="connsiteY275" fmla="*/ 106351 h 622300"/>
                <a:gd name="connsiteX276" fmla="*/ 42051 w 1721798"/>
                <a:gd name="connsiteY276" fmla="*/ 101622 h 622300"/>
                <a:gd name="connsiteX277" fmla="*/ 34903 w 1721798"/>
                <a:gd name="connsiteY277" fmla="*/ 95274 h 622300"/>
                <a:gd name="connsiteX278" fmla="*/ 27755 w 1721798"/>
                <a:gd name="connsiteY278" fmla="*/ 88118 h 622300"/>
                <a:gd name="connsiteX279" fmla="*/ 19847 w 1721798"/>
                <a:gd name="connsiteY279" fmla="*/ 80961 h 622300"/>
                <a:gd name="connsiteX280" fmla="*/ 12699 w 1721798"/>
                <a:gd name="connsiteY280" fmla="*/ 72996 h 622300"/>
                <a:gd name="connsiteX281" fmla="*/ 6388 w 1721798"/>
                <a:gd name="connsiteY281" fmla="*/ 66648 h 622300"/>
                <a:gd name="connsiteX282" fmla="*/ 2358 w 1721798"/>
                <a:gd name="connsiteY282" fmla="*/ 61110 h 622300"/>
                <a:gd name="connsiteX283" fmla="*/ 0 w 1721798"/>
                <a:gd name="connsiteY283" fmla="*/ 57127 h 622300"/>
                <a:gd name="connsiteX284" fmla="*/ 761 w 1721798"/>
                <a:gd name="connsiteY284" fmla="*/ 55571 h 622300"/>
                <a:gd name="connsiteX285" fmla="*/ 3954 w 1721798"/>
                <a:gd name="connsiteY285" fmla="*/ 54762 h 622300"/>
                <a:gd name="connsiteX286" fmla="*/ 9505 w 1721798"/>
                <a:gd name="connsiteY286" fmla="*/ 52398 h 622300"/>
                <a:gd name="connsiteX287" fmla="*/ 15893 w 1721798"/>
                <a:gd name="connsiteY287" fmla="*/ 49224 h 622300"/>
                <a:gd name="connsiteX288" fmla="*/ 23801 w 1721798"/>
                <a:gd name="connsiteY288" fmla="*/ 46050 h 622300"/>
                <a:gd name="connsiteX289" fmla="*/ 32546 w 1721798"/>
                <a:gd name="connsiteY289" fmla="*/ 41259 h 622300"/>
                <a:gd name="connsiteX290" fmla="*/ 44484 w 1721798"/>
                <a:gd name="connsiteY290" fmla="*/ 36529 h 622300"/>
                <a:gd name="connsiteX291" fmla="*/ 57944 w 1721798"/>
                <a:gd name="connsiteY291" fmla="*/ 32546 h 622300"/>
                <a:gd name="connsiteX292" fmla="*/ 71403 w 1721798"/>
                <a:gd name="connsiteY292" fmla="*/ 27755 h 622300"/>
                <a:gd name="connsiteX293" fmla="*/ 86535 w 1721798"/>
                <a:gd name="connsiteY293" fmla="*/ 22216 h 622300"/>
                <a:gd name="connsiteX294" fmla="*/ 103188 w 1721798"/>
                <a:gd name="connsiteY294" fmla="*/ 17487 h 622300"/>
                <a:gd name="connsiteX295" fmla="*/ 120678 w 1721798"/>
                <a:gd name="connsiteY295" fmla="*/ 14313 h 622300"/>
                <a:gd name="connsiteX296" fmla="*/ 139688 w 1721798"/>
                <a:gd name="connsiteY296" fmla="*/ 10330 h 622300"/>
                <a:gd name="connsiteX297" fmla="*/ 158775 w 1721798"/>
                <a:gd name="connsiteY297" fmla="*/ 6348 h 622300"/>
                <a:gd name="connsiteX298" fmla="*/ 180218 w 1721798"/>
                <a:gd name="connsiteY298" fmla="*/ 3983 h 622300"/>
                <a:gd name="connsiteX299" fmla="*/ 200825 w 1721798"/>
                <a:gd name="connsiteY299" fmla="*/ 2365 h 622300"/>
                <a:gd name="connsiteX300" fmla="*/ 211167 w 1721798"/>
                <a:gd name="connsiteY300" fmla="*/ 809 h 622300"/>
                <a:gd name="connsiteX301" fmla="*/ 221433 w 1721798"/>
                <a:gd name="connsiteY301" fmla="*/ 809 h 622300"/>
                <a:gd name="connsiteX302" fmla="*/ 232535 w 1721798"/>
                <a:gd name="connsiteY302" fmla="*/ 809 h 622300"/>
                <a:gd name="connsiteX303" fmla="*/ 242876 w 1721798"/>
                <a:gd name="connsiteY30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76517 w 1721798"/>
                <a:gd name="connsiteY186" fmla="*/ 402349 h 622300"/>
                <a:gd name="connsiteX187" fmla="*/ 829590 w 1721798"/>
                <a:gd name="connsiteY187" fmla="*/ 419055 h 622300"/>
                <a:gd name="connsiteX188" fmla="*/ 788232 w 1721798"/>
                <a:gd name="connsiteY188" fmla="*/ 433374 h 622300"/>
                <a:gd name="connsiteX189" fmla="*/ 769938 w 1721798"/>
                <a:gd name="connsiteY189" fmla="*/ 439738 h 622300"/>
                <a:gd name="connsiteX190" fmla="*/ 769953 w 1721798"/>
                <a:gd name="connsiteY190" fmla="*/ 438446 h 622300"/>
                <a:gd name="connsiteX191" fmla="*/ 715929 w 1721798"/>
                <a:gd name="connsiteY191" fmla="*/ 457204 h 622300"/>
                <a:gd name="connsiteX192" fmla="*/ 711215 w 1721798"/>
                <a:gd name="connsiteY192" fmla="*/ 458760 h 622300"/>
                <a:gd name="connsiteX193" fmla="*/ 704067 w 1721798"/>
                <a:gd name="connsiteY193" fmla="*/ 461933 h 622300"/>
                <a:gd name="connsiteX194" fmla="*/ 670685 w 1721798"/>
                <a:gd name="connsiteY194" fmla="*/ 476246 h 622300"/>
                <a:gd name="connsiteX195" fmla="*/ 657225 w 1721798"/>
                <a:gd name="connsiteY195" fmla="*/ 481785 h 622300"/>
                <a:gd name="connsiteX196" fmla="*/ 589777 w 1721798"/>
                <a:gd name="connsiteY196" fmla="*/ 510411 h 622300"/>
                <a:gd name="connsiteX197" fmla="*/ 580196 w 1721798"/>
                <a:gd name="connsiteY197" fmla="*/ 515140 h 622300"/>
                <a:gd name="connsiteX198" fmla="*/ 571527 w 1721798"/>
                <a:gd name="connsiteY198" fmla="*/ 518314 h 622300"/>
                <a:gd name="connsiteX199" fmla="*/ 565976 w 1721798"/>
                <a:gd name="connsiteY199" fmla="*/ 521488 h 622300"/>
                <a:gd name="connsiteX200" fmla="*/ 563543 w 1721798"/>
                <a:gd name="connsiteY200" fmla="*/ 522297 h 622300"/>
                <a:gd name="connsiteX201" fmla="*/ 558828 w 1721798"/>
                <a:gd name="connsiteY201" fmla="*/ 524661 h 622300"/>
                <a:gd name="connsiteX202" fmla="*/ 554798 w 1721798"/>
                <a:gd name="connsiteY202" fmla="*/ 526279 h 622300"/>
                <a:gd name="connsiteX203" fmla="*/ 551680 w 1721798"/>
                <a:gd name="connsiteY203" fmla="*/ 528644 h 622300"/>
                <a:gd name="connsiteX204" fmla="*/ 547726 w 1721798"/>
                <a:gd name="connsiteY204" fmla="*/ 529453 h 622300"/>
                <a:gd name="connsiteX205" fmla="*/ 544532 w 1721798"/>
                <a:gd name="connsiteY205" fmla="*/ 531009 h 622300"/>
                <a:gd name="connsiteX206" fmla="*/ 538981 w 1721798"/>
                <a:gd name="connsiteY206" fmla="*/ 534182 h 622300"/>
                <a:gd name="connsiteX207" fmla="*/ 487349 w 1721798"/>
                <a:gd name="connsiteY207" fmla="*/ 558826 h 622300"/>
                <a:gd name="connsiteX208" fmla="*/ 473890 w 1721798"/>
                <a:gd name="connsiteY208" fmla="*/ 565920 h 622300"/>
                <a:gd name="connsiteX209" fmla="*/ 428645 w 1721798"/>
                <a:gd name="connsiteY209" fmla="*/ 586580 h 622300"/>
                <a:gd name="connsiteX210" fmla="*/ 414349 w 1721798"/>
                <a:gd name="connsiteY210" fmla="*/ 593737 h 622300"/>
                <a:gd name="connsiteX211" fmla="*/ 372299 w 1721798"/>
                <a:gd name="connsiteY211" fmla="*/ 610414 h 622300"/>
                <a:gd name="connsiteX212" fmla="*/ 360360 w 1721798"/>
                <a:gd name="connsiteY212" fmla="*/ 615144 h 622300"/>
                <a:gd name="connsiteX213" fmla="*/ 349258 w 1721798"/>
                <a:gd name="connsiteY213" fmla="*/ 619126 h 622300"/>
                <a:gd name="connsiteX214" fmla="*/ 340513 w 1721798"/>
                <a:gd name="connsiteY214" fmla="*/ 621491 h 622300"/>
                <a:gd name="connsiteX215" fmla="*/ 331769 w 1721798"/>
                <a:gd name="connsiteY215" fmla="*/ 622300 h 622300"/>
                <a:gd name="connsiteX216" fmla="*/ 325457 w 1721798"/>
                <a:gd name="connsiteY216" fmla="*/ 622300 h 622300"/>
                <a:gd name="connsiteX217" fmla="*/ 311161 w 1721798"/>
                <a:gd name="connsiteY217" fmla="*/ 619126 h 622300"/>
                <a:gd name="connsiteX218" fmla="*/ 295269 w 1721798"/>
                <a:gd name="connsiteY218" fmla="*/ 610414 h 622300"/>
                <a:gd name="connsiteX219" fmla="*/ 280213 w 1721798"/>
                <a:gd name="connsiteY219" fmla="*/ 598466 h 622300"/>
                <a:gd name="connsiteX220" fmla="*/ 263559 w 1721798"/>
                <a:gd name="connsiteY220" fmla="*/ 584215 h 622300"/>
                <a:gd name="connsiteX221" fmla="*/ 247667 w 1721798"/>
                <a:gd name="connsiteY221" fmla="*/ 566729 h 622300"/>
                <a:gd name="connsiteX222" fmla="*/ 232535 w 1721798"/>
                <a:gd name="connsiteY222" fmla="*/ 548495 h 622300"/>
                <a:gd name="connsiteX223" fmla="*/ 216718 w 1721798"/>
                <a:gd name="connsiteY223" fmla="*/ 528644 h 622300"/>
                <a:gd name="connsiteX224" fmla="*/ 202422 w 1721798"/>
                <a:gd name="connsiteY224" fmla="*/ 507237 h 622300"/>
                <a:gd name="connsiteX225" fmla="*/ 188126 w 1721798"/>
                <a:gd name="connsiteY225" fmla="*/ 487385 h 622300"/>
                <a:gd name="connsiteX226" fmla="*/ 175428 w 1721798"/>
                <a:gd name="connsiteY226" fmla="*/ 467534 h 622300"/>
                <a:gd name="connsiteX227" fmla="*/ 163489 w 1721798"/>
                <a:gd name="connsiteY227" fmla="*/ 447683 h 622300"/>
                <a:gd name="connsiteX228" fmla="*/ 153984 w 1721798"/>
                <a:gd name="connsiteY228" fmla="*/ 431005 h 622300"/>
                <a:gd name="connsiteX229" fmla="*/ 145239 w 1721798"/>
                <a:gd name="connsiteY229" fmla="*/ 415945 h 622300"/>
                <a:gd name="connsiteX230" fmla="*/ 138928 w 1721798"/>
                <a:gd name="connsiteY230" fmla="*/ 403997 h 622300"/>
                <a:gd name="connsiteX231" fmla="*/ 134137 w 1721798"/>
                <a:gd name="connsiteY231" fmla="*/ 395285 h 622300"/>
                <a:gd name="connsiteX232" fmla="*/ 132540 w 1721798"/>
                <a:gd name="connsiteY232" fmla="*/ 390556 h 622300"/>
                <a:gd name="connsiteX233" fmla="*/ 133377 w 1721798"/>
                <a:gd name="connsiteY233" fmla="*/ 384146 h 622300"/>
                <a:gd name="connsiteX234" fmla="*/ 137331 w 1721798"/>
                <a:gd name="connsiteY234" fmla="*/ 373069 h 622300"/>
                <a:gd name="connsiteX235" fmla="*/ 143642 w 1721798"/>
                <a:gd name="connsiteY235" fmla="*/ 361183 h 622300"/>
                <a:gd name="connsiteX236" fmla="*/ 151627 w 1721798"/>
                <a:gd name="connsiteY236" fmla="*/ 347679 h 622300"/>
                <a:gd name="connsiteX237" fmla="*/ 161892 w 1721798"/>
                <a:gd name="connsiteY237" fmla="*/ 334175 h 622300"/>
                <a:gd name="connsiteX238" fmla="*/ 170637 w 1721798"/>
                <a:gd name="connsiteY238" fmla="*/ 320671 h 622300"/>
                <a:gd name="connsiteX239" fmla="*/ 180218 w 1721798"/>
                <a:gd name="connsiteY239" fmla="*/ 311150 h 622300"/>
                <a:gd name="connsiteX240" fmla="*/ 187290 w 1721798"/>
                <a:gd name="connsiteY240" fmla="*/ 303994 h 622300"/>
                <a:gd name="connsiteX241" fmla="*/ 207973 w 1721798"/>
                <a:gd name="connsiteY241" fmla="*/ 288934 h 622300"/>
                <a:gd name="connsiteX242" fmla="*/ 228580 w 1721798"/>
                <a:gd name="connsiteY242" fmla="*/ 274621 h 622300"/>
                <a:gd name="connsiteX243" fmla="*/ 250024 w 1721798"/>
                <a:gd name="connsiteY243" fmla="*/ 260370 h 622300"/>
                <a:gd name="connsiteX244" fmla="*/ 269871 w 1721798"/>
                <a:gd name="connsiteY244" fmla="*/ 247675 h 622300"/>
                <a:gd name="connsiteX245" fmla="*/ 287360 w 1721798"/>
                <a:gd name="connsiteY245" fmla="*/ 238154 h 622300"/>
                <a:gd name="connsiteX246" fmla="*/ 300820 w 1721798"/>
                <a:gd name="connsiteY246" fmla="*/ 229380 h 622300"/>
                <a:gd name="connsiteX247" fmla="*/ 310325 w 1721798"/>
                <a:gd name="connsiteY247" fmla="*/ 223841 h 622300"/>
                <a:gd name="connsiteX248" fmla="*/ 313519 w 1721798"/>
                <a:gd name="connsiteY248" fmla="*/ 222223 h 622300"/>
                <a:gd name="connsiteX249" fmla="*/ 311161 w 1721798"/>
                <a:gd name="connsiteY249" fmla="*/ 221477 h 622300"/>
                <a:gd name="connsiteX250" fmla="*/ 304774 w 1721798"/>
                <a:gd name="connsiteY250" fmla="*/ 219859 h 622300"/>
                <a:gd name="connsiteX251" fmla="*/ 293672 w 1721798"/>
                <a:gd name="connsiteY251" fmla="*/ 216685 h 622300"/>
                <a:gd name="connsiteX252" fmla="*/ 277779 w 1721798"/>
                <a:gd name="connsiteY252" fmla="*/ 213511 h 622300"/>
                <a:gd name="connsiteX253" fmla="*/ 259529 w 1721798"/>
                <a:gd name="connsiteY253" fmla="*/ 210337 h 622300"/>
                <a:gd name="connsiteX254" fmla="*/ 238162 w 1721798"/>
                <a:gd name="connsiteY254" fmla="*/ 207973 h 622300"/>
                <a:gd name="connsiteX255" fmla="*/ 212688 w 1721798"/>
                <a:gd name="connsiteY255" fmla="*/ 206355 h 622300"/>
                <a:gd name="connsiteX256" fmla="*/ 185769 w 1721798"/>
                <a:gd name="connsiteY256" fmla="*/ 207973 h 622300"/>
                <a:gd name="connsiteX257" fmla="*/ 167519 w 1721798"/>
                <a:gd name="connsiteY257" fmla="*/ 209528 h 622300"/>
                <a:gd name="connsiteX258" fmla="*/ 145239 w 1721798"/>
                <a:gd name="connsiteY258" fmla="*/ 214320 h 622300"/>
                <a:gd name="connsiteX259" fmla="*/ 121438 w 1721798"/>
                <a:gd name="connsiteY259" fmla="*/ 218303 h 622300"/>
                <a:gd name="connsiteX260" fmla="*/ 97637 w 1721798"/>
                <a:gd name="connsiteY260" fmla="*/ 223841 h 622300"/>
                <a:gd name="connsiteX261" fmla="*/ 74597 w 1721798"/>
                <a:gd name="connsiteY261" fmla="*/ 229380 h 622300"/>
                <a:gd name="connsiteX262" fmla="*/ 57944 w 1721798"/>
                <a:gd name="connsiteY262" fmla="*/ 234172 h 622300"/>
                <a:gd name="connsiteX263" fmla="*/ 44484 w 1721798"/>
                <a:gd name="connsiteY263" fmla="*/ 238154 h 622300"/>
                <a:gd name="connsiteX264" fmla="*/ 40454 w 1721798"/>
                <a:gd name="connsiteY264" fmla="*/ 238901 h 622300"/>
                <a:gd name="connsiteX265" fmla="*/ 61898 w 1721798"/>
                <a:gd name="connsiteY265" fmla="*/ 186503 h 622300"/>
                <a:gd name="connsiteX266" fmla="*/ 110336 w 1721798"/>
                <a:gd name="connsiteY266" fmla="*/ 131741 h 622300"/>
                <a:gd name="connsiteX267" fmla="*/ 108739 w 1721798"/>
                <a:gd name="connsiteY267" fmla="*/ 130994 h 622300"/>
                <a:gd name="connsiteX268" fmla="*/ 102428 w 1721798"/>
                <a:gd name="connsiteY268" fmla="*/ 129376 h 622300"/>
                <a:gd name="connsiteX269" fmla="*/ 94444 w 1721798"/>
                <a:gd name="connsiteY269" fmla="*/ 126203 h 622300"/>
                <a:gd name="connsiteX270" fmla="*/ 84102 w 1721798"/>
                <a:gd name="connsiteY270" fmla="*/ 123029 h 622300"/>
                <a:gd name="connsiteX271" fmla="*/ 73000 w 1721798"/>
                <a:gd name="connsiteY271" fmla="*/ 119046 h 622300"/>
                <a:gd name="connsiteX272" fmla="*/ 63495 w 1721798"/>
                <a:gd name="connsiteY272" fmla="*/ 114317 h 622300"/>
                <a:gd name="connsiteX273" fmla="*/ 53990 w 1721798"/>
                <a:gd name="connsiteY273" fmla="*/ 109525 h 622300"/>
                <a:gd name="connsiteX274" fmla="*/ 47602 w 1721798"/>
                <a:gd name="connsiteY274" fmla="*/ 106351 h 622300"/>
                <a:gd name="connsiteX275" fmla="*/ 42051 w 1721798"/>
                <a:gd name="connsiteY275" fmla="*/ 101622 h 622300"/>
                <a:gd name="connsiteX276" fmla="*/ 34903 w 1721798"/>
                <a:gd name="connsiteY276" fmla="*/ 95274 h 622300"/>
                <a:gd name="connsiteX277" fmla="*/ 27755 w 1721798"/>
                <a:gd name="connsiteY277" fmla="*/ 88118 h 622300"/>
                <a:gd name="connsiteX278" fmla="*/ 19847 w 1721798"/>
                <a:gd name="connsiteY278" fmla="*/ 80961 h 622300"/>
                <a:gd name="connsiteX279" fmla="*/ 12699 w 1721798"/>
                <a:gd name="connsiteY279" fmla="*/ 72996 h 622300"/>
                <a:gd name="connsiteX280" fmla="*/ 6388 w 1721798"/>
                <a:gd name="connsiteY280" fmla="*/ 66648 h 622300"/>
                <a:gd name="connsiteX281" fmla="*/ 2358 w 1721798"/>
                <a:gd name="connsiteY281" fmla="*/ 61110 h 622300"/>
                <a:gd name="connsiteX282" fmla="*/ 0 w 1721798"/>
                <a:gd name="connsiteY282" fmla="*/ 57127 h 622300"/>
                <a:gd name="connsiteX283" fmla="*/ 761 w 1721798"/>
                <a:gd name="connsiteY283" fmla="*/ 55571 h 622300"/>
                <a:gd name="connsiteX284" fmla="*/ 3954 w 1721798"/>
                <a:gd name="connsiteY284" fmla="*/ 54762 h 622300"/>
                <a:gd name="connsiteX285" fmla="*/ 9505 w 1721798"/>
                <a:gd name="connsiteY285" fmla="*/ 52398 h 622300"/>
                <a:gd name="connsiteX286" fmla="*/ 15893 w 1721798"/>
                <a:gd name="connsiteY286" fmla="*/ 49224 h 622300"/>
                <a:gd name="connsiteX287" fmla="*/ 23801 w 1721798"/>
                <a:gd name="connsiteY287" fmla="*/ 46050 h 622300"/>
                <a:gd name="connsiteX288" fmla="*/ 32546 w 1721798"/>
                <a:gd name="connsiteY288" fmla="*/ 41259 h 622300"/>
                <a:gd name="connsiteX289" fmla="*/ 44484 w 1721798"/>
                <a:gd name="connsiteY289" fmla="*/ 36529 h 622300"/>
                <a:gd name="connsiteX290" fmla="*/ 57944 w 1721798"/>
                <a:gd name="connsiteY290" fmla="*/ 32546 h 622300"/>
                <a:gd name="connsiteX291" fmla="*/ 71403 w 1721798"/>
                <a:gd name="connsiteY291" fmla="*/ 27755 h 622300"/>
                <a:gd name="connsiteX292" fmla="*/ 86535 w 1721798"/>
                <a:gd name="connsiteY292" fmla="*/ 22216 h 622300"/>
                <a:gd name="connsiteX293" fmla="*/ 103188 w 1721798"/>
                <a:gd name="connsiteY293" fmla="*/ 17487 h 622300"/>
                <a:gd name="connsiteX294" fmla="*/ 120678 w 1721798"/>
                <a:gd name="connsiteY294" fmla="*/ 14313 h 622300"/>
                <a:gd name="connsiteX295" fmla="*/ 139688 w 1721798"/>
                <a:gd name="connsiteY295" fmla="*/ 10330 h 622300"/>
                <a:gd name="connsiteX296" fmla="*/ 158775 w 1721798"/>
                <a:gd name="connsiteY296" fmla="*/ 6348 h 622300"/>
                <a:gd name="connsiteX297" fmla="*/ 180218 w 1721798"/>
                <a:gd name="connsiteY297" fmla="*/ 3983 h 622300"/>
                <a:gd name="connsiteX298" fmla="*/ 200825 w 1721798"/>
                <a:gd name="connsiteY298" fmla="*/ 2365 h 622300"/>
                <a:gd name="connsiteX299" fmla="*/ 211167 w 1721798"/>
                <a:gd name="connsiteY299" fmla="*/ 809 h 622300"/>
                <a:gd name="connsiteX300" fmla="*/ 221433 w 1721798"/>
                <a:gd name="connsiteY300" fmla="*/ 809 h 622300"/>
                <a:gd name="connsiteX301" fmla="*/ 232535 w 1721798"/>
                <a:gd name="connsiteY301" fmla="*/ 809 h 622300"/>
                <a:gd name="connsiteX302" fmla="*/ 242876 w 1721798"/>
                <a:gd name="connsiteY30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94810 w 1721798"/>
                <a:gd name="connsiteY185" fmla="*/ 395190 h 622300"/>
                <a:gd name="connsiteX186" fmla="*/ 829590 w 1721798"/>
                <a:gd name="connsiteY186" fmla="*/ 419055 h 622300"/>
                <a:gd name="connsiteX187" fmla="*/ 788232 w 1721798"/>
                <a:gd name="connsiteY187" fmla="*/ 433374 h 622300"/>
                <a:gd name="connsiteX188" fmla="*/ 769938 w 1721798"/>
                <a:gd name="connsiteY188" fmla="*/ 439738 h 622300"/>
                <a:gd name="connsiteX189" fmla="*/ 769953 w 1721798"/>
                <a:gd name="connsiteY189" fmla="*/ 438446 h 622300"/>
                <a:gd name="connsiteX190" fmla="*/ 715929 w 1721798"/>
                <a:gd name="connsiteY190" fmla="*/ 457204 h 622300"/>
                <a:gd name="connsiteX191" fmla="*/ 711215 w 1721798"/>
                <a:gd name="connsiteY191" fmla="*/ 458760 h 622300"/>
                <a:gd name="connsiteX192" fmla="*/ 704067 w 1721798"/>
                <a:gd name="connsiteY192" fmla="*/ 461933 h 622300"/>
                <a:gd name="connsiteX193" fmla="*/ 670685 w 1721798"/>
                <a:gd name="connsiteY193" fmla="*/ 476246 h 622300"/>
                <a:gd name="connsiteX194" fmla="*/ 657225 w 1721798"/>
                <a:gd name="connsiteY194" fmla="*/ 481785 h 622300"/>
                <a:gd name="connsiteX195" fmla="*/ 589777 w 1721798"/>
                <a:gd name="connsiteY195" fmla="*/ 510411 h 622300"/>
                <a:gd name="connsiteX196" fmla="*/ 580196 w 1721798"/>
                <a:gd name="connsiteY196" fmla="*/ 515140 h 622300"/>
                <a:gd name="connsiteX197" fmla="*/ 571527 w 1721798"/>
                <a:gd name="connsiteY197" fmla="*/ 518314 h 622300"/>
                <a:gd name="connsiteX198" fmla="*/ 565976 w 1721798"/>
                <a:gd name="connsiteY198" fmla="*/ 521488 h 622300"/>
                <a:gd name="connsiteX199" fmla="*/ 563543 w 1721798"/>
                <a:gd name="connsiteY199" fmla="*/ 522297 h 622300"/>
                <a:gd name="connsiteX200" fmla="*/ 558828 w 1721798"/>
                <a:gd name="connsiteY200" fmla="*/ 524661 h 622300"/>
                <a:gd name="connsiteX201" fmla="*/ 554798 w 1721798"/>
                <a:gd name="connsiteY201" fmla="*/ 526279 h 622300"/>
                <a:gd name="connsiteX202" fmla="*/ 551680 w 1721798"/>
                <a:gd name="connsiteY202" fmla="*/ 528644 h 622300"/>
                <a:gd name="connsiteX203" fmla="*/ 547726 w 1721798"/>
                <a:gd name="connsiteY203" fmla="*/ 529453 h 622300"/>
                <a:gd name="connsiteX204" fmla="*/ 544532 w 1721798"/>
                <a:gd name="connsiteY204" fmla="*/ 531009 h 622300"/>
                <a:gd name="connsiteX205" fmla="*/ 538981 w 1721798"/>
                <a:gd name="connsiteY205" fmla="*/ 534182 h 622300"/>
                <a:gd name="connsiteX206" fmla="*/ 487349 w 1721798"/>
                <a:gd name="connsiteY206" fmla="*/ 558826 h 622300"/>
                <a:gd name="connsiteX207" fmla="*/ 473890 w 1721798"/>
                <a:gd name="connsiteY207" fmla="*/ 565920 h 622300"/>
                <a:gd name="connsiteX208" fmla="*/ 428645 w 1721798"/>
                <a:gd name="connsiteY208" fmla="*/ 586580 h 622300"/>
                <a:gd name="connsiteX209" fmla="*/ 414349 w 1721798"/>
                <a:gd name="connsiteY209" fmla="*/ 593737 h 622300"/>
                <a:gd name="connsiteX210" fmla="*/ 372299 w 1721798"/>
                <a:gd name="connsiteY210" fmla="*/ 610414 h 622300"/>
                <a:gd name="connsiteX211" fmla="*/ 360360 w 1721798"/>
                <a:gd name="connsiteY211" fmla="*/ 615144 h 622300"/>
                <a:gd name="connsiteX212" fmla="*/ 349258 w 1721798"/>
                <a:gd name="connsiteY212" fmla="*/ 619126 h 622300"/>
                <a:gd name="connsiteX213" fmla="*/ 340513 w 1721798"/>
                <a:gd name="connsiteY213" fmla="*/ 621491 h 622300"/>
                <a:gd name="connsiteX214" fmla="*/ 331769 w 1721798"/>
                <a:gd name="connsiteY214" fmla="*/ 622300 h 622300"/>
                <a:gd name="connsiteX215" fmla="*/ 325457 w 1721798"/>
                <a:gd name="connsiteY215" fmla="*/ 622300 h 622300"/>
                <a:gd name="connsiteX216" fmla="*/ 311161 w 1721798"/>
                <a:gd name="connsiteY216" fmla="*/ 619126 h 622300"/>
                <a:gd name="connsiteX217" fmla="*/ 295269 w 1721798"/>
                <a:gd name="connsiteY217" fmla="*/ 610414 h 622300"/>
                <a:gd name="connsiteX218" fmla="*/ 280213 w 1721798"/>
                <a:gd name="connsiteY218" fmla="*/ 598466 h 622300"/>
                <a:gd name="connsiteX219" fmla="*/ 263559 w 1721798"/>
                <a:gd name="connsiteY219" fmla="*/ 584215 h 622300"/>
                <a:gd name="connsiteX220" fmla="*/ 247667 w 1721798"/>
                <a:gd name="connsiteY220" fmla="*/ 566729 h 622300"/>
                <a:gd name="connsiteX221" fmla="*/ 232535 w 1721798"/>
                <a:gd name="connsiteY221" fmla="*/ 548495 h 622300"/>
                <a:gd name="connsiteX222" fmla="*/ 216718 w 1721798"/>
                <a:gd name="connsiteY222" fmla="*/ 528644 h 622300"/>
                <a:gd name="connsiteX223" fmla="*/ 202422 w 1721798"/>
                <a:gd name="connsiteY223" fmla="*/ 507237 h 622300"/>
                <a:gd name="connsiteX224" fmla="*/ 188126 w 1721798"/>
                <a:gd name="connsiteY224" fmla="*/ 487385 h 622300"/>
                <a:gd name="connsiteX225" fmla="*/ 175428 w 1721798"/>
                <a:gd name="connsiteY225" fmla="*/ 467534 h 622300"/>
                <a:gd name="connsiteX226" fmla="*/ 163489 w 1721798"/>
                <a:gd name="connsiteY226" fmla="*/ 447683 h 622300"/>
                <a:gd name="connsiteX227" fmla="*/ 153984 w 1721798"/>
                <a:gd name="connsiteY227" fmla="*/ 431005 h 622300"/>
                <a:gd name="connsiteX228" fmla="*/ 145239 w 1721798"/>
                <a:gd name="connsiteY228" fmla="*/ 415945 h 622300"/>
                <a:gd name="connsiteX229" fmla="*/ 138928 w 1721798"/>
                <a:gd name="connsiteY229" fmla="*/ 403997 h 622300"/>
                <a:gd name="connsiteX230" fmla="*/ 134137 w 1721798"/>
                <a:gd name="connsiteY230" fmla="*/ 395285 h 622300"/>
                <a:gd name="connsiteX231" fmla="*/ 132540 w 1721798"/>
                <a:gd name="connsiteY231" fmla="*/ 390556 h 622300"/>
                <a:gd name="connsiteX232" fmla="*/ 133377 w 1721798"/>
                <a:gd name="connsiteY232" fmla="*/ 384146 h 622300"/>
                <a:gd name="connsiteX233" fmla="*/ 137331 w 1721798"/>
                <a:gd name="connsiteY233" fmla="*/ 373069 h 622300"/>
                <a:gd name="connsiteX234" fmla="*/ 143642 w 1721798"/>
                <a:gd name="connsiteY234" fmla="*/ 361183 h 622300"/>
                <a:gd name="connsiteX235" fmla="*/ 151627 w 1721798"/>
                <a:gd name="connsiteY235" fmla="*/ 347679 h 622300"/>
                <a:gd name="connsiteX236" fmla="*/ 161892 w 1721798"/>
                <a:gd name="connsiteY236" fmla="*/ 334175 h 622300"/>
                <a:gd name="connsiteX237" fmla="*/ 170637 w 1721798"/>
                <a:gd name="connsiteY237" fmla="*/ 320671 h 622300"/>
                <a:gd name="connsiteX238" fmla="*/ 180218 w 1721798"/>
                <a:gd name="connsiteY238" fmla="*/ 311150 h 622300"/>
                <a:gd name="connsiteX239" fmla="*/ 187290 w 1721798"/>
                <a:gd name="connsiteY239" fmla="*/ 303994 h 622300"/>
                <a:gd name="connsiteX240" fmla="*/ 207973 w 1721798"/>
                <a:gd name="connsiteY240" fmla="*/ 288934 h 622300"/>
                <a:gd name="connsiteX241" fmla="*/ 228580 w 1721798"/>
                <a:gd name="connsiteY241" fmla="*/ 274621 h 622300"/>
                <a:gd name="connsiteX242" fmla="*/ 250024 w 1721798"/>
                <a:gd name="connsiteY242" fmla="*/ 260370 h 622300"/>
                <a:gd name="connsiteX243" fmla="*/ 269871 w 1721798"/>
                <a:gd name="connsiteY243" fmla="*/ 247675 h 622300"/>
                <a:gd name="connsiteX244" fmla="*/ 287360 w 1721798"/>
                <a:gd name="connsiteY244" fmla="*/ 238154 h 622300"/>
                <a:gd name="connsiteX245" fmla="*/ 300820 w 1721798"/>
                <a:gd name="connsiteY245" fmla="*/ 229380 h 622300"/>
                <a:gd name="connsiteX246" fmla="*/ 310325 w 1721798"/>
                <a:gd name="connsiteY246" fmla="*/ 223841 h 622300"/>
                <a:gd name="connsiteX247" fmla="*/ 313519 w 1721798"/>
                <a:gd name="connsiteY247" fmla="*/ 222223 h 622300"/>
                <a:gd name="connsiteX248" fmla="*/ 311161 w 1721798"/>
                <a:gd name="connsiteY248" fmla="*/ 221477 h 622300"/>
                <a:gd name="connsiteX249" fmla="*/ 304774 w 1721798"/>
                <a:gd name="connsiteY249" fmla="*/ 219859 h 622300"/>
                <a:gd name="connsiteX250" fmla="*/ 293672 w 1721798"/>
                <a:gd name="connsiteY250" fmla="*/ 216685 h 622300"/>
                <a:gd name="connsiteX251" fmla="*/ 277779 w 1721798"/>
                <a:gd name="connsiteY251" fmla="*/ 213511 h 622300"/>
                <a:gd name="connsiteX252" fmla="*/ 259529 w 1721798"/>
                <a:gd name="connsiteY252" fmla="*/ 210337 h 622300"/>
                <a:gd name="connsiteX253" fmla="*/ 238162 w 1721798"/>
                <a:gd name="connsiteY253" fmla="*/ 207973 h 622300"/>
                <a:gd name="connsiteX254" fmla="*/ 212688 w 1721798"/>
                <a:gd name="connsiteY254" fmla="*/ 206355 h 622300"/>
                <a:gd name="connsiteX255" fmla="*/ 185769 w 1721798"/>
                <a:gd name="connsiteY255" fmla="*/ 207973 h 622300"/>
                <a:gd name="connsiteX256" fmla="*/ 167519 w 1721798"/>
                <a:gd name="connsiteY256" fmla="*/ 209528 h 622300"/>
                <a:gd name="connsiteX257" fmla="*/ 145239 w 1721798"/>
                <a:gd name="connsiteY257" fmla="*/ 214320 h 622300"/>
                <a:gd name="connsiteX258" fmla="*/ 121438 w 1721798"/>
                <a:gd name="connsiteY258" fmla="*/ 218303 h 622300"/>
                <a:gd name="connsiteX259" fmla="*/ 97637 w 1721798"/>
                <a:gd name="connsiteY259" fmla="*/ 223841 h 622300"/>
                <a:gd name="connsiteX260" fmla="*/ 74597 w 1721798"/>
                <a:gd name="connsiteY260" fmla="*/ 229380 h 622300"/>
                <a:gd name="connsiteX261" fmla="*/ 57944 w 1721798"/>
                <a:gd name="connsiteY261" fmla="*/ 234172 h 622300"/>
                <a:gd name="connsiteX262" fmla="*/ 44484 w 1721798"/>
                <a:gd name="connsiteY262" fmla="*/ 238154 h 622300"/>
                <a:gd name="connsiteX263" fmla="*/ 40454 w 1721798"/>
                <a:gd name="connsiteY263" fmla="*/ 238901 h 622300"/>
                <a:gd name="connsiteX264" fmla="*/ 61898 w 1721798"/>
                <a:gd name="connsiteY264" fmla="*/ 186503 h 622300"/>
                <a:gd name="connsiteX265" fmla="*/ 110336 w 1721798"/>
                <a:gd name="connsiteY265" fmla="*/ 131741 h 622300"/>
                <a:gd name="connsiteX266" fmla="*/ 108739 w 1721798"/>
                <a:gd name="connsiteY266" fmla="*/ 130994 h 622300"/>
                <a:gd name="connsiteX267" fmla="*/ 102428 w 1721798"/>
                <a:gd name="connsiteY267" fmla="*/ 129376 h 622300"/>
                <a:gd name="connsiteX268" fmla="*/ 94444 w 1721798"/>
                <a:gd name="connsiteY268" fmla="*/ 126203 h 622300"/>
                <a:gd name="connsiteX269" fmla="*/ 84102 w 1721798"/>
                <a:gd name="connsiteY269" fmla="*/ 123029 h 622300"/>
                <a:gd name="connsiteX270" fmla="*/ 73000 w 1721798"/>
                <a:gd name="connsiteY270" fmla="*/ 119046 h 622300"/>
                <a:gd name="connsiteX271" fmla="*/ 63495 w 1721798"/>
                <a:gd name="connsiteY271" fmla="*/ 114317 h 622300"/>
                <a:gd name="connsiteX272" fmla="*/ 53990 w 1721798"/>
                <a:gd name="connsiteY272" fmla="*/ 109525 h 622300"/>
                <a:gd name="connsiteX273" fmla="*/ 47602 w 1721798"/>
                <a:gd name="connsiteY273" fmla="*/ 106351 h 622300"/>
                <a:gd name="connsiteX274" fmla="*/ 42051 w 1721798"/>
                <a:gd name="connsiteY274" fmla="*/ 101622 h 622300"/>
                <a:gd name="connsiteX275" fmla="*/ 34903 w 1721798"/>
                <a:gd name="connsiteY275" fmla="*/ 95274 h 622300"/>
                <a:gd name="connsiteX276" fmla="*/ 27755 w 1721798"/>
                <a:gd name="connsiteY276" fmla="*/ 88118 h 622300"/>
                <a:gd name="connsiteX277" fmla="*/ 19847 w 1721798"/>
                <a:gd name="connsiteY277" fmla="*/ 80961 h 622300"/>
                <a:gd name="connsiteX278" fmla="*/ 12699 w 1721798"/>
                <a:gd name="connsiteY278" fmla="*/ 72996 h 622300"/>
                <a:gd name="connsiteX279" fmla="*/ 6388 w 1721798"/>
                <a:gd name="connsiteY279" fmla="*/ 66648 h 622300"/>
                <a:gd name="connsiteX280" fmla="*/ 2358 w 1721798"/>
                <a:gd name="connsiteY280" fmla="*/ 61110 h 622300"/>
                <a:gd name="connsiteX281" fmla="*/ 0 w 1721798"/>
                <a:gd name="connsiteY281" fmla="*/ 57127 h 622300"/>
                <a:gd name="connsiteX282" fmla="*/ 761 w 1721798"/>
                <a:gd name="connsiteY282" fmla="*/ 55571 h 622300"/>
                <a:gd name="connsiteX283" fmla="*/ 3954 w 1721798"/>
                <a:gd name="connsiteY283" fmla="*/ 54762 h 622300"/>
                <a:gd name="connsiteX284" fmla="*/ 9505 w 1721798"/>
                <a:gd name="connsiteY284" fmla="*/ 52398 h 622300"/>
                <a:gd name="connsiteX285" fmla="*/ 15893 w 1721798"/>
                <a:gd name="connsiteY285" fmla="*/ 49224 h 622300"/>
                <a:gd name="connsiteX286" fmla="*/ 23801 w 1721798"/>
                <a:gd name="connsiteY286" fmla="*/ 46050 h 622300"/>
                <a:gd name="connsiteX287" fmla="*/ 32546 w 1721798"/>
                <a:gd name="connsiteY287" fmla="*/ 41259 h 622300"/>
                <a:gd name="connsiteX288" fmla="*/ 44484 w 1721798"/>
                <a:gd name="connsiteY288" fmla="*/ 36529 h 622300"/>
                <a:gd name="connsiteX289" fmla="*/ 57944 w 1721798"/>
                <a:gd name="connsiteY289" fmla="*/ 32546 h 622300"/>
                <a:gd name="connsiteX290" fmla="*/ 71403 w 1721798"/>
                <a:gd name="connsiteY290" fmla="*/ 27755 h 622300"/>
                <a:gd name="connsiteX291" fmla="*/ 86535 w 1721798"/>
                <a:gd name="connsiteY291" fmla="*/ 22216 h 622300"/>
                <a:gd name="connsiteX292" fmla="*/ 103188 w 1721798"/>
                <a:gd name="connsiteY292" fmla="*/ 17487 h 622300"/>
                <a:gd name="connsiteX293" fmla="*/ 120678 w 1721798"/>
                <a:gd name="connsiteY293" fmla="*/ 14313 h 622300"/>
                <a:gd name="connsiteX294" fmla="*/ 139688 w 1721798"/>
                <a:gd name="connsiteY294" fmla="*/ 10330 h 622300"/>
                <a:gd name="connsiteX295" fmla="*/ 158775 w 1721798"/>
                <a:gd name="connsiteY295" fmla="*/ 6348 h 622300"/>
                <a:gd name="connsiteX296" fmla="*/ 180218 w 1721798"/>
                <a:gd name="connsiteY296" fmla="*/ 3983 h 622300"/>
                <a:gd name="connsiteX297" fmla="*/ 200825 w 1721798"/>
                <a:gd name="connsiteY297" fmla="*/ 2365 h 622300"/>
                <a:gd name="connsiteX298" fmla="*/ 211167 w 1721798"/>
                <a:gd name="connsiteY298" fmla="*/ 809 h 622300"/>
                <a:gd name="connsiteX299" fmla="*/ 221433 w 1721798"/>
                <a:gd name="connsiteY299" fmla="*/ 809 h 622300"/>
                <a:gd name="connsiteX300" fmla="*/ 232535 w 1721798"/>
                <a:gd name="connsiteY300" fmla="*/ 809 h 622300"/>
                <a:gd name="connsiteX301" fmla="*/ 242876 w 1721798"/>
                <a:gd name="connsiteY30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908331 w 1721798"/>
                <a:gd name="connsiteY184" fmla="*/ 390416 h 622300"/>
                <a:gd name="connsiteX185" fmla="*/ 829590 w 1721798"/>
                <a:gd name="connsiteY185" fmla="*/ 419055 h 622300"/>
                <a:gd name="connsiteX186" fmla="*/ 788232 w 1721798"/>
                <a:gd name="connsiteY186" fmla="*/ 433374 h 622300"/>
                <a:gd name="connsiteX187" fmla="*/ 769938 w 1721798"/>
                <a:gd name="connsiteY187" fmla="*/ 439738 h 622300"/>
                <a:gd name="connsiteX188" fmla="*/ 769953 w 1721798"/>
                <a:gd name="connsiteY188" fmla="*/ 438446 h 622300"/>
                <a:gd name="connsiteX189" fmla="*/ 715929 w 1721798"/>
                <a:gd name="connsiteY189" fmla="*/ 457204 h 622300"/>
                <a:gd name="connsiteX190" fmla="*/ 711215 w 1721798"/>
                <a:gd name="connsiteY190" fmla="*/ 458760 h 622300"/>
                <a:gd name="connsiteX191" fmla="*/ 704067 w 1721798"/>
                <a:gd name="connsiteY191" fmla="*/ 461933 h 622300"/>
                <a:gd name="connsiteX192" fmla="*/ 670685 w 1721798"/>
                <a:gd name="connsiteY192" fmla="*/ 476246 h 622300"/>
                <a:gd name="connsiteX193" fmla="*/ 657225 w 1721798"/>
                <a:gd name="connsiteY193" fmla="*/ 481785 h 622300"/>
                <a:gd name="connsiteX194" fmla="*/ 589777 w 1721798"/>
                <a:gd name="connsiteY194" fmla="*/ 510411 h 622300"/>
                <a:gd name="connsiteX195" fmla="*/ 580196 w 1721798"/>
                <a:gd name="connsiteY195" fmla="*/ 515140 h 622300"/>
                <a:gd name="connsiteX196" fmla="*/ 571527 w 1721798"/>
                <a:gd name="connsiteY196" fmla="*/ 518314 h 622300"/>
                <a:gd name="connsiteX197" fmla="*/ 565976 w 1721798"/>
                <a:gd name="connsiteY197" fmla="*/ 521488 h 622300"/>
                <a:gd name="connsiteX198" fmla="*/ 563543 w 1721798"/>
                <a:gd name="connsiteY198" fmla="*/ 522297 h 622300"/>
                <a:gd name="connsiteX199" fmla="*/ 558828 w 1721798"/>
                <a:gd name="connsiteY199" fmla="*/ 524661 h 622300"/>
                <a:gd name="connsiteX200" fmla="*/ 554798 w 1721798"/>
                <a:gd name="connsiteY200" fmla="*/ 526279 h 622300"/>
                <a:gd name="connsiteX201" fmla="*/ 551680 w 1721798"/>
                <a:gd name="connsiteY201" fmla="*/ 528644 h 622300"/>
                <a:gd name="connsiteX202" fmla="*/ 547726 w 1721798"/>
                <a:gd name="connsiteY202" fmla="*/ 529453 h 622300"/>
                <a:gd name="connsiteX203" fmla="*/ 544532 w 1721798"/>
                <a:gd name="connsiteY203" fmla="*/ 531009 h 622300"/>
                <a:gd name="connsiteX204" fmla="*/ 538981 w 1721798"/>
                <a:gd name="connsiteY204" fmla="*/ 534182 h 622300"/>
                <a:gd name="connsiteX205" fmla="*/ 487349 w 1721798"/>
                <a:gd name="connsiteY205" fmla="*/ 558826 h 622300"/>
                <a:gd name="connsiteX206" fmla="*/ 473890 w 1721798"/>
                <a:gd name="connsiteY206" fmla="*/ 565920 h 622300"/>
                <a:gd name="connsiteX207" fmla="*/ 428645 w 1721798"/>
                <a:gd name="connsiteY207" fmla="*/ 586580 h 622300"/>
                <a:gd name="connsiteX208" fmla="*/ 414349 w 1721798"/>
                <a:gd name="connsiteY208" fmla="*/ 593737 h 622300"/>
                <a:gd name="connsiteX209" fmla="*/ 372299 w 1721798"/>
                <a:gd name="connsiteY209" fmla="*/ 610414 h 622300"/>
                <a:gd name="connsiteX210" fmla="*/ 360360 w 1721798"/>
                <a:gd name="connsiteY210" fmla="*/ 615144 h 622300"/>
                <a:gd name="connsiteX211" fmla="*/ 349258 w 1721798"/>
                <a:gd name="connsiteY211" fmla="*/ 619126 h 622300"/>
                <a:gd name="connsiteX212" fmla="*/ 340513 w 1721798"/>
                <a:gd name="connsiteY212" fmla="*/ 621491 h 622300"/>
                <a:gd name="connsiteX213" fmla="*/ 331769 w 1721798"/>
                <a:gd name="connsiteY213" fmla="*/ 622300 h 622300"/>
                <a:gd name="connsiteX214" fmla="*/ 325457 w 1721798"/>
                <a:gd name="connsiteY214" fmla="*/ 622300 h 622300"/>
                <a:gd name="connsiteX215" fmla="*/ 311161 w 1721798"/>
                <a:gd name="connsiteY215" fmla="*/ 619126 h 622300"/>
                <a:gd name="connsiteX216" fmla="*/ 295269 w 1721798"/>
                <a:gd name="connsiteY216" fmla="*/ 610414 h 622300"/>
                <a:gd name="connsiteX217" fmla="*/ 280213 w 1721798"/>
                <a:gd name="connsiteY217" fmla="*/ 598466 h 622300"/>
                <a:gd name="connsiteX218" fmla="*/ 263559 w 1721798"/>
                <a:gd name="connsiteY218" fmla="*/ 584215 h 622300"/>
                <a:gd name="connsiteX219" fmla="*/ 247667 w 1721798"/>
                <a:gd name="connsiteY219" fmla="*/ 566729 h 622300"/>
                <a:gd name="connsiteX220" fmla="*/ 232535 w 1721798"/>
                <a:gd name="connsiteY220" fmla="*/ 548495 h 622300"/>
                <a:gd name="connsiteX221" fmla="*/ 216718 w 1721798"/>
                <a:gd name="connsiteY221" fmla="*/ 528644 h 622300"/>
                <a:gd name="connsiteX222" fmla="*/ 202422 w 1721798"/>
                <a:gd name="connsiteY222" fmla="*/ 507237 h 622300"/>
                <a:gd name="connsiteX223" fmla="*/ 188126 w 1721798"/>
                <a:gd name="connsiteY223" fmla="*/ 487385 h 622300"/>
                <a:gd name="connsiteX224" fmla="*/ 175428 w 1721798"/>
                <a:gd name="connsiteY224" fmla="*/ 467534 h 622300"/>
                <a:gd name="connsiteX225" fmla="*/ 163489 w 1721798"/>
                <a:gd name="connsiteY225" fmla="*/ 447683 h 622300"/>
                <a:gd name="connsiteX226" fmla="*/ 153984 w 1721798"/>
                <a:gd name="connsiteY226" fmla="*/ 431005 h 622300"/>
                <a:gd name="connsiteX227" fmla="*/ 145239 w 1721798"/>
                <a:gd name="connsiteY227" fmla="*/ 415945 h 622300"/>
                <a:gd name="connsiteX228" fmla="*/ 138928 w 1721798"/>
                <a:gd name="connsiteY228" fmla="*/ 403997 h 622300"/>
                <a:gd name="connsiteX229" fmla="*/ 134137 w 1721798"/>
                <a:gd name="connsiteY229" fmla="*/ 395285 h 622300"/>
                <a:gd name="connsiteX230" fmla="*/ 132540 w 1721798"/>
                <a:gd name="connsiteY230" fmla="*/ 390556 h 622300"/>
                <a:gd name="connsiteX231" fmla="*/ 133377 w 1721798"/>
                <a:gd name="connsiteY231" fmla="*/ 384146 h 622300"/>
                <a:gd name="connsiteX232" fmla="*/ 137331 w 1721798"/>
                <a:gd name="connsiteY232" fmla="*/ 373069 h 622300"/>
                <a:gd name="connsiteX233" fmla="*/ 143642 w 1721798"/>
                <a:gd name="connsiteY233" fmla="*/ 361183 h 622300"/>
                <a:gd name="connsiteX234" fmla="*/ 151627 w 1721798"/>
                <a:gd name="connsiteY234" fmla="*/ 347679 h 622300"/>
                <a:gd name="connsiteX235" fmla="*/ 161892 w 1721798"/>
                <a:gd name="connsiteY235" fmla="*/ 334175 h 622300"/>
                <a:gd name="connsiteX236" fmla="*/ 170637 w 1721798"/>
                <a:gd name="connsiteY236" fmla="*/ 320671 h 622300"/>
                <a:gd name="connsiteX237" fmla="*/ 180218 w 1721798"/>
                <a:gd name="connsiteY237" fmla="*/ 311150 h 622300"/>
                <a:gd name="connsiteX238" fmla="*/ 187290 w 1721798"/>
                <a:gd name="connsiteY238" fmla="*/ 303994 h 622300"/>
                <a:gd name="connsiteX239" fmla="*/ 207973 w 1721798"/>
                <a:gd name="connsiteY239" fmla="*/ 288934 h 622300"/>
                <a:gd name="connsiteX240" fmla="*/ 228580 w 1721798"/>
                <a:gd name="connsiteY240" fmla="*/ 274621 h 622300"/>
                <a:gd name="connsiteX241" fmla="*/ 250024 w 1721798"/>
                <a:gd name="connsiteY241" fmla="*/ 260370 h 622300"/>
                <a:gd name="connsiteX242" fmla="*/ 269871 w 1721798"/>
                <a:gd name="connsiteY242" fmla="*/ 247675 h 622300"/>
                <a:gd name="connsiteX243" fmla="*/ 287360 w 1721798"/>
                <a:gd name="connsiteY243" fmla="*/ 238154 h 622300"/>
                <a:gd name="connsiteX244" fmla="*/ 300820 w 1721798"/>
                <a:gd name="connsiteY244" fmla="*/ 229380 h 622300"/>
                <a:gd name="connsiteX245" fmla="*/ 310325 w 1721798"/>
                <a:gd name="connsiteY245" fmla="*/ 223841 h 622300"/>
                <a:gd name="connsiteX246" fmla="*/ 313519 w 1721798"/>
                <a:gd name="connsiteY246" fmla="*/ 222223 h 622300"/>
                <a:gd name="connsiteX247" fmla="*/ 311161 w 1721798"/>
                <a:gd name="connsiteY247" fmla="*/ 221477 h 622300"/>
                <a:gd name="connsiteX248" fmla="*/ 304774 w 1721798"/>
                <a:gd name="connsiteY248" fmla="*/ 219859 h 622300"/>
                <a:gd name="connsiteX249" fmla="*/ 293672 w 1721798"/>
                <a:gd name="connsiteY249" fmla="*/ 216685 h 622300"/>
                <a:gd name="connsiteX250" fmla="*/ 277779 w 1721798"/>
                <a:gd name="connsiteY250" fmla="*/ 213511 h 622300"/>
                <a:gd name="connsiteX251" fmla="*/ 259529 w 1721798"/>
                <a:gd name="connsiteY251" fmla="*/ 210337 h 622300"/>
                <a:gd name="connsiteX252" fmla="*/ 238162 w 1721798"/>
                <a:gd name="connsiteY252" fmla="*/ 207973 h 622300"/>
                <a:gd name="connsiteX253" fmla="*/ 212688 w 1721798"/>
                <a:gd name="connsiteY253" fmla="*/ 206355 h 622300"/>
                <a:gd name="connsiteX254" fmla="*/ 185769 w 1721798"/>
                <a:gd name="connsiteY254" fmla="*/ 207973 h 622300"/>
                <a:gd name="connsiteX255" fmla="*/ 167519 w 1721798"/>
                <a:gd name="connsiteY255" fmla="*/ 209528 h 622300"/>
                <a:gd name="connsiteX256" fmla="*/ 145239 w 1721798"/>
                <a:gd name="connsiteY256" fmla="*/ 214320 h 622300"/>
                <a:gd name="connsiteX257" fmla="*/ 121438 w 1721798"/>
                <a:gd name="connsiteY257" fmla="*/ 218303 h 622300"/>
                <a:gd name="connsiteX258" fmla="*/ 97637 w 1721798"/>
                <a:gd name="connsiteY258" fmla="*/ 223841 h 622300"/>
                <a:gd name="connsiteX259" fmla="*/ 74597 w 1721798"/>
                <a:gd name="connsiteY259" fmla="*/ 229380 h 622300"/>
                <a:gd name="connsiteX260" fmla="*/ 57944 w 1721798"/>
                <a:gd name="connsiteY260" fmla="*/ 234172 h 622300"/>
                <a:gd name="connsiteX261" fmla="*/ 44484 w 1721798"/>
                <a:gd name="connsiteY261" fmla="*/ 238154 h 622300"/>
                <a:gd name="connsiteX262" fmla="*/ 40454 w 1721798"/>
                <a:gd name="connsiteY262" fmla="*/ 238901 h 622300"/>
                <a:gd name="connsiteX263" fmla="*/ 61898 w 1721798"/>
                <a:gd name="connsiteY263" fmla="*/ 186503 h 622300"/>
                <a:gd name="connsiteX264" fmla="*/ 110336 w 1721798"/>
                <a:gd name="connsiteY264" fmla="*/ 131741 h 622300"/>
                <a:gd name="connsiteX265" fmla="*/ 108739 w 1721798"/>
                <a:gd name="connsiteY265" fmla="*/ 130994 h 622300"/>
                <a:gd name="connsiteX266" fmla="*/ 102428 w 1721798"/>
                <a:gd name="connsiteY266" fmla="*/ 129376 h 622300"/>
                <a:gd name="connsiteX267" fmla="*/ 94444 w 1721798"/>
                <a:gd name="connsiteY267" fmla="*/ 126203 h 622300"/>
                <a:gd name="connsiteX268" fmla="*/ 84102 w 1721798"/>
                <a:gd name="connsiteY268" fmla="*/ 123029 h 622300"/>
                <a:gd name="connsiteX269" fmla="*/ 73000 w 1721798"/>
                <a:gd name="connsiteY269" fmla="*/ 119046 h 622300"/>
                <a:gd name="connsiteX270" fmla="*/ 63495 w 1721798"/>
                <a:gd name="connsiteY270" fmla="*/ 114317 h 622300"/>
                <a:gd name="connsiteX271" fmla="*/ 53990 w 1721798"/>
                <a:gd name="connsiteY271" fmla="*/ 109525 h 622300"/>
                <a:gd name="connsiteX272" fmla="*/ 47602 w 1721798"/>
                <a:gd name="connsiteY272" fmla="*/ 106351 h 622300"/>
                <a:gd name="connsiteX273" fmla="*/ 42051 w 1721798"/>
                <a:gd name="connsiteY273" fmla="*/ 101622 h 622300"/>
                <a:gd name="connsiteX274" fmla="*/ 34903 w 1721798"/>
                <a:gd name="connsiteY274" fmla="*/ 95274 h 622300"/>
                <a:gd name="connsiteX275" fmla="*/ 27755 w 1721798"/>
                <a:gd name="connsiteY275" fmla="*/ 88118 h 622300"/>
                <a:gd name="connsiteX276" fmla="*/ 19847 w 1721798"/>
                <a:gd name="connsiteY276" fmla="*/ 80961 h 622300"/>
                <a:gd name="connsiteX277" fmla="*/ 12699 w 1721798"/>
                <a:gd name="connsiteY277" fmla="*/ 72996 h 622300"/>
                <a:gd name="connsiteX278" fmla="*/ 6388 w 1721798"/>
                <a:gd name="connsiteY278" fmla="*/ 66648 h 622300"/>
                <a:gd name="connsiteX279" fmla="*/ 2358 w 1721798"/>
                <a:gd name="connsiteY279" fmla="*/ 61110 h 622300"/>
                <a:gd name="connsiteX280" fmla="*/ 0 w 1721798"/>
                <a:gd name="connsiteY280" fmla="*/ 57127 h 622300"/>
                <a:gd name="connsiteX281" fmla="*/ 761 w 1721798"/>
                <a:gd name="connsiteY281" fmla="*/ 55571 h 622300"/>
                <a:gd name="connsiteX282" fmla="*/ 3954 w 1721798"/>
                <a:gd name="connsiteY282" fmla="*/ 54762 h 622300"/>
                <a:gd name="connsiteX283" fmla="*/ 9505 w 1721798"/>
                <a:gd name="connsiteY283" fmla="*/ 52398 h 622300"/>
                <a:gd name="connsiteX284" fmla="*/ 15893 w 1721798"/>
                <a:gd name="connsiteY284" fmla="*/ 49224 h 622300"/>
                <a:gd name="connsiteX285" fmla="*/ 23801 w 1721798"/>
                <a:gd name="connsiteY285" fmla="*/ 46050 h 622300"/>
                <a:gd name="connsiteX286" fmla="*/ 32546 w 1721798"/>
                <a:gd name="connsiteY286" fmla="*/ 41259 h 622300"/>
                <a:gd name="connsiteX287" fmla="*/ 44484 w 1721798"/>
                <a:gd name="connsiteY287" fmla="*/ 36529 h 622300"/>
                <a:gd name="connsiteX288" fmla="*/ 57944 w 1721798"/>
                <a:gd name="connsiteY288" fmla="*/ 32546 h 622300"/>
                <a:gd name="connsiteX289" fmla="*/ 71403 w 1721798"/>
                <a:gd name="connsiteY289" fmla="*/ 27755 h 622300"/>
                <a:gd name="connsiteX290" fmla="*/ 86535 w 1721798"/>
                <a:gd name="connsiteY290" fmla="*/ 22216 h 622300"/>
                <a:gd name="connsiteX291" fmla="*/ 103188 w 1721798"/>
                <a:gd name="connsiteY291" fmla="*/ 17487 h 622300"/>
                <a:gd name="connsiteX292" fmla="*/ 120678 w 1721798"/>
                <a:gd name="connsiteY292" fmla="*/ 14313 h 622300"/>
                <a:gd name="connsiteX293" fmla="*/ 139688 w 1721798"/>
                <a:gd name="connsiteY293" fmla="*/ 10330 h 622300"/>
                <a:gd name="connsiteX294" fmla="*/ 158775 w 1721798"/>
                <a:gd name="connsiteY294" fmla="*/ 6348 h 622300"/>
                <a:gd name="connsiteX295" fmla="*/ 180218 w 1721798"/>
                <a:gd name="connsiteY295" fmla="*/ 3983 h 622300"/>
                <a:gd name="connsiteX296" fmla="*/ 200825 w 1721798"/>
                <a:gd name="connsiteY296" fmla="*/ 2365 h 622300"/>
                <a:gd name="connsiteX297" fmla="*/ 211167 w 1721798"/>
                <a:gd name="connsiteY297" fmla="*/ 809 h 622300"/>
                <a:gd name="connsiteX298" fmla="*/ 221433 w 1721798"/>
                <a:gd name="connsiteY298" fmla="*/ 809 h 622300"/>
                <a:gd name="connsiteX299" fmla="*/ 232535 w 1721798"/>
                <a:gd name="connsiteY299" fmla="*/ 809 h 622300"/>
                <a:gd name="connsiteX300" fmla="*/ 242876 w 1721798"/>
                <a:gd name="connsiteY30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25034 w 1721798"/>
                <a:gd name="connsiteY182" fmla="*/ 384848 h 622300"/>
                <a:gd name="connsiteX183" fmla="*/ 915489 w 1721798"/>
                <a:gd name="connsiteY183" fmla="*/ 388030 h 622300"/>
                <a:gd name="connsiteX184" fmla="*/ 829590 w 1721798"/>
                <a:gd name="connsiteY184" fmla="*/ 419055 h 622300"/>
                <a:gd name="connsiteX185" fmla="*/ 788232 w 1721798"/>
                <a:gd name="connsiteY185" fmla="*/ 433374 h 622300"/>
                <a:gd name="connsiteX186" fmla="*/ 769938 w 1721798"/>
                <a:gd name="connsiteY186" fmla="*/ 439738 h 622300"/>
                <a:gd name="connsiteX187" fmla="*/ 769953 w 1721798"/>
                <a:gd name="connsiteY187" fmla="*/ 438446 h 622300"/>
                <a:gd name="connsiteX188" fmla="*/ 715929 w 1721798"/>
                <a:gd name="connsiteY188" fmla="*/ 457204 h 622300"/>
                <a:gd name="connsiteX189" fmla="*/ 711215 w 1721798"/>
                <a:gd name="connsiteY189" fmla="*/ 458760 h 622300"/>
                <a:gd name="connsiteX190" fmla="*/ 704067 w 1721798"/>
                <a:gd name="connsiteY190" fmla="*/ 461933 h 622300"/>
                <a:gd name="connsiteX191" fmla="*/ 670685 w 1721798"/>
                <a:gd name="connsiteY191" fmla="*/ 476246 h 622300"/>
                <a:gd name="connsiteX192" fmla="*/ 657225 w 1721798"/>
                <a:gd name="connsiteY192" fmla="*/ 481785 h 622300"/>
                <a:gd name="connsiteX193" fmla="*/ 589777 w 1721798"/>
                <a:gd name="connsiteY193" fmla="*/ 510411 h 622300"/>
                <a:gd name="connsiteX194" fmla="*/ 580196 w 1721798"/>
                <a:gd name="connsiteY194" fmla="*/ 515140 h 622300"/>
                <a:gd name="connsiteX195" fmla="*/ 571527 w 1721798"/>
                <a:gd name="connsiteY195" fmla="*/ 518314 h 622300"/>
                <a:gd name="connsiteX196" fmla="*/ 565976 w 1721798"/>
                <a:gd name="connsiteY196" fmla="*/ 521488 h 622300"/>
                <a:gd name="connsiteX197" fmla="*/ 563543 w 1721798"/>
                <a:gd name="connsiteY197" fmla="*/ 522297 h 622300"/>
                <a:gd name="connsiteX198" fmla="*/ 558828 w 1721798"/>
                <a:gd name="connsiteY198" fmla="*/ 524661 h 622300"/>
                <a:gd name="connsiteX199" fmla="*/ 554798 w 1721798"/>
                <a:gd name="connsiteY199" fmla="*/ 526279 h 622300"/>
                <a:gd name="connsiteX200" fmla="*/ 551680 w 1721798"/>
                <a:gd name="connsiteY200" fmla="*/ 528644 h 622300"/>
                <a:gd name="connsiteX201" fmla="*/ 547726 w 1721798"/>
                <a:gd name="connsiteY201" fmla="*/ 529453 h 622300"/>
                <a:gd name="connsiteX202" fmla="*/ 544532 w 1721798"/>
                <a:gd name="connsiteY202" fmla="*/ 531009 h 622300"/>
                <a:gd name="connsiteX203" fmla="*/ 538981 w 1721798"/>
                <a:gd name="connsiteY203" fmla="*/ 534182 h 622300"/>
                <a:gd name="connsiteX204" fmla="*/ 487349 w 1721798"/>
                <a:gd name="connsiteY204" fmla="*/ 558826 h 622300"/>
                <a:gd name="connsiteX205" fmla="*/ 473890 w 1721798"/>
                <a:gd name="connsiteY205" fmla="*/ 565920 h 622300"/>
                <a:gd name="connsiteX206" fmla="*/ 428645 w 1721798"/>
                <a:gd name="connsiteY206" fmla="*/ 586580 h 622300"/>
                <a:gd name="connsiteX207" fmla="*/ 414349 w 1721798"/>
                <a:gd name="connsiteY207" fmla="*/ 593737 h 622300"/>
                <a:gd name="connsiteX208" fmla="*/ 372299 w 1721798"/>
                <a:gd name="connsiteY208" fmla="*/ 610414 h 622300"/>
                <a:gd name="connsiteX209" fmla="*/ 360360 w 1721798"/>
                <a:gd name="connsiteY209" fmla="*/ 615144 h 622300"/>
                <a:gd name="connsiteX210" fmla="*/ 349258 w 1721798"/>
                <a:gd name="connsiteY210" fmla="*/ 619126 h 622300"/>
                <a:gd name="connsiteX211" fmla="*/ 340513 w 1721798"/>
                <a:gd name="connsiteY211" fmla="*/ 621491 h 622300"/>
                <a:gd name="connsiteX212" fmla="*/ 331769 w 1721798"/>
                <a:gd name="connsiteY212" fmla="*/ 622300 h 622300"/>
                <a:gd name="connsiteX213" fmla="*/ 325457 w 1721798"/>
                <a:gd name="connsiteY213" fmla="*/ 622300 h 622300"/>
                <a:gd name="connsiteX214" fmla="*/ 311161 w 1721798"/>
                <a:gd name="connsiteY214" fmla="*/ 619126 h 622300"/>
                <a:gd name="connsiteX215" fmla="*/ 295269 w 1721798"/>
                <a:gd name="connsiteY215" fmla="*/ 610414 h 622300"/>
                <a:gd name="connsiteX216" fmla="*/ 280213 w 1721798"/>
                <a:gd name="connsiteY216" fmla="*/ 598466 h 622300"/>
                <a:gd name="connsiteX217" fmla="*/ 263559 w 1721798"/>
                <a:gd name="connsiteY217" fmla="*/ 584215 h 622300"/>
                <a:gd name="connsiteX218" fmla="*/ 247667 w 1721798"/>
                <a:gd name="connsiteY218" fmla="*/ 566729 h 622300"/>
                <a:gd name="connsiteX219" fmla="*/ 232535 w 1721798"/>
                <a:gd name="connsiteY219" fmla="*/ 548495 h 622300"/>
                <a:gd name="connsiteX220" fmla="*/ 216718 w 1721798"/>
                <a:gd name="connsiteY220" fmla="*/ 528644 h 622300"/>
                <a:gd name="connsiteX221" fmla="*/ 202422 w 1721798"/>
                <a:gd name="connsiteY221" fmla="*/ 507237 h 622300"/>
                <a:gd name="connsiteX222" fmla="*/ 188126 w 1721798"/>
                <a:gd name="connsiteY222" fmla="*/ 487385 h 622300"/>
                <a:gd name="connsiteX223" fmla="*/ 175428 w 1721798"/>
                <a:gd name="connsiteY223" fmla="*/ 467534 h 622300"/>
                <a:gd name="connsiteX224" fmla="*/ 163489 w 1721798"/>
                <a:gd name="connsiteY224" fmla="*/ 447683 h 622300"/>
                <a:gd name="connsiteX225" fmla="*/ 153984 w 1721798"/>
                <a:gd name="connsiteY225" fmla="*/ 431005 h 622300"/>
                <a:gd name="connsiteX226" fmla="*/ 145239 w 1721798"/>
                <a:gd name="connsiteY226" fmla="*/ 415945 h 622300"/>
                <a:gd name="connsiteX227" fmla="*/ 138928 w 1721798"/>
                <a:gd name="connsiteY227" fmla="*/ 403997 h 622300"/>
                <a:gd name="connsiteX228" fmla="*/ 134137 w 1721798"/>
                <a:gd name="connsiteY228" fmla="*/ 395285 h 622300"/>
                <a:gd name="connsiteX229" fmla="*/ 132540 w 1721798"/>
                <a:gd name="connsiteY229" fmla="*/ 390556 h 622300"/>
                <a:gd name="connsiteX230" fmla="*/ 133377 w 1721798"/>
                <a:gd name="connsiteY230" fmla="*/ 384146 h 622300"/>
                <a:gd name="connsiteX231" fmla="*/ 137331 w 1721798"/>
                <a:gd name="connsiteY231" fmla="*/ 373069 h 622300"/>
                <a:gd name="connsiteX232" fmla="*/ 143642 w 1721798"/>
                <a:gd name="connsiteY232" fmla="*/ 361183 h 622300"/>
                <a:gd name="connsiteX233" fmla="*/ 151627 w 1721798"/>
                <a:gd name="connsiteY233" fmla="*/ 347679 h 622300"/>
                <a:gd name="connsiteX234" fmla="*/ 161892 w 1721798"/>
                <a:gd name="connsiteY234" fmla="*/ 334175 h 622300"/>
                <a:gd name="connsiteX235" fmla="*/ 170637 w 1721798"/>
                <a:gd name="connsiteY235" fmla="*/ 320671 h 622300"/>
                <a:gd name="connsiteX236" fmla="*/ 180218 w 1721798"/>
                <a:gd name="connsiteY236" fmla="*/ 311150 h 622300"/>
                <a:gd name="connsiteX237" fmla="*/ 187290 w 1721798"/>
                <a:gd name="connsiteY237" fmla="*/ 303994 h 622300"/>
                <a:gd name="connsiteX238" fmla="*/ 207973 w 1721798"/>
                <a:gd name="connsiteY238" fmla="*/ 288934 h 622300"/>
                <a:gd name="connsiteX239" fmla="*/ 228580 w 1721798"/>
                <a:gd name="connsiteY239" fmla="*/ 274621 h 622300"/>
                <a:gd name="connsiteX240" fmla="*/ 250024 w 1721798"/>
                <a:gd name="connsiteY240" fmla="*/ 260370 h 622300"/>
                <a:gd name="connsiteX241" fmla="*/ 269871 w 1721798"/>
                <a:gd name="connsiteY241" fmla="*/ 247675 h 622300"/>
                <a:gd name="connsiteX242" fmla="*/ 287360 w 1721798"/>
                <a:gd name="connsiteY242" fmla="*/ 238154 h 622300"/>
                <a:gd name="connsiteX243" fmla="*/ 300820 w 1721798"/>
                <a:gd name="connsiteY243" fmla="*/ 229380 h 622300"/>
                <a:gd name="connsiteX244" fmla="*/ 310325 w 1721798"/>
                <a:gd name="connsiteY244" fmla="*/ 223841 h 622300"/>
                <a:gd name="connsiteX245" fmla="*/ 313519 w 1721798"/>
                <a:gd name="connsiteY245" fmla="*/ 222223 h 622300"/>
                <a:gd name="connsiteX246" fmla="*/ 311161 w 1721798"/>
                <a:gd name="connsiteY246" fmla="*/ 221477 h 622300"/>
                <a:gd name="connsiteX247" fmla="*/ 304774 w 1721798"/>
                <a:gd name="connsiteY247" fmla="*/ 219859 h 622300"/>
                <a:gd name="connsiteX248" fmla="*/ 293672 w 1721798"/>
                <a:gd name="connsiteY248" fmla="*/ 216685 h 622300"/>
                <a:gd name="connsiteX249" fmla="*/ 277779 w 1721798"/>
                <a:gd name="connsiteY249" fmla="*/ 213511 h 622300"/>
                <a:gd name="connsiteX250" fmla="*/ 259529 w 1721798"/>
                <a:gd name="connsiteY250" fmla="*/ 210337 h 622300"/>
                <a:gd name="connsiteX251" fmla="*/ 238162 w 1721798"/>
                <a:gd name="connsiteY251" fmla="*/ 207973 h 622300"/>
                <a:gd name="connsiteX252" fmla="*/ 212688 w 1721798"/>
                <a:gd name="connsiteY252" fmla="*/ 206355 h 622300"/>
                <a:gd name="connsiteX253" fmla="*/ 185769 w 1721798"/>
                <a:gd name="connsiteY253" fmla="*/ 207973 h 622300"/>
                <a:gd name="connsiteX254" fmla="*/ 167519 w 1721798"/>
                <a:gd name="connsiteY254" fmla="*/ 209528 h 622300"/>
                <a:gd name="connsiteX255" fmla="*/ 145239 w 1721798"/>
                <a:gd name="connsiteY255" fmla="*/ 214320 h 622300"/>
                <a:gd name="connsiteX256" fmla="*/ 121438 w 1721798"/>
                <a:gd name="connsiteY256" fmla="*/ 218303 h 622300"/>
                <a:gd name="connsiteX257" fmla="*/ 97637 w 1721798"/>
                <a:gd name="connsiteY257" fmla="*/ 223841 h 622300"/>
                <a:gd name="connsiteX258" fmla="*/ 74597 w 1721798"/>
                <a:gd name="connsiteY258" fmla="*/ 229380 h 622300"/>
                <a:gd name="connsiteX259" fmla="*/ 57944 w 1721798"/>
                <a:gd name="connsiteY259" fmla="*/ 234172 h 622300"/>
                <a:gd name="connsiteX260" fmla="*/ 44484 w 1721798"/>
                <a:gd name="connsiteY260" fmla="*/ 238154 h 622300"/>
                <a:gd name="connsiteX261" fmla="*/ 40454 w 1721798"/>
                <a:gd name="connsiteY261" fmla="*/ 238901 h 622300"/>
                <a:gd name="connsiteX262" fmla="*/ 61898 w 1721798"/>
                <a:gd name="connsiteY262" fmla="*/ 186503 h 622300"/>
                <a:gd name="connsiteX263" fmla="*/ 110336 w 1721798"/>
                <a:gd name="connsiteY263" fmla="*/ 131741 h 622300"/>
                <a:gd name="connsiteX264" fmla="*/ 108739 w 1721798"/>
                <a:gd name="connsiteY264" fmla="*/ 130994 h 622300"/>
                <a:gd name="connsiteX265" fmla="*/ 102428 w 1721798"/>
                <a:gd name="connsiteY265" fmla="*/ 129376 h 622300"/>
                <a:gd name="connsiteX266" fmla="*/ 94444 w 1721798"/>
                <a:gd name="connsiteY266" fmla="*/ 126203 h 622300"/>
                <a:gd name="connsiteX267" fmla="*/ 84102 w 1721798"/>
                <a:gd name="connsiteY267" fmla="*/ 123029 h 622300"/>
                <a:gd name="connsiteX268" fmla="*/ 73000 w 1721798"/>
                <a:gd name="connsiteY268" fmla="*/ 119046 h 622300"/>
                <a:gd name="connsiteX269" fmla="*/ 63495 w 1721798"/>
                <a:gd name="connsiteY269" fmla="*/ 114317 h 622300"/>
                <a:gd name="connsiteX270" fmla="*/ 53990 w 1721798"/>
                <a:gd name="connsiteY270" fmla="*/ 109525 h 622300"/>
                <a:gd name="connsiteX271" fmla="*/ 47602 w 1721798"/>
                <a:gd name="connsiteY271" fmla="*/ 106351 h 622300"/>
                <a:gd name="connsiteX272" fmla="*/ 42051 w 1721798"/>
                <a:gd name="connsiteY272" fmla="*/ 101622 h 622300"/>
                <a:gd name="connsiteX273" fmla="*/ 34903 w 1721798"/>
                <a:gd name="connsiteY273" fmla="*/ 95274 h 622300"/>
                <a:gd name="connsiteX274" fmla="*/ 27755 w 1721798"/>
                <a:gd name="connsiteY274" fmla="*/ 88118 h 622300"/>
                <a:gd name="connsiteX275" fmla="*/ 19847 w 1721798"/>
                <a:gd name="connsiteY275" fmla="*/ 80961 h 622300"/>
                <a:gd name="connsiteX276" fmla="*/ 12699 w 1721798"/>
                <a:gd name="connsiteY276" fmla="*/ 72996 h 622300"/>
                <a:gd name="connsiteX277" fmla="*/ 6388 w 1721798"/>
                <a:gd name="connsiteY277" fmla="*/ 66648 h 622300"/>
                <a:gd name="connsiteX278" fmla="*/ 2358 w 1721798"/>
                <a:gd name="connsiteY278" fmla="*/ 61110 h 622300"/>
                <a:gd name="connsiteX279" fmla="*/ 0 w 1721798"/>
                <a:gd name="connsiteY279" fmla="*/ 57127 h 622300"/>
                <a:gd name="connsiteX280" fmla="*/ 761 w 1721798"/>
                <a:gd name="connsiteY280" fmla="*/ 55571 h 622300"/>
                <a:gd name="connsiteX281" fmla="*/ 3954 w 1721798"/>
                <a:gd name="connsiteY281" fmla="*/ 54762 h 622300"/>
                <a:gd name="connsiteX282" fmla="*/ 9505 w 1721798"/>
                <a:gd name="connsiteY282" fmla="*/ 52398 h 622300"/>
                <a:gd name="connsiteX283" fmla="*/ 15893 w 1721798"/>
                <a:gd name="connsiteY283" fmla="*/ 49224 h 622300"/>
                <a:gd name="connsiteX284" fmla="*/ 23801 w 1721798"/>
                <a:gd name="connsiteY284" fmla="*/ 46050 h 622300"/>
                <a:gd name="connsiteX285" fmla="*/ 32546 w 1721798"/>
                <a:gd name="connsiteY285" fmla="*/ 41259 h 622300"/>
                <a:gd name="connsiteX286" fmla="*/ 44484 w 1721798"/>
                <a:gd name="connsiteY286" fmla="*/ 36529 h 622300"/>
                <a:gd name="connsiteX287" fmla="*/ 57944 w 1721798"/>
                <a:gd name="connsiteY287" fmla="*/ 32546 h 622300"/>
                <a:gd name="connsiteX288" fmla="*/ 71403 w 1721798"/>
                <a:gd name="connsiteY288" fmla="*/ 27755 h 622300"/>
                <a:gd name="connsiteX289" fmla="*/ 86535 w 1721798"/>
                <a:gd name="connsiteY289" fmla="*/ 22216 h 622300"/>
                <a:gd name="connsiteX290" fmla="*/ 103188 w 1721798"/>
                <a:gd name="connsiteY290" fmla="*/ 17487 h 622300"/>
                <a:gd name="connsiteX291" fmla="*/ 120678 w 1721798"/>
                <a:gd name="connsiteY291" fmla="*/ 14313 h 622300"/>
                <a:gd name="connsiteX292" fmla="*/ 139688 w 1721798"/>
                <a:gd name="connsiteY292" fmla="*/ 10330 h 622300"/>
                <a:gd name="connsiteX293" fmla="*/ 158775 w 1721798"/>
                <a:gd name="connsiteY293" fmla="*/ 6348 h 622300"/>
                <a:gd name="connsiteX294" fmla="*/ 180218 w 1721798"/>
                <a:gd name="connsiteY294" fmla="*/ 3983 h 622300"/>
                <a:gd name="connsiteX295" fmla="*/ 200825 w 1721798"/>
                <a:gd name="connsiteY295" fmla="*/ 2365 h 622300"/>
                <a:gd name="connsiteX296" fmla="*/ 211167 w 1721798"/>
                <a:gd name="connsiteY296" fmla="*/ 809 h 622300"/>
                <a:gd name="connsiteX297" fmla="*/ 221433 w 1721798"/>
                <a:gd name="connsiteY297" fmla="*/ 809 h 622300"/>
                <a:gd name="connsiteX298" fmla="*/ 232535 w 1721798"/>
                <a:gd name="connsiteY298" fmla="*/ 809 h 622300"/>
                <a:gd name="connsiteX299" fmla="*/ 242876 w 1721798"/>
                <a:gd name="connsiteY29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35373 w 1721798"/>
                <a:gd name="connsiteY181" fmla="*/ 382461 h 622300"/>
                <a:gd name="connsiteX182" fmla="*/ 915489 w 1721798"/>
                <a:gd name="connsiteY182" fmla="*/ 388030 h 622300"/>
                <a:gd name="connsiteX183" fmla="*/ 829590 w 1721798"/>
                <a:gd name="connsiteY183" fmla="*/ 419055 h 622300"/>
                <a:gd name="connsiteX184" fmla="*/ 788232 w 1721798"/>
                <a:gd name="connsiteY184" fmla="*/ 433374 h 622300"/>
                <a:gd name="connsiteX185" fmla="*/ 769938 w 1721798"/>
                <a:gd name="connsiteY185" fmla="*/ 439738 h 622300"/>
                <a:gd name="connsiteX186" fmla="*/ 769953 w 1721798"/>
                <a:gd name="connsiteY186" fmla="*/ 438446 h 622300"/>
                <a:gd name="connsiteX187" fmla="*/ 715929 w 1721798"/>
                <a:gd name="connsiteY187" fmla="*/ 457204 h 622300"/>
                <a:gd name="connsiteX188" fmla="*/ 711215 w 1721798"/>
                <a:gd name="connsiteY188" fmla="*/ 458760 h 622300"/>
                <a:gd name="connsiteX189" fmla="*/ 704067 w 1721798"/>
                <a:gd name="connsiteY189" fmla="*/ 461933 h 622300"/>
                <a:gd name="connsiteX190" fmla="*/ 670685 w 1721798"/>
                <a:gd name="connsiteY190" fmla="*/ 476246 h 622300"/>
                <a:gd name="connsiteX191" fmla="*/ 657225 w 1721798"/>
                <a:gd name="connsiteY191" fmla="*/ 481785 h 622300"/>
                <a:gd name="connsiteX192" fmla="*/ 589777 w 1721798"/>
                <a:gd name="connsiteY192" fmla="*/ 510411 h 622300"/>
                <a:gd name="connsiteX193" fmla="*/ 580196 w 1721798"/>
                <a:gd name="connsiteY193" fmla="*/ 515140 h 622300"/>
                <a:gd name="connsiteX194" fmla="*/ 571527 w 1721798"/>
                <a:gd name="connsiteY194" fmla="*/ 518314 h 622300"/>
                <a:gd name="connsiteX195" fmla="*/ 565976 w 1721798"/>
                <a:gd name="connsiteY195" fmla="*/ 521488 h 622300"/>
                <a:gd name="connsiteX196" fmla="*/ 563543 w 1721798"/>
                <a:gd name="connsiteY196" fmla="*/ 522297 h 622300"/>
                <a:gd name="connsiteX197" fmla="*/ 558828 w 1721798"/>
                <a:gd name="connsiteY197" fmla="*/ 524661 h 622300"/>
                <a:gd name="connsiteX198" fmla="*/ 554798 w 1721798"/>
                <a:gd name="connsiteY198" fmla="*/ 526279 h 622300"/>
                <a:gd name="connsiteX199" fmla="*/ 551680 w 1721798"/>
                <a:gd name="connsiteY199" fmla="*/ 528644 h 622300"/>
                <a:gd name="connsiteX200" fmla="*/ 547726 w 1721798"/>
                <a:gd name="connsiteY200" fmla="*/ 529453 h 622300"/>
                <a:gd name="connsiteX201" fmla="*/ 544532 w 1721798"/>
                <a:gd name="connsiteY201" fmla="*/ 531009 h 622300"/>
                <a:gd name="connsiteX202" fmla="*/ 538981 w 1721798"/>
                <a:gd name="connsiteY202" fmla="*/ 534182 h 622300"/>
                <a:gd name="connsiteX203" fmla="*/ 487349 w 1721798"/>
                <a:gd name="connsiteY203" fmla="*/ 558826 h 622300"/>
                <a:gd name="connsiteX204" fmla="*/ 473890 w 1721798"/>
                <a:gd name="connsiteY204" fmla="*/ 565920 h 622300"/>
                <a:gd name="connsiteX205" fmla="*/ 428645 w 1721798"/>
                <a:gd name="connsiteY205" fmla="*/ 586580 h 622300"/>
                <a:gd name="connsiteX206" fmla="*/ 414349 w 1721798"/>
                <a:gd name="connsiteY206" fmla="*/ 593737 h 622300"/>
                <a:gd name="connsiteX207" fmla="*/ 372299 w 1721798"/>
                <a:gd name="connsiteY207" fmla="*/ 610414 h 622300"/>
                <a:gd name="connsiteX208" fmla="*/ 360360 w 1721798"/>
                <a:gd name="connsiteY208" fmla="*/ 615144 h 622300"/>
                <a:gd name="connsiteX209" fmla="*/ 349258 w 1721798"/>
                <a:gd name="connsiteY209" fmla="*/ 619126 h 622300"/>
                <a:gd name="connsiteX210" fmla="*/ 340513 w 1721798"/>
                <a:gd name="connsiteY210" fmla="*/ 621491 h 622300"/>
                <a:gd name="connsiteX211" fmla="*/ 331769 w 1721798"/>
                <a:gd name="connsiteY211" fmla="*/ 622300 h 622300"/>
                <a:gd name="connsiteX212" fmla="*/ 325457 w 1721798"/>
                <a:gd name="connsiteY212" fmla="*/ 622300 h 622300"/>
                <a:gd name="connsiteX213" fmla="*/ 311161 w 1721798"/>
                <a:gd name="connsiteY213" fmla="*/ 619126 h 622300"/>
                <a:gd name="connsiteX214" fmla="*/ 295269 w 1721798"/>
                <a:gd name="connsiteY214" fmla="*/ 610414 h 622300"/>
                <a:gd name="connsiteX215" fmla="*/ 280213 w 1721798"/>
                <a:gd name="connsiteY215" fmla="*/ 598466 h 622300"/>
                <a:gd name="connsiteX216" fmla="*/ 263559 w 1721798"/>
                <a:gd name="connsiteY216" fmla="*/ 584215 h 622300"/>
                <a:gd name="connsiteX217" fmla="*/ 247667 w 1721798"/>
                <a:gd name="connsiteY217" fmla="*/ 566729 h 622300"/>
                <a:gd name="connsiteX218" fmla="*/ 232535 w 1721798"/>
                <a:gd name="connsiteY218" fmla="*/ 548495 h 622300"/>
                <a:gd name="connsiteX219" fmla="*/ 216718 w 1721798"/>
                <a:gd name="connsiteY219" fmla="*/ 528644 h 622300"/>
                <a:gd name="connsiteX220" fmla="*/ 202422 w 1721798"/>
                <a:gd name="connsiteY220" fmla="*/ 507237 h 622300"/>
                <a:gd name="connsiteX221" fmla="*/ 188126 w 1721798"/>
                <a:gd name="connsiteY221" fmla="*/ 487385 h 622300"/>
                <a:gd name="connsiteX222" fmla="*/ 175428 w 1721798"/>
                <a:gd name="connsiteY222" fmla="*/ 467534 h 622300"/>
                <a:gd name="connsiteX223" fmla="*/ 163489 w 1721798"/>
                <a:gd name="connsiteY223" fmla="*/ 447683 h 622300"/>
                <a:gd name="connsiteX224" fmla="*/ 153984 w 1721798"/>
                <a:gd name="connsiteY224" fmla="*/ 431005 h 622300"/>
                <a:gd name="connsiteX225" fmla="*/ 145239 w 1721798"/>
                <a:gd name="connsiteY225" fmla="*/ 415945 h 622300"/>
                <a:gd name="connsiteX226" fmla="*/ 138928 w 1721798"/>
                <a:gd name="connsiteY226" fmla="*/ 403997 h 622300"/>
                <a:gd name="connsiteX227" fmla="*/ 134137 w 1721798"/>
                <a:gd name="connsiteY227" fmla="*/ 395285 h 622300"/>
                <a:gd name="connsiteX228" fmla="*/ 132540 w 1721798"/>
                <a:gd name="connsiteY228" fmla="*/ 390556 h 622300"/>
                <a:gd name="connsiteX229" fmla="*/ 133377 w 1721798"/>
                <a:gd name="connsiteY229" fmla="*/ 384146 h 622300"/>
                <a:gd name="connsiteX230" fmla="*/ 137331 w 1721798"/>
                <a:gd name="connsiteY230" fmla="*/ 373069 h 622300"/>
                <a:gd name="connsiteX231" fmla="*/ 143642 w 1721798"/>
                <a:gd name="connsiteY231" fmla="*/ 361183 h 622300"/>
                <a:gd name="connsiteX232" fmla="*/ 151627 w 1721798"/>
                <a:gd name="connsiteY232" fmla="*/ 347679 h 622300"/>
                <a:gd name="connsiteX233" fmla="*/ 161892 w 1721798"/>
                <a:gd name="connsiteY233" fmla="*/ 334175 h 622300"/>
                <a:gd name="connsiteX234" fmla="*/ 170637 w 1721798"/>
                <a:gd name="connsiteY234" fmla="*/ 320671 h 622300"/>
                <a:gd name="connsiteX235" fmla="*/ 180218 w 1721798"/>
                <a:gd name="connsiteY235" fmla="*/ 311150 h 622300"/>
                <a:gd name="connsiteX236" fmla="*/ 187290 w 1721798"/>
                <a:gd name="connsiteY236" fmla="*/ 303994 h 622300"/>
                <a:gd name="connsiteX237" fmla="*/ 207973 w 1721798"/>
                <a:gd name="connsiteY237" fmla="*/ 288934 h 622300"/>
                <a:gd name="connsiteX238" fmla="*/ 228580 w 1721798"/>
                <a:gd name="connsiteY238" fmla="*/ 274621 h 622300"/>
                <a:gd name="connsiteX239" fmla="*/ 250024 w 1721798"/>
                <a:gd name="connsiteY239" fmla="*/ 260370 h 622300"/>
                <a:gd name="connsiteX240" fmla="*/ 269871 w 1721798"/>
                <a:gd name="connsiteY240" fmla="*/ 247675 h 622300"/>
                <a:gd name="connsiteX241" fmla="*/ 287360 w 1721798"/>
                <a:gd name="connsiteY241" fmla="*/ 238154 h 622300"/>
                <a:gd name="connsiteX242" fmla="*/ 300820 w 1721798"/>
                <a:gd name="connsiteY242" fmla="*/ 229380 h 622300"/>
                <a:gd name="connsiteX243" fmla="*/ 310325 w 1721798"/>
                <a:gd name="connsiteY243" fmla="*/ 223841 h 622300"/>
                <a:gd name="connsiteX244" fmla="*/ 313519 w 1721798"/>
                <a:gd name="connsiteY244" fmla="*/ 222223 h 622300"/>
                <a:gd name="connsiteX245" fmla="*/ 311161 w 1721798"/>
                <a:gd name="connsiteY245" fmla="*/ 221477 h 622300"/>
                <a:gd name="connsiteX246" fmla="*/ 304774 w 1721798"/>
                <a:gd name="connsiteY246" fmla="*/ 219859 h 622300"/>
                <a:gd name="connsiteX247" fmla="*/ 293672 w 1721798"/>
                <a:gd name="connsiteY247" fmla="*/ 216685 h 622300"/>
                <a:gd name="connsiteX248" fmla="*/ 277779 w 1721798"/>
                <a:gd name="connsiteY248" fmla="*/ 213511 h 622300"/>
                <a:gd name="connsiteX249" fmla="*/ 259529 w 1721798"/>
                <a:gd name="connsiteY249" fmla="*/ 210337 h 622300"/>
                <a:gd name="connsiteX250" fmla="*/ 238162 w 1721798"/>
                <a:gd name="connsiteY250" fmla="*/ 207973 h 622300"/>
                <a:gd name="connsiteX251" fmla="*/ 212688 w 1721798"/>
                <a:gd name="connsiteY251" fmla="*/ 206355 h 622300"/>
                <a:gd name="connsiteX252" fmla="*/ 185769 w 1721798"/>
                <a:gd name="connsiteY252" fmla="*/ 207973 h 622300"/>
                <a:gd name="connsiteX253" fmla="*/ 167519 w 1721798"/>
                <a:gd name="connsiteY253" fmla="*/ 209528 h 622300"/>
                <a:gd name="connsiteX254" fmla="*/ 145239 w 1721798"/>
                <a:gd name="connsiteY254" fmla="*/ 214320 h 622300"/>
                <a:gd name="connsiteX255" fmla="*/ 121438 w 1721798"/>
                <a:gd name="connsiteY255" fmla="*/ 218303 h 622300"/>
                <a:gd name="connsiteX256" fmla="*/ 97637 w 1721798"/>
                <a:gd name="connsiteY256" fmla="*/ 223841 h 622300"/>
                <a:gd name="connsiteX257" fmla="*/ 74597 w 1721798"/>
                <a:gd name="connsiteY257" fmla="*/ 229380 h 622300"/>
                <a:gd name="connsiteX258" fmla="*/ 57944 w 1721798"/>
                <a:gd name="connsiteY258" fmla="*/ 234172 h 622300"/>
                <a:gd name="connsiteX259" fmla="*/ 44484 w 1721798"/>
                <a:gd name="connsiteY259" fmla="*/ 238154 h 622300"/>
                <a:gd name="connsiteX260" fmla="*/ 40454 w 1721798"/>
                <a:gd name="connsiteY260" fmla="*/ 238901 h 622300"/>
                <a:gd name="connsiteX261" fmla="*/ 61898 w 1721798"/>
                <a:gd name="connsiteY261" fmla="*/ 186503 h 622300"/>
                <a:gd name="connsiteX262" fmla="*/ 110336 w 1721798"/>
                <a:gd name="connsiteY262" fmla="*/ 131741 h 622300"/>
                <a:gd name="connsiteX263" fmla="*/ 108739 w 1721798"/>
                <a:gd name="connsiteY263" fmla="*/ 130994 h 622300"/>
                <a:gd name="connsiteX264" fmla="*/ 102428 w 1721798"/>
                <a:gd name="connsiteY264" fmla="*/ 129376 h 622300"/>
                <a:gd name="connsiteX265" fmla="*/ 94444 w 1721798"/>
                <a:gd name="connsiteY265" fmla="*/ 126203 h 622300"/>
                <a:gd name="connsiteX266" fmla="*/ 84102 w 1721798"/>
                <a:gd name="connsiteY266" fmla="*/ 123029 h 622300"/>
                <a:gd name="connsiteX267" fmla="*/ 73000 w 1721798"/>
                <a:gd name="connsiteY267" fmla="*/ 119046 h 622300"/>
                <a:gd name="connsiteX268" fmla="*/ 63495 w 1721798"/>
                <a:gd name="connsiteY268" fmla="*/ 114317 h 622300"/>
                <a:gd name="connsiteX269" fmla="*/ 53990 w 1721798"/>
                <a:gd name="connsiteY269" fmla="*/ 109525 h 622300"/>
                <a:gd name="connsiteX270" fmla="*/ 47602 w 1721798"/>
                <a:gd name="connsiteY270" fmla="*/ 106351 h 622300"/>
                <a:gd name="connsiteX271" fmla="*/ 42051 w 1721798"/>
                <a:gd name="connsiteY271" fmla="*/ 101622 h 622300"/>
                <a:gd name="connsiteX272" fmla="*/ 34903 w 1721798"/>
                <a:gd name="connsiteY272" fmla="*/ 95274 h 622300"/>
                <a:gd name="connsiteX273" fmla="*/ 27755 w 1721798"/>
                <a:gd name="connsiteY273" fmla="*/ 88118 h 622300"/>
                <a:gd name="connsiteX274" fmla="*/ 19847 w 1721798"/>
                <a:gd name="connsiteY274" fmla="*/ 80961 h 622300"/>
                <a:gd name="connsiteX275" fmla="*/ 12699 w 1721798"/>
                <a:gd name="connsiteY275" fmla="*/ 72996 h 622300"/>
                <a:gd name="connsiteX276" fmla="*/ 6388 w 1721798"/>
                <a:gd name="connsiteY276" fmla="*/ 66648 h 622300"/>
                <a:gd name="connsiteX277" fmla="*/ 2358 w 1721798"/>
                <a:gd name="connsiteY277" fmla="*/ 61110 h 622300"/>
                <a:gd name="connsiteX278" fmla="*/ 0 w 1721798"/>
                <a:gd name="connsiteY278" fmla="*/ 57127 h 622300"/>
                <a:gd name="connsiteX279" fmla="*/ 761 w 1721798"/>
                <a:gd name="connsiteY279" fmla="*/ 55571 h 622300"/>
                <a:gd name="connsiteX280" fmla="*/ 3954 w 1721798"/>
                <a:gd name="connsiteY280" fmla="*/ 54762 h 622300"/>
                <a:gd name="connsiteX281" fmla="*/ 9505 w 1721798"/>
                <a:gd name="connsiteY281" fmla="*/ 52398 h 622300"/>
                <a:gd name="connsiteX282" fmla="*/ 15893 w 1721798"/>
                <a:gd name="connsiteY282" fmla="*/ 49224 h 622300"/>
                <a:gd name="connsiteX283" fmla="*/ 23801 w 1721798"/>
                <a:gd name="connsiteY283" fmla="*/ 46050 h 622300"/>
                <a:gd name="connsiteX284" fmla="*/ 32546 w 1721798"/>
                <a:gd name="connsiteY284" fmla="*/ 41259 h 622300"/>
                <a:gd name="connsiteX285" fmla="*/ 44484 w 1721798"/>
                <a:gd name="connsiteY285" fmla="*/ 36529 h 622300"/>
                <a:gd name="connsiteX286" fmla="*/ 57944 w 1721798"/>
                <a:gd name="connsiteY286" fmla="*/ 32546 h 622300"/>
                <a:gd name="connsiteX287" fmla="*/ 71403 w 1721798"/>
                <a:gd name="connsiteY287" fmla="*/ 27755 h 622300"/>
                <a:gd name="connsiteX288" fmla="*/ 86535 w 1721798"/>
                <a:gd name="connsiteY288" fmla="*/ 22216 h 622300"/>
                <a:gd name="connsiteX289" fmla="*/ 103188 w 1721798"/>
                <a:gd name="connsiteY289" fmla="*/ 17487 h 622300"/>
                <a:gd name="connsiteX290" fmla="*/ 120678 w 1721798"/>
                <a:gd name="connsiteY290" fmla="*/ 14313 h 622300"/>
                <a:gd name="connsiteX291" fmla="*/ 139688 w 1721798"/>
                <a:gd name="connsiteY291" fmla="*/ 10330 h 622300"/>
                <a:gd name="connsiteX292" fmla="*/ 158775 w 1721798"/>
                <a:gd name="connsiteY292" fmla="*/ 6348 h 622300"/>
                <a:gd name="connsiteX293" fmla="*/ 180218 w 1721798"/>
                <a:gd name="connsiteY293" fmla="*/ 3983 h 622300"/>
                <a:gd name="connsiteX294" fmla="*/ 200825 w 1721798"/>
                <a:gd name="connsiteY294" fmla="*/ 2365 h 622300"/>
                <a:gd name="connsiteX295" fmla="*/ 211167 w 1721798"/>
                <a:gd name="connsiteY295" fmla="*/ 809 h 622300"/>
                <a:gd name="connsiteX296" fmla="*/ 221433 w 1721798"/>
                <a:gd name="connsiteY296" fmla="*/ 809 h 622300"/>
                <a:gd name="connsiteX297" fmla="*/ 232535 w 1721798"/>
                <a:gd name="connsiteY297" fmla="*/ 809 h 622300"/>
                <a:gd name="connsiteX298" fmla="*/ 242876 w 1721798"/>
                <a:gd name="connsiteY29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45713 w 1721798"/>
                <a:gd name="connsiteY180" fmla="*/ 379279 h 622300"/>
                <a:gd name="connsiteX181" fmla="*/ 915489 w 1721798"/>
                <a:gd name="connsiteY181" fmla="*/ 388030 h 622300"/>
                <a:gd name="connsiteX182" fmla="*/ 829590 w 1721798"/>
                <a:gd name="connsiteY182" fmla="*/ 419055 h 622300"/>
                <a:gd name="connsiteX183" fmla="*/ 788232 w 1721798"/>
                <a:gd name="connsiteY183" fmla="*/ 433374 h 622300"/>
                <a:gd name="connsiteX184" fmla="*/ 769938 w 1721798"/>
                <a:gd name="connsiteY184" fmla="*/ 439738 h 622300"/>
                <a:gd name="connsiteX185" fmla="*/ 769953 w 1721798"/>
                <a:gd name="connsiteY185" fmla="*/ 438446 h 622300"/>
                <a:gd name="connsiteX186" fmla="*/ 715929 w 1721798"/>
                <a:gd name="connsiteY186" fmla="*/ 457204 h 622300"/>
                <a:gd name="connsiteX187" fmla="*/ 711215 w 1721798"/>
                <a:gd name="connsiteY187" fmla="*/ 458760 h 622300"/>
                <a:gd name="connsiteX188" fmla="*/ 704067 w 1721798"/>
                <a:gd name="connsiteY188" fmla="*/ 461933 h 622300"/>
                <a:gd name="connsiteX189" fmla="*/ 670685 w 1721798"/>
                <a:gd name="connsiteY189" fmla="*/ 476246 h 622300"/>
                <a:gd name="connsiteX190" fmla="*/ 657225 w 1721798"/>
                <a:gd name="connsiteY190" fmla="*/ 481785 h 622300"/>
                <a:gd name="connsiteX191" fmla="*/ 589777 w 1721798"/>
                <a:gd name="connsiteY191" fmla="*/ 510411 h 622300"/>
                <a:gd name="connsiteX192" fmla="*/ 580196 w 1721798"/>
                <a:gd name="connsiteY192" fmla="*/ 515140 h 622300"/>
                <a:gd name="connsiteX193" fmla="*/ 571527 w 1721798"/>
                <a:gd name="connsiteY193" fmla="*/ 518314 h 622300"/>
                <a:gd name="connsiteX194" fmla="*/ 565976 w 1721798"/>
                <a:gd name="connsiteY194" fmla="*/ 521488 h 622300"/>
                <a:gd name="connsiteX195" fmla="*/ 563543 w 1721798"/>
                <a:gd name="connsiteY195" fmla="*/ 522297 h 622300"/>
                <a:gd name="connsiteX196" fmla="*/ 558828 w 1721798"/>
                <a:gd name="connsiteY196" fmla="*/ 524661 h 622300"/>
                <a:gd name="connsiteX197" fmla="*/ 554798 w 1721798"/>
                <a:gd name="connsiteY197" fmla="*/ 526279 h 622300"/>
                <a:gd name="connsiteX198" fmla="*/ 551680 w 1721798"/>
                <a:gd name="connsiteY198" fmla="*/ 528644 h 622300"/>
                <a:gd name="connsiteX199" fmla="*/ 547726 w 1721798"/>
                <a:gd name="connsiteY199" fmla="*/ 529453 h 622300"/>
                <a:gd name="connsiteX200" fmla="*/ 544532 w 1721798"/>
                <a:gd name="connsiteY200" fmla="*/ 531009 h 622300"/>
                <a:gd name="connsiteX201" fmla="*/ 538981 w 1721798"/>
                <a:gd name="connsiteY201" fmla="*/ 534182 h 622300"/>
                <a:gd name="connsiteX202" fmla="*/ 487349 w 1721798"/>
                <a:gd name="connsiteY202" fmla="*/ 558826 h 622300"/>
                <a:gd name="connsiteX203" fmla="*/ 473890 w 1721798"/>
                <a:gd name="connsiteY203" fmla="*/ 565920 h 622300"/>
                <a:gd name="connsiteX204" fmla="*/ 428645 w 1721798"/>
                <a:gd name="connsiteY204" fmla="*/ 586580 h 622300"/>
                <a:gd name="connsiteX205" fmla="*/ 414349 w 1721798"/>
                <a:gd name="connsiteY205" fmla="*/ 593737 h 622300"/>
                <a:gd name="connsiteX206" fmla="*/ 372299 w 1721798"/>
                <a:gd name="connsiteY206" fmla="*/ 610414 h 622300"/>
                <a:gd name="connsiteX207" fmla="*/ 360360 w 1721798"/>
                <a:gd name="connsiteY207" fmla="*/ 615144 h 622300"/>
                <a:gd name="connsiteX208" fmla="*/ 349258 w 1721798"/>
                <a:gd name="connsiteY208" fmla="*/ 619126 h 622300"/>
                <a:gd name="connsiteX209" fmla="*/ 340513 w 1721798"/>
                <a:gd name="connsiteY209" fmla="*/ 621491 h 622300"/>
                <a:gd name="connsiteX210" fmla="*/ 331769 w 1721798"/>
                <a:gd name="connsiteY210" fmla="*/ 622300 h 622300"/>
                <a:gd name="connsiteX211" fmla="*/ 325457 w 1721798"/>
                <a:gd name="connsiteY211" fmla="*/ 622300 h 622300"/>
                <a:gd name="connsiteX212" fmla="*/ 311161 w 1721798"/>
                <a:gd name="connsiteY212" fmla="*/ 619126 h 622300"/>
                <a:gd name="connsiteX213" fmla="*/ 295269 w 1721798"/>
                <a:gd name="connsiteY213" fmla="*/ 610414 h 622300"/>
                <a:gd name="connsiteX214" fmla="*/ 280213 w 1721798"/>
                <a:gd name="connsiteY214" fmla="*/ 598466 h 622300"/>
                <a:gd name="connsiteX215" fmla="*/ 263559 w 1721798"/>
                <a:gd name="connsiteY215" fmla="*/ 584215 h 622300"/>
                <a:gd name="connsiteX216" fmla="*/ 247667 w 1721798"/>
                <a:gd name="connsiteY216" fmla="*/ 566729 h 622300"/>
                <a:gd name="connsiteX217" fmla="*/ 232535 w 1721798"/>
                <a:gd name="connsiteY217" fmla="*/ 548495 h 622300"/>
                <a:gd name="connsiteX218" fmla="*/ 216718 w 1721798"/>
                <a:gd name="connsiteY218" fmla="*/ 528644 h 622300"/>
                <a:gd name="connsiteX219" fmla="*/ 202422 w 1721798"/>
                <a:gd name="connsiteY219" fmla="*/ 507237 h 622300"/>
                <a:gd name="connsiteX220" fmla="*/ 188126 w 1721798"/>
                <a:gd name="connsiteY220" fmla="*/ 487385 h 622300"/>
                <a:gd name="connsiteX221" fmla="*/ 175428 w 1721798"/>
                <a:gd name="connsiteY221" fmla="*/ 467534 h 622300"/>
                <a:gd name="connsiteX222" fmla="*/ 163489 w 1721798"/>
                <a:gd name="connsiteY222" fmla="*/ 447683 h 622300"/>
                <a:gd name="connsiteX223" fmla="*/ 153984 w 1721798"/>
                <a:gd name="connsiteY223" fmla="*/ 431005 h 622300"/>
                <a:gd name="connsiteX224" fmla="*/ 145239 w 1721798"/>
                <a:gd name="connsiteY224" fmla="*/ 415945 h 622300"/>
                <a:gd name="connsiteX225" fmla="*/ 138928 w 1721798"/>
                <a:gd name="connsiteY225" fmla="*/ 403997 h 622300"/>
                <a:gd name="connsiteX226" fmla="*/ 134137 w 1721798"/>
                <a:gd name="connsiteY226" fmla="*/ 395285 h 622300"/>
                <a:gd name="connsiteX227" fmla="*/ 132540 w 1721798"/>
                <a:gd name="connsiteY227" fmla="*/ 390556 h 622300"/>
                <a:gd name="connsiteX228" fmla="*/ 133377 w 1721798"/>
                <a:gd name="connsiteY228" fmla="*/ 384146 h 622300"/>
                <a:gd name="connsiteX229" fmla="*/ 137331 w 1721798"/>
                <a:gd name="connsiteY229" fmla="*/ 373069 h 622300"/>
                <a:gd name="connsiteX230" fmla="*/ 143642 w 1721798"/>
                <a:gd name="connsiteY230" fmla="*/ 361183 h 622300"/>
                <a:gd name="connsiteX231" fmla="*/ 151627 w 1721798"/>
                <a:gd name="connsiteY231" fmla="*/ 347679 h 622300"/>
                <a:gd name="connsiteX232" fmla="*/ 161892 w 1721798"/>
                <a:gd name="connsiteY232" fmla="*/ 334175 h 622300"/>
                <a:gd name="connsiteX233" fmla="*/ 170637 w 1721798"/>
                <a:gd name="connsiteY233" fmla="*/ 320671 h 622300"/>
                <a:gd name="connsiteX234" fmla="*/ 180218 w 1721798"/>
                <a:gd name="connsiteY234" fmla="*/ 311150 h 622300"/>
                <a:gd name="connsiteX235" fmla="*/ 187290 w 1721798"/>
                <a:gd name="connsiteY235" fmla="*/ 303994 h 622300"/>
                <a:gd name="connsiteX236" fmla="*/ 207973 w 1721798"/>
                <a:gd name="connsiteY236" fmla="*/ 288934 h 622300"/>
                <a:gd name="connsiteX237" fmla="*/ 228580 w 1721798"/>
                <a:gd name="connsiteY237" fmla="*/ 274621 h 622300"/>
                <a:gd name="connsiteX238" fmla="*/ 250024 w 1721798"/>
                <a:gd name="connsiteY238" fmla="*/ 260370 h 622300"/>
                <a:gd name="connsiteX239" fmla="*/ 269871 w 1721798"/>
                <a:gd name="connsiteY239" fmla="*/ 247675 h 622300"/>
                <a:gd name="connsiteX240" fmla="*/ 287360 w 1721798"/>
                <a:gd name="connsiteY240" fmla="*/ 238154 h 622300"/>
                <a:gd name="connsiteX241" fmla="*/ 300820 w 1721798"/>
                <a:gd name="connsiteY241" fmla="*/ 229380 h 622300"/>
                <a:gd name="connsiteX242" fmla="*/ 310325 w 1721798"/>
                <a:gd name="connsiteY242" fmla="*/ 223841 h 622300"/>
                <a:gd name="connsiteX243" fmla="*/ 313519 w 1721798"/>
                <a:gd name="connsiteY243" fmla="*/ 222223 h 622300"/>
                <a:gd name="connsiteX244" fmla="*/ 311161 w 1721798"/>
                <a:gd name="connsiteY244" fmla="*/ 221477 h 622300"/>
                <a:gd name="connsiteX245" fmla="*/ 304774 w 1721798"/>
                <a:gd name="connsiteY245" fmla="*/ 219859 h 622300"/>
                <a:gd name="connsiteX246" fmla="*/ 293672 w 1721798"/>
                <a:gd name="connsiteY246" fmla="*/ 216685 h 622300"/>
                <a:gd name="connsiteX247" fmla="*/ 277779 w 1721798"/>
                <a:gd name="connsiteY247" fmla="*/ 213511 h 622300"/>
                <a:gd name="connsiteX248" fmla="*/ 259529 w 1721798"/>
                <a:gd name="connsiteY248" fmla="*/ 210337 h 622300"/>
                <a:gd name="connsiteX249" fmla="*/ 238162 w 1721798"/>
                <a:gd name="connsiteY249" fmla="*/ 207973 h 622300"/>
                <a:gd name="connsiteX250" fmla="*/ 212688 w 1721798"/>
                <a:gd name="connsiteY250" fmla="*/ 206355 h 622300"/>
                <a:gd name="connsiteX251" fmla="*/ 185769 w 1721798"/>
                <a:gd name="connsiteY251" fmla="*/ 207973 h 622300"/>
                <a:gd name="connsiteX252" fmla="*/ 167519 w 1721798"/>
                <a:gd name="connsiteY252" fmla="*/ 209528 h 622300"/>
                <a:gd name="connsiteX253" fmla="*/ 145239 w 1721798"/>
                <a:gd name="connsiteY253" fmla="*/ 214320 h 622300"/>
                <a:gd name="connsiteX254" fmla="*/ 121438 w 1721798"/>
                <a:gd name="connsiteY254" fmla="*/ 218303 h 622300"/>
                <a:gd name="connsiteX255" fmla="*/ 97637 w 1721798"/>
                <a:gd name="connsiteY255" fmla="*/ 223841 h 622300"/>
                <a:gd name="connsiteX256" fmla="*/ 74597 w 1721798"/>
                <a:gd name="connsiteY256" fmla="*/ 229380 h 622300"/>
                <a:gd name="connsiteX257" fmla="*/ 57944 w 1721798"/>
                <a:gd name="connsiteY257" fmla="*/ 234172 h 622300"/>
                <a:gd name="connsiteX258" fmla="*/ 44484 w 1721798"/>
                <a:gd name="connsiteY258" fmla="*/ 238154 h 622300"/>
                <a:gd name="connsiteX259" fmla="*/ 40454 w 1721798"/>
                <a:gd name="connsiteY259" fmla="*/ 238901 h 622300"/>
                <a:gd name="connsiteX260" fmla="*/ 61898 w 1721798"/>
                <a:gd name="connsiteY260" fmla="*/ 186503 h 622300"/>
                <a:gd name="connsiteX261" fmla="*/ 110336 w 1721798"/>
                <a:gd name="connsiteY261" fmla="*/ 131741 h 622300"/>
                <a:gd name="connsiteX262" fmla="*/ 108739 w 1721798"/>
                <a:gd name="connsiteY262" fmla="*/ 130994 h 622300"/>
                <a:gd name="connsiteX263" fmla="*/ 102428 w 1721798"/>
                <a:gd name="connsiteY263" fmla="*/ 129376 h 622300"/>
                <a:gd name="connsiteX264" fmla="*/ 94444 w 1721798"/>
                <a:gd name="connsiteY264" fmla="*/ 126203 h 622300"/>
                <a:gd name="connsiteX265" fmla="*/ 84102 w 1721798"/>
                <a:gd name="connsiteY265" fmla="*/ 123029 h 622300"/>
                <a:gd name="connsiteX266" fmla="*/ 73000 w 1721798"/>
                <a:gd name="connsiteY266" fmla="*/ 119046 h 622300"/>
                <a:gd name="connsiteX267" fmla="*/ 63495 w 1721798"/>
                <a:gd name="connsiteY267" fmla="*/ 114317 h 622300"/>
                <a:gd name="connsiteX268" fmla="*/ 53990 w 1721798"/>
                <a:gd name="connsiteY268" fmla="*/ 109525 h 622300"/>
                <a:gd name="connsiteX269" fmla="*/ 47602 w 1721798"/>
                <a:gd name="connsiteY269" fmla="*/ 106351 h 622300"/>
                <a:gd name="connsiteX270" fmla="*/ 42051 w 1721798"/>
                <a:gd name="connsiteY270" fmla="*/ 101622 h 622300"/>
                <a:gd name="connsiteX271" fmla="*/ 34903 w 1721798"/>
                <a:gd name="connsiteY271" fmla="*/ 95274 h 622300"/>
                <a:gd name="connsiteX272" fmla="*/ 27755 w 1721798"/>
                <a:gd name="connsiteY272" fmla="*/ 88118 h 622300"/>
                <a:gd name="connsiteX273" fmla="*/ 19847 w 1721798"/>
                <a:gd name="connsiteY273" fmla="*/ 80961 h 622300"/>
                <a:gd name="connsiteX274" fmla="*/ 12699 w 1721798"/>
                <a:gd name="connsiteY274" fmla="*/ 72996 h 622300"/>
                <a:gd name="connsiteX275" fmla="*/ 6388 w 1721798"/>
                <a:gd name="connsiteY275" fmla="*/ 66648 h 622300"/>
                <a:gd name="connsiteX276" fmla="*/ 2358 w 1721798"/>
                <a:gd name="connsiteY276" fmla="*/ 61110 h 622300"/>
                <a:gd name="connsiteX277" fmla="*/ 0 w 1721798"/>
                <a:gd name="connsiteY277" fmla="*/ 57127 h 622300"/>
                <a:gd name="connsiteX278" fmla="*/ 761 w 1721798"/>
                <a:gd name="connsiteY278" fmla="*/ 55571 h 622300"/>
                <a:gd name="connsiteX279" fmla="*/ 3954 w 1721798"/>
                <a:gd name="connsiteY279" fmla="*/ 54762 h 622300"/>
                <a:gd name="connsiteX280" fmla="*/ 9505 w 1721798"/>
                <a:gd name="connsiteY280" fmla="*/ 52398 h 622300"/>
                <a:gd name="connsiteX281" fmla="*/ 15893 w 1721798"/>
                <a:gd name="connsiteY281" fmla="*/ 49224 h 622300"/>
                <a:gd name="connsiteX282" fmla="*/ 23801 w 1721798"/>
                <a:gd name="connsiteY282" fmla="*/ 46050 h 622300"/>
                <a:gd name="connsiteX283" fmla="*/ 32546 w 1721798"/>
                <a:gd name="connsiteY283" fmla="*/ 41259 h 622300"/>
                <a:gd name="connsiteX284" fmla="*/ 44484 w 1721798"/>
                <a:gd name="connsiteY284" fmla="*/ 36529 h 622300"/>
                <a:gd name="connsiteX285" fmla="*/ 57944 w 1721798"/>
                <a:gd name="connsiteY285" fmla="*/ 32546 h 622300"/>
                <a:gd name="connsiteX286" fmla="*/ 71403 w 1721798"/>
                <a:gd name="connsiteY286" fmla="*/ 27755 h 622300"/>
                <a:gd name="connsiteX287" fmla="*/ 86535 w 1721798"/>
                <a:gd name="connsiteY287" fmla="*/ 22216 h 622300"/>
                <a:gd name="connsiteX288" fmla="*/ 103188 w 1721798"/>
                <a:gd name="connsiteY288" fmla="*/ 17487 h 622300"/>
                <a:gd name="connsiteX289" fmla="*/ 120678 w 1721798"/>
                <a:gd name="connsiteY289" fmla="*/ 14313 h 622300"/>
                <a:gd name="connsiteX290" fmla="*/ 139688 w 1721798"/>
                <a:gd name="connsiteY290" fmla="*/ 10330 h 622300"/>
                <a:gd name="connsiteX291" fmla="*/ 158775 w 1721798"/>
                <a:gd name="connsiteY291" fmla="*/ 6348 h 622300"/>
                <a:gd name="connsiteX292" fmla="*/ 180218 w 1721798"/>
                <a:gd name="connsiteY292" fmla="*/ 3983 h 622300"/>
                <a:gd name="connsiteX293" fmla="*/ 200825 w 1721798"/>
                <a:gd name="connsiteY293" fmla="*/ 2365 h 622300"/>
                <a:gd name="connsiteX294" fmla="*/ 211167 w 1721798"/>
                <a:gd name="connsiteY294" fmla="*/ 809 h 622300"/>
                <a:gd name="connsiteX295" fmla="*/ 221433 w 1721798"/>
                <a:gd name="connsiteY295" fmla="*/ 809 h 622300"/>
                <a:gd name="connsiteX296" fmla="*/ 232535 w 1721798"/>
                <a:gd name="connsiteY296" fmla="*/ 809 h 622300"/>
                <a:gd name="connsiteX297" fmla="*/ 242876 w 1721798"/>
                <a:gd name="connsiteY29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57643 w 1721798"/>
                <a:gd name="connsiteY179" fmla="*/ 376893 h 622300"/>
                <a:gd name="connsiteX180" fmla="*/ 915489 w 1721798"/>
                <a:gd name="connsiteY180" fmla="*/ 388030 h 622300"/>
                <a:gd name="connsiteX181" fmla="*/ 829590 w 1721798"/>
                <a:gd name="connsiteY181" fmla="*/ 419055 h 622300"/>
                <a:gd name="connsiteX182" fmla="*/ 788232 w 1721798"/>
                <a:gd name="connsiteY182" fmla="*/ 433374 h 622300"/>
                <a:gd name="connsiteX183" fmla="*/ 769938 w 1721798"/>
                <a:gd name="connsiteY183" fmla="*/ 439738 h 622300"/>
                <a:gd name="connsiteX184" fmla="*/ 769953 w 1721798"/>
                <a:gd name="connsiteY184" fmla="*/ 438446 h 622300"/>
                <a:gd name="connsiteX185" fmla="*/ 715929 w 1721798"/>
                <a:gd name="connsiteY185" fmla="*/ 457204 h 622300"/>
                <a:gd name="connsiteX186" fmla="*/ 711215 w 1721798"/>
                <a:gd name="connsiteY186" fmla="*/ 458760 h 622300"/>
                <a:gd name="connsiteX187" fmla="*/ 704067 w 1721798"/>
                <a:gd name="connsiteY187" fmla="*/ 461933 h 622300"/>
                <a:gd name="connsiteX188" fmla="*/ 670685 w 1721798"/>
                <a:gd name="connsiteY188" fmla="*/ 476246 h 622300"/>
                <a:gd name="connsiteX189" fmla="*/ 657225 w 1721798"/>
                <a:gd name="connsiteY189" fmla="*/ 481785 h 622300"/>
                <a:gd name="connsiteX190" fmla="*/ 589777 w 1721798"/>
                <a:gd name="connsiteY190" fmla="*/ 510411 h 622300"/>
                <a:gd name="connsiteX191" fmla="*/ 580196 w 1721798"/>
                <a:gd name="connsiteY191" fmla="*/ 515140 h 622300"/>
                <a:gd name="connsiteX192" fmla="*/ 571527 w 1721798"/>
                <a:gd name="connsiteY192" fmla="*/ 518314 h 622300"/>
                <a:gd name="connsiteX193" fmla="*/ 565976 w 1721798"/>
                <a:gd name="connsiteY193" fmla="*/ 521488 h 622300"/>
                <a:gd name="connsiteX194" fmla="*/ 563543 w 1721798"/>
                <a:gd name="connsiteY194" fmla="*/ 522297 h 622300"/>
                <a:gd name="connsiteX195" fmla="*/ 558828 w 1721798"/>
                <a:gd name="connsiteY195" fmla="*/ 524661 h 622300"/>
                <a:gd name="connsiteX196" fmla="*/ 554798 w 1721798"/>
                <a:gd name="connsiteY196" fmla="*/ 526279 h 622300"/>
                <a:gd name="connsiteX197" fmla="*/ 551680 w 1721798"/>
                <a:gd name="connsiteY197" fmla="*/ 528644 h 622300"/>
                <a:gd name="connsiteX198" fmla="*/ 547726 w 1721798"/>
                <a:gd name="connsiteY198" fmla="*/ 529453 h 622300"/>
                <a:gd name="connsiteX199" fmla="*/ 544532 w 1721798"/>
                <a:gd name="connsiteY199" fmla="*/ 531009 h 622300"/>
                <a:gd name="connsiteX200" fmla="*/ 538981 w 1721798"/>
                <a:gd name="connsiteY200" fmla="*/ 534182 h 622300"/>
                <a:gd name="connsiteX201" fmla="*/ 487349 w 1721798"/>
                <a:gd name="connsiteY201" fmla="*/ 558826 h 622300"/>
                <a:gd name="connsiteX202" fmla="*/ 473890 w 1721798"/>
                <a:gd name="connsiteY202" fmla="*/ 565920 h 622300"/>
                <a:gd name="connsiteX203" fmla="*/ 428645 w 1721798"/>
                <a:gd name="connsiteY203" fmla="*/ 586580 h 622300"/>
                <a:gd name="connsiteX204" fmla="*/ 414349 w 1721798"/>
                <a:gd name="connsiteY204" fmla="*/ 593737 h 622300"/>
                <a:gd name="connsiteX205" fmla="*/ 372299 w 1721798"/>
                <a:gd name="connsiteY205" fmla="*/ 610414 h 622300"/>
                <a:gd name="connsiteX206" fmla="*/ 360360 w 1721798"/>
                <a:gd name="connsiteY206" fmla="*/ 615144 h 622300"/>
                <a:gd name="connsiteX207" fmla="*/ 349258 w 1721798"/>
                <a:gd name="connsiteY207" fmla="*/ 619126 h 622300"/>
                <a:gd name="connsiteX208" fmla="*/ 340513 w 1721798"/>
                <a:gd name="connsiteY208" fmla="*/ 621491 h 622300"/>
                <a:gd name="connsiteX209" fmla="*/ 331769 w 1721798"/>
                <a:gd name="connsiteY209" fmla="*/ 622300 h 622300"/>
                <a:gd name="connsiteX210" fmla="*/ 325457 w 1721798"/>
                <a:gd name="connsiteY210" fmla="*/ 622300 h 622300"/>
                <a:gd name="connsiteX211" fmla="*/ 311161 w 1721798"/>
                <a:gd name="connsiteY211" fmla="*/ 619126 h 622300"/>
                <a:gd name="connsiteX212" fmla="*/ 295269 w 1721798"/>
                <a:gd name="connsiteY212" fmla="*/ 610414 h 622300"/>
                <a:gd name="connsiteX213" fmla="*/ 280213 w 1721798"/>
                <a:gd name="connsiteY213" fmla="*/ 598466 h 622300"/>
                <a:gd name="connsiteX214" fmla="*/ 263559 w 1721798"/>
                <a:gd name="connsiteY214" fmla="*/ 584215 h 622300"/>
                <a:gd name="connsiteX215" fmla="*/ 247667 w 1721798"/>
                <a:gd name="connsiteY215" fmla="*/ 566729 h 622300"/>
                <a:gd name="connsiteX216" fmla="*/ 232535 w 1721798"/>
                <a:gd name="connsiteY216" fmla="*/ 548495 h 622300"/>
                <a:gd name="connsiteX217" fmla="*/ 216718 w 1721798"/>
                <a:gd name="connsiteY217" fmla="*/ 528644 h 622300"/>
                <a:gd name="connsiteX218" fmla="*/ 202422 w 1721798"/>
                <a:gd name="connsiteY218" fmla="*/ 507237 h 622300"/>
                <a:gd name="connsiteX219" fmla="*/ 188126 w 1721798"/>
                <a:gd name="connsiteY219" fmla="*/ 487385 h 622300"/>
                <a:gd name="connsiteX220" fmla="*/ 175428 w 1721798"/>
                <a:gd name="connsiteY220" fmla="*/ 467534 h 622300"/>
                <a:gd name="connsiteX221" fmla="*/ 163489 w 1721798"/>
                <a:gd name="connsiteY221" fmla="*/ 447683 h 622300"/>
                <a:gd name="connsiteX222" fmla="*/ 153984 w 1721798"/>
                <a:gd name="connsiteY222" fmla="*/ 431005 h 622300"/>
                <a:gd name="connsiteX223" fmla="*/ 145239 w 1721798"/>
                <a:gd name="connsiteY223" fmla="*/ 415945 h 622300"/>
                <a:gd name="connsiteX224" fmla="*/ 138928 w 1721798"/>
                <a:gd name="connsiteY224" fmla="*/ 403997 h 622300"/>
                <a:gd name="connsiteX225" fmla="*/ 134137 w 1721798"/>
                <a:gd name="connsiteY225" fmla="*/ 395285 h 622300"/>
                <a:gd name="connsiteX226" fmla="*/ 132540 w 1721798"/>
                <a:gd name="connsiteY226" fmla="*/ 390556 h 622300"/>
                <a:gd name="connsiteX227" fmla="*/ 133377 w 1721798"/>
                <a:gd name="connsiteY227" fmla="*/ 384146 h 622300"/>
                <a:gd name="connsiteX228" fmla="*/ 137331 w 1721798"/>
                <a:gd name="connsiteY228" fmla="*/ 373069 h 622300"/>
                <a:gd name="connsiteX229" fmla="*/ 143642 w 1721798"/>
                <a:gd name="connsiteY229" fmla="*/ 361183 h 622300"/>
                <a:gd name="connsiteX230" fmla="*/ 151627 w 1721798"/>
                <a:gd name="connsiteY230" fmla="*/ 347679 h 622300"/>
                <a:gd name="connsiteX231" fmla="*/ 161892 w 1721798"/>
                <a:gd name="connsiteY231" fmla="*/ 334175 h 622300"/>
                <a:gd name="connsiteX232" fmla="*/ 170637 w 1721798"/>
                <a:gd name="connsiteY232" fmla="*/ 320671 h 622300"/>
                <a:gd name="connsiteX233" fmla="*/ 180218 w 1721798"/>
                <a:gd name="connsiteY233" fmla="*/ 311150 h 622300"/>
                <a:gd name="connsiteX234" fmla="*/ 187290 w 1721798"/>
                <a:gd name="connsiteY234" fmla="*/ 303994 h 622300"/>
                <a:gd name="connsiteX235" fmla="*/ 207973 w 1721798"/>
                <a:gd name="connsiteY235" fmla="*/ 288934 h 622300"/>
                <a:gd name="connsiteX236" fmla="*/ 228580 w 1721798"/>
                <a:gd name="connsiteY236" fmla="*/ 274621 h 622300"/>
                <a:gd name="connsiteX237" fmla="*/ 250024 w 1721798"/>
                <a:gd name="connsiteY237" fmla="*/ 260370 h 622300"/>
                <a:gd name="connsiteX238" fmla="*/ 269871 w 1721798"/>
                <a:gd name="connsiteY238" fmla="*/ 247675 h 622300"/>
                <a:gd name="connsiteX239" fmla="*/ 287360 w 1721798"/>
                <a:gd name="connsiteY239" fmla="*/ 238154 h 622300"/>
                <a:gd name="connsiteX240" fmla="*/ 300820 w 1721798"/>
                <a:gd name="connsiteY240" fmla="*/ 229380 h 622300"/>
                <a:gd name="connsiteX241" fmla="*/ 310325 w 1721798"/>
                <a:gd name="connsiteY241" fmla="*/ 223841 h 622300"/>
                <a:gd name="connsiteX242" fmla="*/ 313519 w 1721798"/>
                <a:gd name="connsiteY242" fmla="*/ 222223 h 622300"/>
                <a:gd name="connsiteX243" fmla="*/ 311161 w 1721798"/>
                <a:gd name="connsiteY243" fmla="*/ 221477 h 622300"/>
                <a:gd name="connsiteX244" fmla="*/ 304774 w 1721798"/>
                <a:gd name="connsiteY244" fmla="*/ 219859 h 622300"/>
                <a:gd name="connsiteX245" fmla="*/ 293672 w 1721798"/>
                <a:gd name="connsiteY245" fmla="*/ 216685 h 622300"/>
                <a:gd name="connsiteX246" fmla="*/ 277779 w 1721798"/>
                <a:gd name="connsiteY246" fmla="*/ 213511 h 622300"/>
                <a:gd name="connsiteX247" fmla="*/ 259529 w 1721798"/>
                <a:gd name="connsiteY247" fmla="*/ 210337 h 622300"/>
                <a:gd name="connsiteX248" fmla="*/ 238162 w 1721798"/>
                <a:gd name="connsiteY248" fmla="*/ 207973 h 622300"/>
                <a:gd name="connsiteX249" fmla="*/ 212688 w 1721798"/>
                <a:gd name="connsiteY249" fmla="*/ 206355 h 622300"/>
                <a:gd name="connsiteX250" fmla="*/ 185769 w 1721798"/>
                <a:gd name="connsiteY250" fmla="*/ 207973 h 622300"/>
                <a:gd name="connsiteX251" fmla="*/ 167519 w 1721798"/>
                <a:gd name="connsiteY251" fmla="*/ 209528 h 622300"/>
                <a:gd name="connsiteX252" fmla="*/ 145239 w 1721798"/>
                <a:gd name="connsiteY252" fmla="*/ 214320 h 622300"/>
                <a:gd name="connsiteX253" fmla="*/ 121438 w 1721798"/>
                <a:gd name="connsiteY253" fmla="*/ 218303 h 622300"/>
                <a:gd name="connsiteX254" fmla="*/ 97637 w 1721798"/>
                <a:gd name="connsiteY254" fmla="*/ 223841 h 622300"/>
                <a:gd name="connsiteX255" fmla="*/ 74597 w 1721798"/>
                <a:gd name="connsiteY255" fmla="*/ 229380 h 622300"/>
                <a:gd name="connsiteX256" fmla="*/ 57944 w 1721798"/>
                <a:gd name="connsiteY256" fmla="*/ 234172 h 622300"/>
                <a:gd name="connsiteX257" fmla="*/ 44484 w 1721798"/>
                <a:gd name="connsiteY257" fmla="*/ 238154 h 622300"/>
                <a:gd name="connsiteX258" fmla="*/ 40454 w 1721798"/>
                <a:gd name="connsiteY258" fmla="*/ 238901 h 622300"/>
                <a:gd name="connsiteX259" fmla="*/ 61898 w 1721798"/>
                <a:gd name="connsiteY259" fmla="*/ 186503 h 622300"/>
                <a:gd name="connsiteX260" fmla="*/ 110336 w 1721798"/>
                <a:gd name="connsiteY260" fmla="*/ 131741 h 622300"/>
                <a:gd name="connsiteX261" fmla="*/ 108739 w 1721798"/>
                <a:gd name="connsiteY261" fmla="*/ 130994 h 622300"/>
                <a:gd name="connsiteX262" fmla="*/ 102428 w 1721798"/>
                <a:gd name="connsiteY262" fmla="*/ 129376 h 622300"/>
                <a:gd name="connsiteX263" fmla="*/ 94444 w 1721798"/>
                <a:gd name="connsiteY263" fmla="*/ 126203 h 622300"/>
                <a:gd name="connsiteX264" fmla="*/ 84102 w 1721798"/>
                <a:gd name="connsiteY264" fmla="*/ 123029 h 622300"/>
                <a:gd name="connsiteX265" fmla="*/ 73000 w 1721798"/>
                <a:gd name="connsiteY265" fmla="*/ 119046 h 622300"/>
                <a:gd name="connsiteX266" fmla="*/ 63495 w 1721798"/>
                <a:gd name="connsiteY266" fmla="*/ 114317 h 622300"/>
                <a:gd name="connsiteX267" fmla="*/ 53990 w 1721798"/>
                <a:gd name="connsiteY267" fmla="*/ 109525 h 622300"/>
                <a:gd name="connsiteX268" fmla="*/ 47602 w 1721798"/>
                <a:gd name="connsiteY268" fmla="*/ 106351 h 622300"/>
                <a:gd name="connsiteX269" fmla="*/ 42051 w 1721798"/>
                <a:gd name="connsiteY269" fmla="*/ 101622 h 622300"/>
                <a:gd name="connsiteX270" fmla="*/ 34903 w 1721798"/>
                <a:gd name="connsiteY270" fmla="*/ 95274 h 622300"/>
                <a:gd name="connsiteX271" fmla="*/ 27755 w 1721798"/>
                <a:gd name="connsiteY271" fmla="*/ 88118 h 622300"/>
                <a:gd name="connsiteX272" fmla="*/ 19847 w 1721798"/>
                <a:gd name="connsiteY272" fmla="*/ 80961 h 622300"/>
                <a:gd name="connsiteX273" fmla="*/ 12699 w 1721798"/>
                <a:gd name="connsiteY273" fmla="*/ 72996 h 622300"/>
                <a:gd name="connsiteX274" fmla="*/ 6388 w 1721798"/>
                <a:gd name="connsiteY274" fmla="*/ 66648 h 622300"/>
                <a:gd name="connsiteX275" fmla="*/ 2358 w 1721798"/>
                <a:gd name="connsiteY275" fmla="*/ 61110 h 622300"/>
                <a:gd name="connsiteX276" fmla="*/ 0 w 1721798"/>
                <a:gd name="connsiteY276" fmla="*/ 57127 h 622300"/>
                <a:gd name="connsiteX277" fmla="*/ 761 w 1721798"/>
                <a:gd name="connsiteY277" fmla="*/ 55571 h 622300"/>
                <a:gd name="connsiteX278" fmla="*/ 3954 w 1721798"/>
                <a:gd name="connsiteY278" fmla="*/ 54762 h 622300"/>
                <a:gd name="connsiteX279" fmla="*/ 9505 w 1721798"/>
                <a:gd name="connsiteY279" fmla="*/ 52398 h 622300"/>
                <a:gd name="connsiteX280" fmla="*/ 15893 w 1721798"/>
                <a:gd name="connsiteY280" fmla="*/ 49224 h 622300"/>
                <a:gd name="connsiteX281" fmla="*/ 23801 w 1721798"/>
                <a:gd name="connsiteY281" fmla="*/ 46050 h 622300"/>
                <a:gd name="connsiteX282" fmla="*/ 32546 w 1721798"/>
                <a:gd name="connsiteY282" fmla="*/ 41259 h 622300"/>
                <a:gd name="connsiteX283" fmla="*/ 44484 w 1721798"/>
                <a:gd name="connsiteY283" fmla="*/ 36529 h 622300"/>
                <a:gd name="connsiteX284" fmla="*/ 57944 w 1721798"/>
                <a:gd name="connsiteY284" fmla="*/ 32546 h 622300"/>
                <a:gd name="connsiteX285" fmla="*/ 71403 w 1721798"/>
                <a:gd name="connsiteY285" fmla="*/ 27755 h 622300"/>
                <a:gd name="connsiteX286" fmla="*/ 86535 w 1721798"/>
                <a:gd name="connsiteY286" fmla="*/ 22216 h 622300"/>
                <a:gd name="connsiteX287" fmla="*/ 103188 w 1721798"/>
                <a:gd name="connsiteY287" fmla="*/ 17487 h 622300"/>
                <a:gd name="connsiteX288" fmla="*/ 120678 w 1721798"/>
                <a:gd name="connsiteY288" fmla="*/ 14313 h 622300"/>
                <a:gd name="connsiteX289" fmla="*/ 139688 w 1721798"/>
                <a:gd name="connsiteY289" fmla="*/ 10330 h 622300"/>
                <a:gd name="connsiteX290" fmla="*/ 158775 w 1721798"/>
                <a:gd name="connsiteY290" fmla="*/ 6348 h 622300"/>
                <a:gd name="connsiteX291" fmla="*/ 180218 w 1721798"/>
                <a:gd name="connsiteY291" fmla="*/ 3983 h 622300"/>
                <a:gd name="connsiteX292" fmla="*/ 200825 w 1721798"/>
                <a:gd name="connsiteY292" fmla="*/ 2365 h 622300"/>
                <a:gd name="connsiteX293" fmla="*/ 211167 w 1721798"/>
                <a:gd name="connsiteY293" fmla="*/ 809 h 622300"/>
                <a:gd name="connsiteX294" fmla="*/ 221433 w 1721798"/>
                <a:gd name="connsiteY294" fmla="*/ 809 h 622300"/>
                <a:gd name="connsiteX295" fmla="*/ 232535 w 1721798"/>
                <a:gd name="connsiteY295" fmla="*/ 809 h 622300"/>
                <a:gd name="connsiteX296" fmla="*/ 242876 w 1721798"/>
                <a:gd name="connsiteY29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69574 w 1721798"/>
                <a:gd name="connsiteY178" fmla="*/ 372915 h 622300"/>
                <a:gd name="connsiteX179" fmla="*/ 915489 w 1721798"/>
                <a:gd name="connsiteY179" fmla="*/ 388030 h 622300"/>
                <a:gd name="connsiteX180" fmla="*/ 829590 w 1721798"/>
                <a:gd name="connsiteY180" fmla="*/ 419055 h 622300"/>
                <a:gd name="connsiteX181" fmla="*/ 788232 w 1721798"/>
                <a:gd name="connsiteY181" fmla="*/ 433374 h 622300"/>
                <a:gd name="connsiteX182" fmla="*/ 769938 w 1721798"/>
                <a:gd name="connsiteY182" fmla="*/ 439738 h 622300"/>
                <a:gd name="connsiteX183" fmla="*/ 769953 w 1721798"/>
                <a:gd name="connsiteY183" fmla="*/ 438446 h 622300"/>
                <a:gd name="connsiteX184" fmla="*/ 715929 w 1721798"/>
                <a:gd name="connsiteY184" fmla="*/ 457204 h 622300"/>
                <a:gd name="connsiteX185" fmla="*/ 711215 w 1721798"/>
                <a:gd name="connsiteY185" fmla="*/ 458760 h 622300"/>
                <a:gd name="connsiteX186" fmla="*/ 704067 w 1721798"/>
                <a:gd name="connsiteY186" fmla="*/ 461933 h 622300"/>
                <a:gd name="connsiteX187" fmla="*/ 670685 w 1721798"/>
                <a:gd name="connsiteY187" fmla="*/ 476246 h 622300"/>
                <a:gd name="connsiteX188" fmla="*/ 657225 w 1721798"/>
                <a:gd name="connsiteY188" fmla="*/ 481785 h 622300"/>
                <a:gd name="connsiteX189" fmla="*/ 589777 w 1721798"/>
                <a:gd name="connsiteY189" fmla="*/ 510411 h 622300"/>
                <a:gd name="connsiteX190" fmla="*/ 580196 w 1721798"/>
                <a:gd name="connsiteY190" fmla="*/ 515140 h 622300"/>
                <a:gd name="connsiteX191" fmla="*/ 571527 w 1721798"/>
                <a:gd name="connsiteY191" fmla="*/ 518314 h 622300"/>
                <a:gd name="connsiteX192" fmla="*/ 565976 w 1721798"/>
                <a:gd name="connsiteY192" fmla="*/ 521488 h 622300"/>
                <a:gd name="connsiteX193" fmla="*/ 563543 w 1721798"/>
                <a:gd name="connsiteY193" fmla="*/ 522297 h 622300"/>
                <a:gd name="connsiteX194" fmla="*/ 558828 w 1721798"/>
                <a:gd name="connsiteY194" fmla="*/ 524661 h 622300"/>
                <a:gd name="connsiteX195" fmla="*/ 554798 w 1721798"/>
                <a:gd name="connsiteY195" fmla="*/ 526279 h 622300"/>
                <a:gd name="connsiteX196" fmla="*/ 551680 w 1721798"/>
                <a:gd name="connsiteY196" fmla="*/ 528644 h 622300"/>
                <a:gd name="connsiteX197" fmla="*/ 547726 w 1721798"/>
                <a:gd name="connsiteY197" fmla="*/ 529453 h 622300"/>
                <a:gd name="connsiteX198" fmla="*/ 544532 w 1721798"/>
                <a:gd name="connsiteY198" fmla="*/ 531009 h 622300"/>
                <a:gd name="connsiteX199" fmla="*/ 538981 w 1721798"/>
                <a:gd name="connsiteY199" fmla="*/ 534182 h 622300"/>
                <a:gd name="connsiteX200" fmla="*/ 487349 w 1721798"/>
                <a:gd name="connsiteY200" fmla="*/ 558826 h 622300"/>
                <a:gd name="connsiteX201" fmla="*/ 473890 w 1721798"/>
                <a:gd name="connsiteY201" fmla="*/ 565920 h 622300"/>
                <a:gd name="connsiteX202" fmla="*/ 428645 w 1721798"/>
                <a:gd name="connsiteY202" fmla="*/ 586580 h 622300"/>
                <a:gd name="connsiteX203" fmla="*/ 414349 w 1721798"/>
                <a:gd name="connsiteY203" fmla="*/ 593737 h 622300"/>
                <a:gd name="connsiteX204" fmla="*/ 372299 w 1721798"/>
                <a:gd name="connsiteY204" fmla="*/ 610414 h 622300"/>
                <a:gd name="connsiteX205" fmla="*/ 360360 w 1721798"/>
                <a:gd name="connsiteY205" fmla="*/ 615144 h 622300"/>
                <a:gd name="connsiteX206" fmla="*/ 349258 w 1721798"/>
                <a:gd name="connsiteY206" fmla="*/ 619126 h 622300"/>
                <a:gd name="connsiteX207" fmla="*/ 340513 w 1721798"/>
                <a:gd name="connsiteY207" fmla="*/ 621491 h 622300"/>
                <a:gd name="connsiteX208" fmla="*/ 331769 w 1721798"/>
                <a:gd name="connsiteY208" fmla="*/ 622300 h 622300"/>
                <a:gd name="connsiteX209" fmla="*/ 325457 w 1721798"/>
                <a:gd name="connsiteY209" fmla="*/ 622300 h 622300"/>
                <a:gd name="connsiteX210" fmla="*/ 311161 w 1721798"/>
                <a:gd name="connsiteY210" fmla="*/ 619126 h 622300"/>
                <a:gd name="connsiteX211" fmla="*/ 295269 w 1721798"/>
                <a:gd name="connsiteY211" fmla="*/ 610414 h 622300"/>
                <a:gd name="connsiteX212" fmla="*/ 280213 w 1721798"/>
                <a:gd name="connsiteY212" fmla="*/ 598466 h 622300"/>
                <a:gd name="connsiteX213" fmla="*/ 263559 w 1721798"/>
                <a:gd name="connsiteY213" fmla="*/ 584215 h 622300"/>
                <a:gd name="connsiteX214" fmla="*/ 247667 w 1721798"/>
                <a:gd name="connsiteY214" fmla="*/ 566729 h 622300"/>
                <a:gd name="connsiteX215" fmla="*/ 232535 w 1721798"/>
                <a:gd name="connsiteY215" fmla="*/ 548495 h 622300"/>
                <a:gd name="connsiteX216" fmla="*/ 216718 w 1721798"/>
                <a:gd name="connsiteY216" fmla="*/ 528644 h 622300"/>
                <a:gd name="connsiteX217" fmla="*/ 202422 w 1721798"/>
                <a:gd name="connsiteY217" fmla="*/ 507237 h 622300"/>
                <a:gd name="connsiteX218" fmla="*/ 188126 w 1721798"/>
                <a:gd name="connsiteY218" fmla="*/ 487385 h 622300"/>
                <a:gd name="connsiteX219" fmla="*/ 175428 w 1721798"/>
                <a:gd name="connsiteY219" fmla="*/ 467534 h 622300"/>
                <a:gd name="connsiteX220" fmla="*/ 163489 w 1721798"/>
                <a:gd name="connsiteY220" fmla="*/ 447683 h 622300"/>
                <a:gd name="connsiteX221" fmla="*/ 153984 w 1721798"/>
                <a:gd name="connsiteY221" fmla="*/ 431005 h 622300"/>
                <a:gd name="connsiteX222" fmla="*/ 145239 w 1721798"/>
                <a:gd name="connsiteY222" fmla="*/ 415945 h 622300"/>
                <a:gd name="connsiteX223" fmla="*/ 138928 w 1721798"/>
                <a:gd name="connsiteY223" fmla="*/ 403997 h 622300"/>
                <a:gd name="connsiteX224" fmla="*/ 134137 w 1721798"/>
                <a:gd name="connsiteY224" fmla="*/ 395285 h 622300"/>
                <a:gd name="connsiteX225" fmla="*/ 132540 w 1721798"/>
                <a:gd name="connsiteY225" fmla="*/ 390556 h 622300"/>
                <a:gd name="connsiteX226" fmla="*/ 133377 w 1721798"/>
                <a:gd name="connsiteY226" fmla="*/ 384146 h 622300"/>
                <a:gd name="connsiteX227" fmla="*/ 137331 w 1721798"/>
                <a:gd name="connsiteY227" fmla="*/ 373069 h 622300"/>
                <a:gd name="connsiteX228" fmla="*/ 143642 w 1721798"/>
                <a:gd name="connsiteY228" fmla="*/ 361183 h 622300"/>
                <a:gd name="connsiteX229" fmla="*/ 151627 w 1721798"/>
                <a:gd name="connsiteY229" fmla="*/ 347679 h 622300"/>
                <a:gd name="connsiteX230" fmla="*/ 161892 w 1721798"/>
                <a:gd name="connsiteY230" fmla="*/ 334175 h 622300"/>
                <a:gd name="connsiteX231" fmla="*/ 170637 w 1721798"/>
                <a:gd name="connsiteY231" fmla="*/ 320671 h 622300"/>
                <a:gd name="connsiteX232" fmla="*/ 180218 w 1721798"/>
                <a:gd name="connsiteY232" fmla="*/ 311150 h 622300"/>
                <a:gd name="connsiteX233" fmla="*/ 187290 w 1721798"/>
                <a:gd name="connsiteY233" fmla="*/ 303994 h 622300"/>
                <a:gd name="connsiteX234" fmla="*/ 207973 w 1721798"/>
                <a:gd name="connsiteY234" fmla="*/ 288934 h 622300"/>
                <a:gd name="connsiteX235" fmla="*/ 228580 w 1721798"/>
                <a:gd name="connsiteY235" fmla="*/ 274621 h 622300"/>
                <a:gd name="connsiteX236" fmla="*/ 250024 w 1721798"/>
                <a:gd name="connsiteY236" fmla="*/ 260370 h 622300"/>
                <a:gd name="connsiteX237" fmla="*/ 269871 w 1721798"/>
                <a:gd name="connsiteY237" fmla="*/ 247675 h 622300"/>
                <a:gd name="connsiteX238" fmla="*/ 287360 w 1721798"/>
                <a:gd name="connsiteY238" fmla="*/ 238154 h 622300"/>
                <a:gd name="connsiteX239" fmla="*/ 300820 w 1721798"/>
                <a:gd name="connsiteY239" fmla="*/ 229380 h 622300"/>
                <a:gd name="connsiteX240" fmla="*/ 310325 w 1721798"/>
                <a:gd name="connsiteY240" fmla="*/ 223841 h 622300"/>
                <a:gd name="connsiteX241" fmla="*/ 313519 w 1721798"/>
                <a:gd name="connsiteY241" fmla="*/ 222223 h 622300"/>
                <a:gd name="connsiteX242" fmla="*/ 311161 w 1721798"/>
                <a:gd name="connsiteY242" fmla="*/ 221477 h 622300"/>
                <a:gd name="connsiteX243" fmla="*/ 304774 w 1721798"/>
                <a:gd name="connsiteY243" fmla="*/ 219859 h 622300"/>
                <a:gd name="connsiteX244" fmla="*/ 293672 w 1721798"/>
                <a:gd name="connsiteY244" fmla="*/ 216685 h 622300"/>
                <a:gd name="connsiteX245" fmla="*/ 277779 w 1721798"/>
                <a:gd name="connsiteY245" fmla="*/ 213511 h 622300"/>
                <a:gd name="connsiteX246" fmla="*/ 259529 w 1721798"/>
                <a:gd name="connsiteY246" fmla="*/ 210337 h 622300"/>
                <a:gd name="connsiteX247" fmla="*/ 238162 w 1721798"/>
                <a:gd name="connsiteY247" fmla="*/ 207973 h 622300"/>
                <a:gd name="connsiteX248" fmla="*/ 212688 w 1721798"/>
                <a:gd name="connsiteY248" fmla="*/ 206355 h 622300"/>
                <a:gd name="connsiteX249" fmla="*/ 185769 w 1721798"/>
                <a:gd name="connsiteY249" fmla="*/ 207973 h 622300"/>
                <a:gd name="connsiteX250" fmla="*/ 167519 w 1721798"/>
                <a:gd name="connsiteY250" fmla="*/ 209528 h 622300"/>
                <a:gd name="connsiteX251" fmla="*/ 145239 w 1721798"/>
                <a:gd name="connsiteY251" fmla="*/ 214320 h 622300"/>
                <a:gd name="connsiteX252" fmla="*/ 121438 w 1721798"/>
                <a:gd name="connsiteY252" fmla="*/ 218303 h 622300"/>
                <a:gd name="connsiteX253" fmla="*/ 97637 w 1721798"/>
                <a:gd name="connsiteY253" fmla="*/ 223841 h 622300"/>
                <a:gd name="connsiteX254" fmla="*/ 74597 w 1721798"/>
                <a:gd name="connsiteY254" fmla="*/ 229380 h 622300"/>
                <a:gd name="connsiteX255" fmla="*/ 57944 w 1721798"/>
                <a:gd name="connsiteY255" fmla="*/ 234172 h 622300"/>
                <a:gd name="connsiteX256" fmla="*/ 44484 w 1721798"/>
                <a:gd name="connsiteY256" fmla="*/ 238154 h 622300"/>
                <a:gd name="connsiteX257" fmla="*/ 40454 w 1721798"/>
                <a:gd name="connsiteY257" fmla="*/ 238901 h 622300"/>
                <a:gd name="connsiteX258" fmla="*/ 61898 w 1721798"/>
                <a:gd name="connsiteY258" fmla="*/ 186503 h 622300"/>
                <a:gd name="connsiteX259" fmla="*/ 110336 w 1721798"/>
                <a:gd name="connsiteY259" fmla="*/ 131741 h 622300"/>
                <a:gd name="connsiteX260" fmla="*/ 108739 w 1721798"/>
                <a:gd name="connsiteY260" fmla="*/ 130994 h 622300"/>
                <a:gd name="connsiteX261" fmla="*/ 102428 w 1721798"/>
                <a:gd name="connsiteY261" fmla="*/ 129376 h 622300"/>
                <a:gd name="connsiteX262" fmla="*/ 94444 w 1721798"/>
                <a:gd name="connsiteY262" fmla="*/ 126203 h 622300"/>
                <a:gd name="connsiteX263" fmla="*/ 84102 w 1721798"/>
                <a:gd name="connsiteY263" fmla="*/ 123029 h 622300"/>
                <a:gd name="connsiteX264" fmla="*/ 73000 w 1721798"/>
                <a:gd name="connsiteY264" fmla="*/ 119046 h 622300"/>
                <a:gd name="connsiteX265" fmla="*/ 63495 w 1721798"/>
                <a:gd name="connsiteY265" fmla="*/ 114317 h 622300"/>
                <a:gd name="connsiteX266" fmla="*/ 53990 w 1721798"/>
                <a:gd name="connsiteY266" fmla="*/ 109525 h 622300"/>
                <a:gd name="connsiteX267" fmla="*/ 47602 w 1721798"/>
                <a:gd name="connsiteY267" fmla="*/ 106351 h 622300"/>
                <a:gd name="connsiteX268" fmla="*/ 42051 w 1721798"/>
                <a:gd name="connsiteY268" fmla="*/ 101622 h 622300"/>
                <a:gd name="connsiteX269" fmla="*/ 34903 w 1721798"/>
                <a:gd name="connsiteY269" fmla="*/ 95274 h 622300"/>
                <a:gd name="connsiteX270" fmla="*/ 27755 w 1721798"/>
                <a:gd name="connsiteY270" fmla="*/ 88118 h 622300"/>
                <a:gd name="connsiteX271" fmla="*/ 19847 w 1721798"/>
                <a:gd name="connsiteY271" fmla="*/ 80961 h 622300"/>
                <a:gd name="connsiteX272" fmla="*/ 12699 w 1721798"/>
                <a:gd name="connsiteY272" fmla="*/ 72996 h 622300"/>
                <a:gd name="connsiteX273" fmla="*/ 6388 w 1721798"/>
                <a:gd name="connsiteY273" fmla="*/ 66648 h 622300"/>
                <a:gd name="connsiteX274" fmla="*/ 2358 w 1721798"/>
                <a:gd name="connsiteY274" fmla="*/ 61110 h 622300"/>
                <a:gd name="connsiteX275" fmla="*/ 0 w 1721798"/>
                <a:gd name="connsiteY275" fmla="*/ 57127 h 622300"/>
                <a:gd name="connsiteX276" fmla="*/ 761 w 1721798"/>
                <a:gd name="connsiteY276" fmla="*/ 55571 h 622300"/>
                <a:gd name="connsiteX277" fmla="*/ 3954 w 1721798"/>
                <a:gd name="connsiteY277" fmla="*/ 54762 h 622300"/>
                <a:gd name="connsiteX278" fmla="*/ 9505 w 1721798"/>
                <a:gd name="connsiteY278" fmla="*/ 52398 h 622300"/>
                <a:gd name="connsiteX279" fmla="*/ 15893 w 1721798"/>
                <a:gd name="connsiteY279" fmla="*/ 49224 h 622300"/>
                <a:gd name="connsiteX280" fmla="*/ 23801 w 1721798"/>
                <a:gd name="connsiteY280" fmla="*/ 46050 h 622300"/>
                <a:gd name="connsiteX281" fmla="*/ 32546 w 1721798"/>
                <a:gd name="connsiteY281" fmla="*/ 41259 h 622300"/>
                <a:gd name="connsiteX282" fmla="*/ 44484 w 1721798"/>
                <a:gd name="connsiteY282" fmla="*/ 36529 h 622300"/>
                <a:gd name="connsiteX283" fmla="*/ 57944 w 1721798"/>
                <a:gd name="connsiteY283" fmla="*/ 32546 h 622300"/>
                <a:gd name="connsiteX284" fmla="*/ 71403 w 1721798"/>
                <a:gd name="connsiteY284" fmla="*/ 27755 h 622300"/>
                <a:gd name="connsiteX285" fmla="*/ 86535 w 1721798"/>
                <a:gd name="connsiteY285" fmla="*/ 22216 h 622300"/>
                <a:gd name="connsiteX286" fmla="*/ 103188 w 1721798"/>
                <a:gd name="connsiteY286" fmla="*/ 17487 h 622300"/>
                <a:gd name="connsiteX287" fmla="*/ 120678 w 1721798"/>
                <a:gd name="connsiteY287" fmla="*/ 14313 h 622300"/>
                <a:gd name="connsiteX288" fmla="*/ 139688 w 1721798"/>
                <a:gd name="connsiteY288" fmla="*/ 10330 h 622300"/>
                <a:gd name="connsiteX289" fmla="*/ 158775 w 1721798"/>
                <a:gd name="connsiteY289" fmla="*/ 6348 h 622300"/>
                <a:gd name="connsiteX290" fmla="*/ 180218 w 1721798"/>
                <a:gd name="connsiteY290" fmla="*/ 3983 h 622300"/>
                <a:gd name="connsiteX291" fmla="*/ 200825 w 1721798"/>
                <a:gd name="connsiteY291" fmla="*/ 2365 h 622300"/>
                <a:gd name="connsiteX292" fmla="*/ 211167 w 1721798"/>
                <a:gd name="connsiteY292" fmla="*/ 809 h 622300"/>
                <a:gd name="connsiteX293" fmla="*/ 221433 w 1721798"/>
                <a:gd name="connsiteY293" fmla="*/ 809 h 622300"/>
                <a:gd name="connsiteX294" fmla="*/ 232535 w 1721798"/>
                <a:gd name="connsiteY294" fmla="*/ 809 h 622300"/>
                <a:gd name="connsiteX295" fmla="*/ 242876 w 1721798"/>
                <a:gd name="connsiteY29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83890 w 1721798"/>
                <a:gd name="connsiteY177" fmla="*/ 370529 h 622300"/>
                <a:gd name="connsiteX178" fmla="*/ 915489 w 1721798"/>
                <a:gd name="connsiteY178" fmla="*/ 388030 h 622300"/>
                <a:gd name="connsiteX179" fmla="*/ 829590 w 1721798"/>
                <a:gd name="connsiteY179" fmla="*/ 419055 h 622300"/>
                <a:gd name="connsiteX180" fmla="*/ 788232 w 1721798"/>
                <a:gd name="connsiteY180" fmla="*/ 433374 h 622300"/>
                <a:gd name="connsiteX181" fmla="*/ 769938 w 1721798"/>
                <a:gd name="connsiteY181" fmla="*/ 439738 h 622300"/>
                <a:gd name="connsiteX182" fmla="*/ 769953 w 1721798"/>
                <a:gd name="connsiteY182" fmla="*/ 438446 h 622300"/>
                <a:gd name="connsiteX183" fmla="*/ 715929 w 1721798"/>
                <a:gd name="connsiteY183" fmla="*/ 457204 h 622300"/>
                <a:gd name="connsiteX184" fmla="*/ 711215 w 1721798"/>
                <a:gd name="connsiteY184" fmla="*/ 458760 h 622300"/>
                <a:gd name="connsiteX185" fmla="*/ 704067 w 1721798"/>
                <a:gd name="connsiteY185" fmla="*/ 461933 h 622300"/>
                <a:gd name="connsiteX186" fmla="*/ 670685 w 1721798"/>
                <a:gd name="connsiteY186" fmla="*/ 476246 h 622300"/>
                <a:gd name="connsiteX187" fmla="*/ 657225 w 1721798"/>
                <a:gd name="connsiteY187" fmla="*/ 481785 h 622300"/>
                <a:gd name="connsiteX188" fmla="*/ 589777 w 1721798"/>
                <a:gd name="connsiteY188" fmla="*/ 510411 h 622300"/>
                <a:gd name="connsiteX189" fmla="*/ 580196 w 1721798"/>
                <a:gd name="connsiteY189" fmla="*/ 515140 h 622300"/>
                <a:gd name="connsiteX190" fmla="*/ 571527 w 1721798"/>
                <a:gd name="connsiteY190" fmla="*/ 518314 h 622300"/>
                <a:gd name="connsiteX191" fmla="*/ 565976 w 1721798"/>
                <a:gd name="connsiteY191" fmla="*/ 521488 h 622300"/>
                <a:gd name="connsiteX192" fmla="*/ 563543 w 1721798"/>
                <a:gd name="connsiteY192" fmla="*/ 522297 h 622300"/>
                <a:gd name="connsiteX193" fmla="*/ 558828 w 1721798"/>
                <a:gd name="connsiteY193" fmla="*/ 524661 h 622300"/>
                <a:gd name="connsiteX194" fmla="*/ 554798 w 1721798"/>
                <a:gd name="connsiteY194" fmla="*/ 526279 h 622300"/>
                <a:gd name="connsiteX195" fmla="*/ 551680 w 1721798"/>
                <a:gd name="connsiteY195" fmla="*/ 528644 h 622300"/>
                <a:gd name="connsiteX196" fmla="*/ 547726 w 1721798"/>
                <a:gd name="connsiteY196" fmla="*/ 529453 h 622300"/>
                <a:gd name="connsiteX197" fmla="*/ 544532 w 1721798"/>
                <a:gd name="connsiteY197" fmla="*/ 531009 h 622300"/>
                <a:gd name="connsiteX198" fmla="*/ 538981 w 1721798"/>
                <a:gd name="connsiteY198" fmla="*/ 534182 h 622300"/>
                <a:gd name="connsiteX199" fmla="*/ 487349 w 1721798"/>
                <a:gd name="connsiteY199" fmla="*/ 558826 h 622300"/>
                <a:gd name="connsiteX200" fmla="*/ 473890 w 1721798"/>
                <a:gd name="connsiteY200" fmla="*/ 565920 h 622300"/>
                <a:gd name="connsiteX201" fmla="*/ 428645 w 1721798"/>
                <a:gd name="connsiteY201" fmla="*/ 586580 h 622300"/>
                <a:gd name="connsiteX202" fmla="*/ 414349 w 1721798"/>
                <a:gd name="connsiteY202" fmla="*/ 593737 h 622300"/>
                <a:gd name="connsiteX203" fmla="*/ 372299 w 1721798"/>
                <a:gd name="connsiteY203" fmla="*/ 610414 h 622300"/>
                <a:gd name="connsiteX204" fmla="*/ 360360 w 1721798"/>
                <a:gd name="connsiteY204" fmla="*/ 615144 h 622300"/>
                <a:gd name="connsiteX205" fmla="*/ 349258 w 1721798"/>
                <a:gd name="connsiteY205" fmla="*/ 619126 h 622300"/>
                <a:gd name="connsiteX206" fmla="*/ 340513 w 1721798"/>
                <a:gd name="connsiteY206" fmla="*/ 621491 h 622300"/>
                <a:gd name="connsiteX207" fmla="*/ 331769 w 1721798"/>
                <a:gd name="connsiteY207" fmla="*/ 622300 h 622300"/>
                <a:gd name="connsiteX208" fmla="*/ 325457 w 1721798"/>
                <a:gd name="connsiteY208" fmla="*/ 622300 h 622300"/>
                <a:gd name="connsiteX209" fmla="*/ 311161 w 1721798"/>
                <a:gd name="connsiteY209" fmla="*/ 619126 h 622300"/>
                <a:gd name="connsiteX210" fmla="*/ 295269 w 1721798"/>
                <a:gd name="connsiteY210" fmla="*/ 610414 h 622300"/>
                <a:gd name="connsiteX211" fmla="*/ 280213 w 1721798"/>
                <a:gd name="connsiteY211" fmla="*/ 598466 h 622300"/>
                <a:gd name="connsiteX212" fmla="*/ 263559 w 1721798"/>
                <a:gd name="connsiteY212" fmla="*/ 584215 h 622300"/>
                <a:gd name="connsiteX213" fmla="*/ 247667 w 1721798"/>
                <a:gd name="connsiteY213" fmla="*/ 566729 h 622300"/>
                <a:gd name="connsiteX214" fmla="*/ 232535 w 1721798"/>
                <a:gd name="connsiteY214" fmla="*/ 548495 h 622300"/>
                <a:gd name="connsiteX215" fmla="*/ 216718 w 1721798"/>
                <a:gd name="connsiteY215" fmla="*/ 528644 h 622300"/>
                <a:gd name="connsiteX216" fmla="*/ 202422 w 1721798"/>
                <a:gd name="connsiteY216" fmla="*/ 507237 h 622300"/>
                <a:gd name="connsiteX217" fmla="*/ 188126 w 1721798"/>
                <a:gd name="connsiteY217" fmla="*/ 487385 h 622300"/>
                <a:gd name="connsiteX218" fmla="*/ 175428 w 1721798"/>
                <a:gd name="connsiteY218" fmla="*/ 467534 h 622300"/>
                <a:gd name="connsiteX219" fmla="*/ 163489 w 1721798"/>
                <a:gd name="connsiteY219" fmla="*/ 447683 h 622300"/>
                <a:gd name="connsiteX220" fmla="*/ 153984 w 1721798"/>
                <a:gd name="connsiteY220" fmla="*/ 431005 h 622300"/>
                <a:gd name="connsiteX221" fmla="*/ 145239 w 1721798"/>
                <a:gd name="connsiteY221" fmla="*/ 415945 h 622300"/>
                <a:gd name="connsiteX222" fmla="*/ 138928 w 1721798"/>
                <a:gd name="connsiteY222" fmla="*/ 403997 h 622300"/>
                <a:gd name="connsiteX223" fmla="*/ 134137 w 1721798"/>
                <a:gd name="connsiteY223" fmla="*/ 395285 h 622300"/>
                <a:gd name="connsiteX224" fmla="*/ 132540 w 1721798"/>
                <a:gd name="connsiteY224" fmla="*/ 390556 h 622300"/>
                <a:gd name="connsiteX225" fmla="*/ 133377 w 1721798"/>
                <a:gd name="connsiteY225" fmla="*/ 384146 h 622300"/>
                <a:gd name="connsiteX226" fmla="*/ 137331 w 1721798"/>
                <a:gd name="connsiteY226" fmla="*/ 373069 h 622300"/>
                <a:gd name="connsiteX227" fmla="*/ 143642 w 1721798"/>
                <a:gd name="connsiteY227" fmla="*/ 361183 h 622300"/>
                <a:gd name="connsiteX228" fmla="*/ 151627 w 1721798"/>
                <a:gd name="connsiteY228" fmla="*/ 347679 h 622300"/>
                <a:gd name="connsiteX229" fmla="*/ 161892 w 1721798"/>
                <a:gd name="connsiteY229" fmla="*/ 334175 h 622300"/>
                <a:gd name="connsiteX230" fmla="*/ 170637 w 1721798"/>
                <a:gd name="connsiteY230" fmla="*/ 320671 h 622300"/>
                <a:gd name="connsiteX231" fmla="*/ 180218 w 1721798"/>
                <a:gd name="connsiteY231" fmla="*/ 311150 h 622300"/>
                <a:gd name="connsiteX232" fmla="*/ 187290 w 1721798"/>
                <a:gd name="connsiteY232" fmla="*/ 303994 h 622300"/>
                <a:gd name="connsiteX233" fmla="*/ 207973 w 1721798"/>
                <a:gd name="connsiteY233" fmla="*/ 288934 h 622300"/>
                <a:gd name="connsiteX234" fmla="*/ 228580 w 1721798"/>
                <a:gd name="connsiteY234" fmla="*/ 274621 h 622300"/>
                <a:gd name="connsiteX235" fmla="*/ 250024 w 1721798"/>
                <a:gd name="connsiteY235" fmla="*/ 260370 h 622300"/>
                <a:gd name="connsiteX236" fmla="*/ 269871 w 1721798"/>
                <a:gd name="connsiteY236" fmla="*/ 247675 h 622300"/>
                <a:gd name="connsiteX237" fmla="*/ 287360 w 1721798"/>
                <a:gd name="connsiteY237" fmla="*/ 238154 h 622300"/>
                <a:gd name="connsiteX238" fmla="*/ 300820 w 1721798"/>
                <a:gd name="connsiteY238" fmla="*/ 229380 h 622300"/>
                <a:gd name="connsiteX239" fmla="*/ 310325 w 1721798"/>
                <a:gd name="connsiteY239" fmla="*/ 223841 h 622300"/>
                <a:gd name="connsiteX240" fmla="*/ 313519 w 1721798"/>
                <a:gd name="connsiteY240" fmla="*/ 222223 h 622300"/>
                <a:gd name="connsiteX241" fmla="*/ 311161 w 1721798"/>
                <a:gd name="connsiteY241" fmla="*/ 221477 h 622300"/>
                <a:gd name="connsiteX242" fmla="*/ 304774 w 1721798"/>
                <a:gd name="connsiteY242" fmla="*/ 219859 h 622300"/>
                <a:gd name="connsiteX243" fmla="*/ 293672 w 1721798"/>
                <a:gd name="connsiteY243" fmla="*/ 216685 h 622300"/>
                <a:gd name="connsiteX244" fmla="*/ 277779 w 1721798"/>
                <a:gd name="connsiteY244" fmla="*/ 213511 h 622300"/>
                <a:gd name="connsiteX245" fmla="*/ 259529 w 1721798"/>
                <a:gd name="connsiteY245" fmla="*/ 210337 h 622300"/>
                <a:gd name="connsiteX246" fmla="*/ 238162 w 1721798"/>
                <a:gd name="connsiteY246" fmla="*/ 207973 h 622300"/>
                <a:gd name="connsiteX247" fmla="*/ 212688 w 1721798"/>
                <a:gd name="connsiteY247" fmla="*/ 206355 h 622300"/>
                <a:gd name="connsiteX248" fmla="*/ 185769 w 1721798"/>
                <a:gd name="connsiteY248" fmla="*/ 207973 h 622300"/>
                <a:gd name="connsiteX249" fmla="*/ 167519 w 1721798"/>
                <a:gd name="connsiteY249" fmla="*/ 209528 h 622300"/>
                <a:gd name="connsiteX250" fmla="*/ 145239 w 1721798"/>
                <a:gd name="connsiteY250" fmla="*/ 214320 h 622300"/>
                <a:gd name="connsiteX251" fmla="*/ 121438 w 1721798"/>
                <a:gd name="connsiteY251" fmla="*/ 218303 h 622300"/>
                <a:gd name="connsiteX252" fmla="*/ 97637 w 1721798"/>
                <a:gd name="connsiteY252" fmla="*/ 223841 h 622300"/>
                <a:gd name="connsiteX253" fmla="*/ 74597 w 1721798"/>
                <a:gd name="connsiteY253" fmla="*/ 229380 h 622300"/>
                <a:gd name="connsiteX254" fmla="*/ 57944 w 1721798"/>
                <a:gd name="connsiteY254" fmla="*/ 234172 h 622300"/>
                <a:gd name="connsiteX255" fmla="*/ 44484 w 1721798"/>
                <a:gd name="connsiteY255" fmla="*/ 238154 h 622300"/>
                <a:gd name="connsiteX256" fmla="*/ 40454 w 1721798"/>
                <a:gd name="connsiteY256" fmla="*/ 238901 h 622300"/>
                <a:gd name="connsiteX257" fmla="*/ 61898 w 1721798"/>
                <a:gd name="connsiteY257" fmla="*/ 186503 h 622300"/>
                <a:gd name="connsiteX258" fmla="*/ 110336 w 1721798"/>
                <a:gd name="connsiteY258" fmla="*/ 131741 h 622300"/>
                <a:gd name="connsiteX259" fmla="*/ 108739 w 1721798"/>
                <a:gd name="connsiteY259" fmla="*/ 130994 h 622300"/>
                <a:gd name="connsiteX260" fmla="*/ 102428 w 1721798"/>
                <a:gd name="connsiteY260" fmla="*/ 129376 h 622300"/>
                <a:gd name="connsiteX261" fmla="*/ 94444 w 1721798"/>
                <a:gd name="connsiteY261" fmla="*/ 126203 h 622300"/>
                <a:gd name="connsiteX262" fmla="*/ 84102 w 1721798"/>
                <a:gd name="connsiteY262" fmla="*/ 123029 h 622300"/>
                <a:gd name="connsiteX263" fmla="*/ 73000 w 1721798"/>
                <a:gd name="connsiteY263" fmla="*/ 119046 h 622300"/>
                <a:gd name="connsiteX264" fmla="*/ 63495 w 1721798"/>
                <a:gd name="connsiteY264" fmla="*/ 114317 h 622300"/>
                <a:gd name="connsiteX265" fmla="*/ 53990 w 1721798"/>
                <a:gd name="connsiteY265" fmla="*/ 109525 h 622300"/>
                <a:gd name="connsiteX266" fmla="*/ 47602 w 1721798"/>
                <a:gd name="connsiteY266" fmla="*/ 106351 h 622300"/>
                <a:gd name="connsiteX267" fmla="*/ 42051 w 1721798"/>
                <a:gd name="connsiteY267" fmla="*/ 101622 h 622300"/>
                <a:gd name="connsiteX268" fmla="*/ 34903 w 1721798"/>
                <a:gd name="connsiteY268" fmla="*/ 95274 h 622300"/>
                <a:gd name="connsiteX269" fmla="*/ 27755 w 1721798"/>
                <a:gd name="connsiteY269" fmla="*/ 88118 h 622300"/>
                <a:gd name="connsiteX270" fmla="*/ 19847 w 1721798"/>
                <a:gd name="connsiteY270" fmla="*/ 80961 h 622300"/>
                <a:gd name="connsiteX271" fmla="*/ 12699 w 1721798"/>
                <a:gd name="connsiteY271" fmla="*/ 72996 h 622300"/>
                <a:gd name="connsiteX272" fmla="*/ 6388 w 1721798"/>
                <a:gd name="connsiteY272" fmla="*/ 66648 h 622300"/>
                <a:gd name="connsiteX273" fmla="*/ 2358 w 1721798"/>
                <a:gd name="connsiteY273" fmla="*/ 61110 h 622300"/>
                <a:gd name="connsiteX274" fmla="*/ 0 w 1721798"/>
                <a:gd name="connsiteY274" fmla="*/ 57127 h 622300"/>
                <a:gd name="connsiteX275" fmla="*/ 761 w 1721798"/>
                <a:gd name="connsiteY275" fmla="*/ 55571 h 622300"/>
                <a:gd name="connsiteX276" fmla="*/ 3954 w 1721798"/>
                <a:gd name="connsiteY276" fmla="*/ 54762 h 622300"/>
                <a:gd name="connsiteX277" fmla="*/ 9505 w 1721798"/>
                <a:gd name="connsiteY277" fmla="*/ 52398 h 622300"/>
                <a:gd name="connsiteX278" fmla="*/ 15893 w 1721798"/>
                <a:gd name="connsiteY278" fmla="*/ 49224 h 622300"/>
                <a:gd name="connsiteX279" fmla="*/ 23801 w 1721798"/>
                <a:gd name="connsiteY279" fmla="*/ 46050 h 622300"/>
                <a:gd name="connsiteX280" fmla="*/ 32546 w 1721798"/>
                <a:gd name="connsiteY280" fmla="*/ 41259 h 622300"/>
                <a:gd name="connsiteX281" fmla="*/ 44484 w 1721798"/>
                <a:gd name="connsiteY281" fmla="*/ 36529 h 622300"/>
                <a:gd name="connsiteX282" fmla="*/ 57944 w 1721798"/>
                <a:gd name="connsiteY282" fmla="*/ 32546 h 622300"/>
                <a:gd name="connsiteX283" fmla="*/ 71403 w 1721798"/>
                <a:gd name="connsiteY283" fmla="*/ 27755 h 622300"/>
                <a:gd name="connsiteX284" fmla="*/ 86535 w 1721798"/>
                <a:gd name="connsiteY284" fmla="*/ 22216 h 622300"/>
                <a:gd name="connsiteX285" fmla="*/ 103188 w 1721798"/>
                <a:gd name="connsiteY285" fmla="*/ 17487 h 622300"/>
                <a:gd name="connsiteX286" fmla="*/ 120678 w 1721798"/>
                <a:gd name="connsiteY286" fmla="*/ 14313 h 622300"/>
                <a:gd name="connsiteX287" fmla="*/ 139688 w 1721798"/>
                <a:gd name="connsiteY287" fmla="*/ 10330 h 622300"/>
                <a:gd name="connsiteX288" fmla="*/ 158775 w 1721798"/>
                <a:gd name="connsiteY288" fmla="*/ 6348 h 622300"/>
                <a:gd name="connsiteX289" fmla="*/ 180218 w 1721798"/>
                <a:gd name="connsiteY289" fmla="*/ 3983 h 622300"/>
                <a:gd name="connsiteX290" fmla="*/ 200825 w 1721798"/>
                <a:gd name="connsiteY290" fmla="*/ 2365 h 622300"/>
                <a:gd name="connsiteX291" fmla="*/ 211167 w 1721798"/>
                <a:gd name="connsiteY291" fmla="*/ 809 h 622300"/>
                <a:gd name="connsiteX292" fmla="*/ 221433 w 1721798"/>
                <a:gd name="connsiteY292" fmla="*/ 809 h 622300"/>
                <a:gd name="connsiteX293" fmla="*/ 232535 w 1721798"/>
                <a:gd name="connsiteY293" fmla="*/ 809 h 622300"/>
                <a:gd name="connsiteX294" fmla="*/ 242876 w 1721798"/>
                <a:gd name="connsiteY29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96616 w 1721798"/>
                <a:gd name="connsiteY176" fmla="*/ 366551 h 622300"/>
                <a:gd name="connsiteX177" fmla="*/ 915489 w 1721798"/>
                <a:gd name="connsiteY177" fmla="*/ 388030 h 622300"/>
                <a:gd name="connsiteX178" fmla="*/ 829590 w 1721798"/>
                <a:gd name="connsiteY178" fmla="*/ 419055 h 622300"/>
                <a:gd name="connsiteX179" fmla="*/ 788232 w 1721798"/>
                <a:gd name="connsiteY179" fmla="*/ 433374 h 622300"/>
                <a:gd name="connsiteX180" fmla="*/ 769938 w 1721798"/>
                <a:gd name="connsiteY180" fmla="*/ 439738 h 622300"/>
                <a:gd name="connsiteX181" fmla="*/ 769953 w 1721798"/>
                <a:gd name="connsiteY181" fmla="*/ 438446 h 622300"/>
                <a:gd name="connsiteX182" fmla="*/ 715929 w 1721798"/>
                <a:gd name="connsiteY182" fmla="*/ 457204 h 622300"/>
                <a:gd name="connsiteX183" fmla="*/ 711215 w 1721798"/>
                <a:gd name="connsiteY183" fmla="*/ 458760 h 622300"/>
                <a:gd name="connsiteX184" fmla="*/ 704067 w 1721798"/>
                <a:gd name="connsiteY184" fmla="*/ 461933 h 622300"/>
                <a:gd name="connsiteX185" fmla="*/ 670685 w 1721798"/>
                <a:gd name="connsiteY185" fmla="*/ 476246 h 622300"/>
                <a:gd name="connsiteX186" fmla="*/ 657225 w 1721798"/>
                <a:gd name="connsiteY186" fmla="*/ 481785 h 622300"/>
                <a:gd name="connsiteX187" fmla="*/ 589777 w 1721798"/>
                <a:gd name="connsiteY187" fmla="*/ 510411 h 622300"/>
                <a:gd name="connsiteX188" fmla="*/ 580196 w 1721798"/>
                <a:gd name="connsiteY188" fmla="*/ 515140 h 622300"/>
                <a:gd name="connsiteX189" fmla="*/ 571527 w 1721798"/>
                <a:gd name="connsiteY189" fmla="*/ 518314 h 622300"/>
                <a:gd name="connsiteX190" fmla="*/ 565976 w 1721798"/>
                <a:gd name="connsiteY190" fmla="*/ 521488 h 622300"/>
                <a:gd name="connsiteX191" fmla="*/ 563543 w 1721798"/>
                <a:gd name="connsiteY191" fmla="*/ 522297 h 622300"/>
                <a:gd name="connsiteX192" fmla="*/ 558828 w 1721798"/>
                <a:gd name="connsiteY192" fmla="*/ 524661 h 622300"/>
                <a:gd name="connsiteX193" fmla="*/ 554798 w 1721798"/>
                <a:gd name="connsiteY193" fmla="*/ 526279 h 622300"/>
                <a:gd name="connsiteX194" fmla="*/ 551680 w 1721798"/>
                <a:gd name="connsiteY194" fmla="*/ 528644 h 622300"/>
                <a:gd name="connsiteX195" fmla="*/ 547726 w 1721798"/>
                <a:gd name="connsiteY195" fmla="*/ 529453 h 622300"/>
                <a:gd name="connsiteX196" fmla="*/ 544532 w 1721798"/>
                <a:gd name="connsiteY196" fmla="*/ 531009 h 622300"/>
                <a:gd name="connsiteX197" fmla="*/ 538981 w 1721798"/>
                <a:gd name="connsiteY197" fmla="*/ 534182 h 622300"/>
                <a:gd name="connsiteX198" fmla="*/ 487349 w 1721798"/>
                <a:gd name="connsiteY198" fmla="*/ 558826 h 622300"/>
                <a:gd name="connsiteX199" fmla="*/ 473890 w 1721798"/>
                <a:gd name="connsiteY199" fmla="*/ 565920 h 622300"/>
                <a:gd name="connsiteX200" fmla="*/ 428645 w 1721798"/>
                <a:gd name="connsiteY200" fmla="*/ 586580 h 622300"/>
                <a:gd name="connsiteX201" fmla="*/ 414349 w 1721798"/>
                <a:gd name="connsiteY201" fmla="*/ 593737 h 622300"/>
                <a:gd name="connsiteX202" fmla="*/ 372299 w 1721798"/>
                <a:gd name="connsiteY202" fmla="*/ 610414 h 622300"/>
                <a:gd name="connsiteX203" fmla="*/ 360360 w 1721798"/>
                <a:gd name="connsiteY203" fmla="*/ 615144 h 622300"/>
                <a:gd name="connsiteX204" fmla="*/ 349258 w 1721798"/>
                <a:gd name="connsiteY204" fmla="*/ 619126 h 622300"/>
                <a:gd name="connsiteX205" fmla="*/ 340513 w 1721798"/>
                <a:gd name="connsiteY205" fmla="*/ 621491 h 622300"/>
                <a:gd name="connsiteX206" fmla="*/ 331769 w 1721798"/>
                <a:gd name="connsiteY206" fmla="*/ 622300 h 622300"/>
                <a:gd name="connsiteX207" fmla="*/ 325457 w 1721798"/>
                <a:gd name="connsiteY207" fmla="*/ 622300 h 622300"/>
                <a:gd name="connsiteX208" fmla="*/ 311161 w 1721798"/>
                <a:gd name="connsiteY208" fmla="*/ 619126 h 622300"/>
                <a:gd name="connsiteX209" fmla="*/ 295269 w 1721798"/>
                <a:gd name="connsiteY209" fmla="*/ 610414 h 622300"/>
                <a:gd name="connsiteX210" fmla="*/ 280213 w 1721798"/>
                <a:gd name="connsiteY210" fmla="*/ 598466 h 622300"/>
                <a:gd name="connsiteX211" fmla="*/ 263559 w 1721798"/>
                <a:gd name="connsiteY211" fmla="*/ 584215 h 622300"/>
                <a:gd name="connsiteX212" fmla="*/ 247667 w 1721798"/>
                <a:gd name="connsiteY212" fmla="*/ 566729 h 622300"/>
                <a:gd name="connsiteX213" fmla="*/ 232535 w 1721798"/>
                <a:gd name="connsiteY213" fmla="*/ 548495 h 622300"/>
                <a:gd name="connsiteX214" fmla="*/ 216718 w 1721798"/>
                <a:gd name="connsiteY214" fmla="*/ 528644 h 622300"/>
                <a:gd name="connsiteX215" fmla="*/ 202422 w 1721798"/>
                <a:gd name="connsiteY215" fmla="*/ 507237 h 622300"/>
                <a:gd name="connsiteX216" fmla="*/ 188126 w 1721798"/>
                <a:gd name="connsiteY216" fmla="*/ 487385 h 622300"/>
                <a:gd name="connsiteX217" fmla="*/ 175428 w 1721798"/>
                <a:gd name="connsiteY217" fmla="*/ 467534 h 622300"/>
                <a:gd name="connsiteX218" fmla="*/ 163489 w 1721798"/>
                <a:gd name="connsiteY218" fmla="*/ 447683 h 622300"/>
                <a:gd name="connsiteX219" fmla="*/ 153984 w 1721798"/>
                <a:gd name="connsiteY219" fmla="*/ 431005 h 622300"/>
                <a:gd name="connsiteX220" fmla="*/ 145239 w 1721798"/>
                <a:gd name="connsiteY220" fmla="*/ 415945 h 622300"/>
                <a:gd name="connsiteX221" fmla="*/ 138928 w 1721798"/>
                <a:gd name="connsiteY221" fmla="*/ 403997 h 622300"/>
                <a:gd name="connsiteX222" fmla="*/ 134137 w 1721798"/>
                <a:gd name="connsiteY222" fmla="*/ 395285 h 622300"/>
                <a:gd name="connsiteX223" fmla="*/ 132540 w 1721798"/>
                <a:gd name="connsiteY223" fmla="*/ 390556 h 622300"/>
                <a:gd name="connsiteX224" fmla="*/ 133377 w 1721798"/>
                <a:gd name="connsiteY224" fmla="*/ 384146 h 622300"/>
                <a:gd name="connsiteX225" fmla="*/ 137331 w 1721798"/>
                <a:gd name="connsiteY225" fmla="*/ 373069 h 622300"/>
                <a:gd name="connsiteX226" fmla="*/ 143642 w 1721798"/>
                <a:gd name="connsiteY226" fmla="*/ 361183 h 622300"/>
                <a:gd name="connsiteX227" fmla="*/ 151627 w 1721798"/>
                <a:gd name="connsiteY227" fmla="*/ 347679 h 622300"/>
                <a:gd name="connsiteX228" fmla="*/ 161892 w 1721798"/>
                <a:gd name="connsiteY228" fmla="*/ 334175 h 622300"/>
                <a:gd name="connsiteX229" fmla="*/ 170637 w 1721798"/>
                <a:gd name="connsiteY229" fmla="*/ 320671 h 622300"/>
                <a:gd name="connsiteX230" fmla="*/ 180218 w 1721798"/>
                <a:gd name="connsiteY230" fmla="*/ 311150 h 622300"/>
                <a:gd name="connsiteX231" fmla="*/ 187290 w 1721798"/>
                <a:gd name="connsiteY231" fmla="*/ 303994 h 622300"/>
                <a:gd name="connsiteX232" fmla="*/ 207973 w 1721798"/>
                <a:gd name="connsiteY232" fmla="*/ 288934 h 622300"/>
                <a:gd name="connsiteX233" fmla="*/ 228580 w 1721798"/>
                <a:gd name="connsiteY233" fmla="*/ 274621 h 622300"/>
                <a:gd name="connsiteX234" fmla="*/ 250024 w 1721798"/>
                <a:gd name="connsiteY234" fmla="*/ 260370 h 622300"/>
                <a:gd name="connsiteX235" fmla="*/ 269871 w 1721798"/>
                <a:gd name="connsiteY235" fmla="*/ 247675 h 622300"/>
                <a:gd name="connsiteX236" fmla="*/ 287360 w 1721798"/>
                <a:gd name="connsiteY236" fmla="*/ 238154 h 622300"/>
                <a:gd name="connsiteX237" fmla="*/ 300820 w 1721798"/>
                <a:gd name="connsiteY237" fmla="*/ 229380 h 622300"/>
                <a:gd name="connsiteX238" fmla="*/ 310325 w 1721798"/>
                <a:gd name="connsiteY238" fmla="*/ 223841 h 622300"/>
                <a:gd name="connsiteX239" fmla="*/ 313519 w 1721798"/>
                <a:gd name="connsiteY239" fmla="*/ 222223 h 622300"/>
                <a:gd name="connsiteX240" fmla="*/ 311161 w 1721798"/>
                <a:gd name="connsiteY240" fmla="*/ 221477 h 622300"/>
                <a:gd name="connsiteX241" fmla="*/ 304774 w 1721798"/>
                <a:gd name="connsiteY241" fmla="*/ 219859 h 622300"/>
                <a:gd name="connsiteX242" fmla="*/ 293672 w 1721798"/>
                <a:gd name="connsiteY242" fmla="*/ 216685 h 622300"/>
                <a:gd name="connsiteX243" fmla="*/ 277779 w 1721798"/>
                <a:gd name="connsiteY243" fmla="*/ 213511 h 622300"/>
                <a:gd name="connsiteX244" fmla="*/ 259529 w 1721798"/>
                <a:gd name="connsiteY244" fmla="*/ 210337 h 622300"/>
                <a:gd name="connsiteX245" fmla="*/ 238162 w 1721798"/>
                <a:gd name="connsiteY245" fmla="*/ 207973 h 622300"/>
                <a:gd name="connsiteX246" fmla="*/ 212688 w 1721798"/>
                <a:gd name="connsiteY246" fmla="*/ 206355 h 622300"/>
                <a:gd name="connsiteX247" fmla="*/ 185769 w 1721798"/>
                <a:gd name="connsiteY247" fmla="*/ 207973 h 622300"/>
                <a:gd name="connsiteX248" fmla="*/ 167519 w 1721798"/>
                <a:gd name="connsiteY248" fmla="*/ 209528 h 622300"/>
                <a:gd name="connsiteX249" fmla="*/ 145239 w 1721798"/>
                <a:gd name="connsiteY249" fmla="*/ 214320 h 622300"/>
                <a:gd name="connsiteX250" fmla="*/ 121438 w 1721798"/>
                <a:gd name="connsiteY250" fmla="*/ 218303 h 622300"/>
                <a:gd name="connsiteX251" fmla="*/ 97637 w 1721798"/>
                <a:gd name="connsiteY251" fmla="*/ 223841 h 622300"/>
                <a:gd name="connsiteX252" fmla="*/ 74597 w 1721798"/>
                <a:gd name="connsiteY252" fmla="*/ 229380 h 622300"/>
                <a:gd name="connsiteX253" fmla="*/ 57944 w 1721798"/>
                <a:gd name="connsiteY253" fmla="*/ 234172 h 622300"/>
                <a:gd name="connsiteX254" fmla="*/ 44484 w 1721798"/>
                <a:gd name="connsiteY254" fmla="*/ 238154 h 622300"/>
                <a:gd name="connsiteX255" fmla="*/ 40454 w 1721798"/>
                <a:gd name="connsiteY255" fmla="*/ 238901 h 622300"/>
                <a:gd name="connsiteX256" fmla="*/ 61898 w 1721798"/>
                <a:gd name="connsiteY256" fmla="*/ 186503 h 622300"/>
                <a:gd name="connsiteX257" fmla="*/ 110336 w 1721798"/>
                <a:gd name="connsiteY257" fmla="*/ 131741 h 622300"/>
                <a:gd name="connsiteX258" fmla="*/ 108739 w 1721798"/>
                <a:gd name="connsiteY258" fmla="*/ 130994 h 622300"/>
                <a:gd name="connsiteX259" fmla="*/ 102428 w 1721798"/>
                <a:gd name="connsiteY259" fmla="*/ 129376 h 622300"/>
                <a:gd name="connsiteX260" fmla="*/ 94444 w 1721798"/>
                <a:gd name="connsiteY260" fmla="*/ 126203 h 622300"/>
                <a:gd name="connsiteX261" fmla="*/ 84102 w 1721798"/>
                <a:gd name="connsiteY261" fmla="*/ 123029 h 622300"/>
                <a:gd name="connsiteX262" fmla="*/ 73000 w 1721798"/>
                <a:gd name="connsiteY262" fmla="*/ 119046 h 622300"/>
                <a:gd name="connsiteX263" fmla="*/ 63495 w 1721798"/>
                <a:gd name="connsiteY263" fmla="*/ 114317 h 622300"/>
                <a:gd name="connsiteX264" fmla="*/ 53990 w 1721798"/>
                <a:gd name="connsiteY264" fmla="*/ 109525 h 622300"/>
                <a:gd name="connsiteX265" fmla="*/ 47602 w 1721798"/>
                <a:gd name="connsiteY265" fmla="*/ 106351 h 622300"/>
                <a:gd name="connsiteX266" fmla="*/ 42051 w 1721798"/>
                <a:gd name="connsiteY266" fmla="*/ 101622 h 622300"/>
                <a:gd name="connsiteX267" fmla="*/ 34903 w 1721798"/>
                <a:gd name="connsiteY267" fmla="*/ 95274 h 622300"/>
                <a:gd name="connsiteX268" fmla="*/ 27755 w 1721798"/>
                <a:gd name="connsiteY268" fmla="*/ 88118 h 622300"/>
                <a:gd name="connsiteX269" fmla="*/ 19847 w 1721798"/>
                <a:gd name="connsiteY269" fmla="*/ 80961 h 622300"/>
                <a:gd name="connsiteX270" fmla="*/ 12699 w 1721798"/>
                <a:gd name="connsiteY270" fmla="*/ 72996 h 622300"/>
                <a:gd name="connsiteX271" fmla="*/ 6388 w 1721798"/>
                <a:gd name="connsiteY271" fmla="*/ 66648 h 622300"/>
                <a:gd name="connsiteX272" fmla="*/ 2358 w 1721798"/>
                <a:gd name="connsiteY272" fmla="*/ 61110 h 622300"/>
                <a:gd name="connsiteX273" fmla="*/ 0 w 1721798"/>
                <a:gd name="connsiteY273" fmla="*/ 57127 h 622300"/>
                <a:gd name="connsiteX274" fmla="*/ 761 w 1721798"/>
                <a:gd name="connsiteY274" fmla="*/ 55571 h 622300"/>
                <a:gd name="connsiteX275" fmla="*/ 3954 w 1721798"/>
                <a:gd name="connsiteY275" fmla="*/ 54762 h 622300"/>
                <a:gd name="connsiteX276" fmla="*/ 9505 w 1721798"/>
                <a:gd name="connsiteY276" fmla="*/ 52398 h 622300"/>
                <a:gd name="connsiteX277" fmla="*/ 15893 w 1721798"/>
                <a:gd name="connsiteY277" fmla="*/ 49224 h 622300"/>
                <a:gd name="connsiteX278" fmla="*/ 23801 w 1721798"/>
                <a:gd name="connsiteY278" fmla="*/ 46050 h 622300"/>
                <a:gd name="connsiteX279" fmla="*/ 32546 w 1721798"/>
                <a:gd name="connsiteY279" fmla="*/ 41259 h 622300"/>
                <a:gd name="connsiteX280" fmla="*/ 44484 w 1721798"/>
                <a:gd name="connsiteY280" fmla="*/ 36529 h 622300"/>
                <a:gd name="connsiteX281" fmla="*/ 57944 w 1721798"/>
                <a:gd name="connsiteY281" fmla="*/ 32546 h 622300"/>
                <a:gd name="connsiteX282" fmla="*/ 71403 w 1721798"/>
                <a:gd name="connsiteY282" fmla="*/ 27755 h 622300"/>
                <a:gd name="connsiteX283" fmla="*/ 86535 w 1721798"/>
                <a:gd name="connsiteY283" fmla="*/ 22216 h 622300"/>
                <a:gd name="connsiteX284" fmla="*/ 103188 w 1721798"/>
                <a:gd name="connsiteY284" fmla="*/ 17487 h 622300"/>
                <a:gd name="connsiteX285" fmla="*/ 120678 w 1721798"/>
                <a:gd name="connsiteY285" fmla="*/ 14313 h 622300"/>
                <a:gd name="connsiteX286" fmla="*/ 139688 w 1721798"/>
                <a:gd name="connsiteY286" fmla="*/ 10330 h 622300"/>
                <a:gd name="connsiteX287" fmla="*/ 158775 w 1721798"/>
                <a:gd name="connsiteY287" fmla="*/ 6348 h 622300"/>
                <a:gd name="connsiteX288" fmla="*/ 180218 w 1721798"/>
                <a:gd name="connsiteY288" fmla="*/ 3983 h 622300"/>
                <a:gd name="connsiteX289" fmla="*/ 200825 w 1721798"/>
                <a:gd name="connsiteY289" fmla="*/ 2365 h 622300"/>
                <a:gd name="connsiteX290" fmla="*/ 211167 w 1721798"/>
                <a:gd name="connsiteY290" fmla="*/ 809 h 622300"/>
                <a:gd name="connsiteX291" fmla="*/ 221433 w 1721798"/>
                <a:gd name="connsiteY291" fmla="*/ 809 h 622300"/>
                <a:gd name="connsiteX292" fmla="*/ 232535 w 1721798"/>
                <a:gd name="connsiteY292" fmla="*/ 809 h 622300"/>
                <a:gd name="connsiteX293" fmla="*/ 242876 w 1721798"/>
                <a:gd name="connsiteY29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1010137 w 1721798"/>
                <a:gd name="connsiteY175" fmla="*/ 364165 h 622300"/>
                <a:gd name="connsiteX176" fmla="*/ 915489 w 1721798"/>
                <a:gd name="connsiteY176" fmla="*/ 388030 h 622300"/>
                <a:gd name="connsiteX177" fmla="*/ 829590 w 1721798"/>
                <a:gd name="connsiteY177" fmla="*/ 419055 h 622300"/>
                <a:gd name="connsiteX178" fmla="*/ 788232 w 1721798"/>
                <a:gd name="connsiteY178" fmla="*/ 433374 h 622300"/>
                <a:gd name="connsiteX179" fmla="*/ 769938 w 1721798"/>
                <a:gd name="connsiteY179" fmla="*/ 439738 h 622300"/>
                <a:gd name="connsiteX180" fmla="*/ 769953 w 1721798"/>
                <a:gd name="connsiteY180" fmla="*/ 438446 h 622300"/>
                <a:gd name="connsiteX181" fmla="*/ 715929 w 1721798"/>
                <a:gd name="connsiteY181" fmla="*/ 457204 h 622300"/>
                <a:gd name="connsiteX182" fmla="*/ 711215 w 1721798"/>
                <a:gd name="connsiteY182" fmla="*/ 458760 h 622300"/>
                <a:gd name="connsiteX183" fmla="*/ 704067 w 1721798"/>
                <a:gd name="connsiteY183" fmla="*/ 461933 h 622300"/>
                <a:gd name="connsiteX184" fmla="*/ 670685 w 1721798"/>
                <a:gd name="connsiteY184" fmla="*/ 476246 h 622300"/>
                <a:gd name="connsiteX185" fmla="*/ 657225 w 1721798"/>
                <a:gd name="connsiteY185" fmla="*/ 481785 h 622300"/>
                <a:gd name="connsiteX186" fmla="*/ 589777 w 1721798"/>
                <a:gd name="connsiteY186" fmla="*/ 510411 h 622300"/>
                <a:gd name="connsiteX187" fmla="*/ 580196 w 1721798"/>
                <a:gd name="connsiteY187" fmla="*/ 515140 h 622300"/>
                <a:gd name="connsiteX188" fmla="*/ 571527 w 1721798"/>
                <a:gd name="connsiteY188" fmla="*/ 518314 h 622300"/>
                <a:gd name="connsiteX189" fmla="*/ 565976 w 1721798"/>
                <a:gd name="connsiteY189" fmla="*/ 521488 h 622300"/>
                <a:gd name="connsiteX190" fmla="*/ 563543 w 1721798"/>
                <a:gd name="connsiteY190" fmla="*/ 522297 h 622300"/>
                <a:gd name="connsiteX191" fmla="*/ 558828 w 1721798"/>
                <a:gd name="connsiteY191" fmla="*/ 524661 h 622300"/>
                <a:gd name="connsiteX192" fmla="*/ 554798 w 1721798"/>
                <a:gd name="connsiteY192" fmla="*/ 526279 h 622300"/>
                <a:gd name="connsiteX193" fmla="*/ 551680 w 1721798"/>
                <a:gd name="connsiteY193" fmla="*/ 528644 h 622300"/>
                <a:gd name="connsiteX194" fmla="*/ 547726 w 1721798"/>
                <a:gd name="connsiteY194" fmla="*/ 529453 h 622300"/>
                <a:gd name="connsiteX195" fmla="*/ 544532 w 1721798"/>
                <a:gd name="connsiteY195" fmla="*/ 531009 h 622300"/>
                <a:gd name="connsiteX196" fmla="*/ 538981 w 1721798"/>
                <a:gd name="connsiteY196" fmla="*/ 534182 h 622300"/>
                <a:gd name="connsiteX197" fmla="*/ 487349 w 1721798"/>
                <a:gd name="connsiteY197" fmla="*/ 558826 h 622300"/>
                <a:gd name="connsiteX198" fmla="*/ 473890 w 1721798"/>
                <a:gd name="connsiteY198" fmla="*/ 565920 h 622300"/>
                <a:gd name="connsiteX199" fmla="*/ 428645 w 1721798"/>
                <a:gd name="connsiteY199" fmla="*/ 586580 h 622300"/>
                <a:gd name="connsiteX200" fmla="*/ 414349 w 1721798"/>
                <a:gd name="connsiteY200" fmla="*/ 593737 h 622300"/>
                <a:gd name="connsiteX201" fmla="*/ 372299 w 1721798"/>
                <a:gd name="connsiteY201" fmla="*/ 610414 h 622300"/>
                <a:gd name="connsiteX202" fmla="*/ 360360 w 1721798"/>
                <a:gd name="connsiteY202" fmla="*/ 615144 h 622300"/>
                <a:gd name="connsiteX203" fmla="*/ 349258 w 1721798"/>
                <a:gd name="connsiteY203" fmla="*/ 619126 h 622300"/>
                <a:gd name="connsiteX204" fmla="*/ 340513 w 1721798"/>
                <a:gd name="connsiteY204" fmla="*/ 621491 h 622300"/>
                <a:gd name="connsiteX205" fmla="*/ 331769 w 1721798"/>
                <a:gd name="connsiteY205" fmla="*/ 622300 h 622300"/>
                <a:gd name="connsiteX206" fmla="*/ 325457 w 1721798"/>
                <a:gd name="connsiteY206" fmla="*/ 622300 h 622300"/>
                <a:gd name="connsiteX207" fmla="*/ 311161 w 1721798"/>
                <a:gd name="connsiteY207" fmla="*/ 619126 h 622300"/>
                <a:gd name="connsiteX208" fmla="*/ 295269 w 1721798"/>
                <a:gd name="connsiteY208" fmla="*/ 610414 h 622300"/>
                <a:gd name="connsiteX209" fmla="*/ 280213 w 1721798"/>
                <a:gd name="connsiteY209" fmla="*/ 598466 h 622300"/>
                <a:gd name="connsiteX210" fmla="*/ 263559 w 1721798"/>
                <a:gd name="connsiteY210" fmla="*/ 584215 h 622300"/>
                <a:gd name="connsiteX211" fmla="*/ 247667 w 1721798"/>
                <a:gd name="connsiteY211" fmla="*/ 566729 h 622300"/>
                <a:gd name="connsiteX212" fmla="*/ 232535 w 1721798"/>
                <a:gd name="connsiteY212" fmla="*/ 548495 h 622300"/>
                <a:gd name="connsiteX213" fmla="*/ 216718 w 1721798"/>
                <a:gd name="connsiteY213" fmla="*/ 528644 h 622300"/>
                <a:gd name="connsiteX214" fmla="*/ 202422 w 1721798"/>
                <a:gd name="connsiteY214" fmla="*/ 507237 h 622300"/>
                <a:gd name="connsiteX215" fmla="*/ 188126 w 1721798"/>
                <a:gd name="connsiteY215" fmla="*/ 487385 h 622300"/>
                <a:gd name="connsiteX216" fmla="*/ 175428 w 1721798"/>
                <a:gd name="connsiteY216" fmla="*/ 467534 h 622300"/>
                <a:gd name="connsiteX217" fmla="*/ 163489 w 1721798"/>
                <a:gd name="connsiteY217" fmla="*/ 447683 h 622300"/>
                <a:gd name="connsiteX218" fmla="*/ 153984 w 1721798"/>
                <a:gd name="connsiteY218" fmla="*/ 431005 h 622300"/>
                <a:gd name="connsiteX219" fmla="*/ 145239 w 1721798"/>
                <a:gd name="connsiteY219" fmla="*/ 415945 h 622300"/>
                <a:gd name="connsiteX220" fmla="*/ 138928 w 1721798"/>
                <a:gd name="connsiteY220" fmla="*/ 403997 h 622300"/>
                <a:gd name="connsiteX221" fmla="*/ 134137 w 1721798"/>
                <a:gd name="connsiteY221" fmla="*/ 395285 h 622300"/>
                <a:gd name="connsiteX222" fmla="*/ 132540 w 1721798"/>
                <a:gd name="connsiteY222" fmla="*/ 390556 h 622300"/>
                <a:gd name="connsiteX223" fmla="*/ 133377 w 1721798"/>
                <a:gd name="connsiteY223" fmla="*/ 384146 h 622300"/>
                <a:gd name="connsiteX224" fmla="*/ 137331 w 1721798"/>
                <a:gd name="connsiteY224" fmla="*/ 373069 h 622300"/>
                <a:gd name="connsiteX225" fmla="*/ 143642 w 1721798"/>
                <a:gd name="connsiteY225" fmla="*/ 361183 h 622300"/>
                <a:gd name="connsiteX226" fmla="*/ 151627 w 1721798"/>
                <a:gd name="connsiteY226" fmla="*/ 347679 h 622300"/>
                <a:gd name="connsiteX227" fmla="*/ 161892 w 1721798"/>
                <a:gd name="connsiteY227" fmla="*/ 334175 h 622300"/>
                <a:gd name="connsiteX228" fmla="*/ 170637 w 1721798"/>
                <a:gd name="connsiteY228" fmla="*/ 320671 h 622300"/>
                <a:gd name="connsiteX229" fmla="*/ 180218 w 1721798"/>
                <a:gd name="connsiteY229" fmla="*/ 311150 h 622300"/>
                <a:gd name="connsiteX230" fmla="*/ 187290 w 1721798"/>
                <a:gd name="connsiteY230" fmla="*/ 303994 h 622300"/>
                <a:gd name="connsiteX231" fmla="*/ 207973 w 1721798"/>
                <a:gd name="connsiteY231" fmla="*/ 288934 h 622300"/>
                <a:gd name="connsiteX232" fmla="*/ 228580 w 1721798"/>
                <a:gd name="connsiteY232" fmla="*/ 274621 h 622300"/>
                <a:gd name="connsiteX233" fmla="*/ 250024 w 1721798"/>
                <a:gd name="connsiteY233" fmla="*/ 260370 h 622300"/>
                <a:gd name="connsiteX234" fmla="*/ 269871 w 1721798"/>
                <a:gd name="connsiteY234" fmla="*/ 247675 h 622300"/>
                <a:gd name="connsiteX235" fmla="*/ 287360 w 1721798"/>
                <a:gd name="connsiteY235" fmla="*/ 238154 h 622300"/>
                <a:gd name="connsiteX236" fmla="*/ 300820 w 1721798"/>
                <a:gd name="connsiteY236" fmla="*/ 229380 h 622300"/>
                <a:gd name="connsiteX237" fmla="*/ 310325 w 1721798"/>
                <a:gd name="connsiteY237" fmla="*/ 223841 h 622300"/>
                <a:gd name="connsiteX238" fmla="*/ 313519 w 1721798"/>
                <a:gd name="connsiteY238" fmla="*/ 222223 h 622300"/>
                <a:gd name="connsiteX239" fmla="*/ 311161 w 1721798"/>
                <a:gd name="connsiteY239" fmla="*/ 221477 h 622300"/>
                <a:gd name="connsiteX240" fmla="*/ 304774 w 1721798"/>
                <a:gd name="connsiteY240" fmla="*/ 219859 h 622300"/>
                <a:gd name="connsiteX241" fmla="*/ 293672 w 1721798"/>
                <a:gd name="connsiteY241" fmla="*/ 216685 h 622300"/>
                <a:gd name="connsiteX242" fmla="*/ 277779 w 1721798"/>
                <a:gd name="connsiteY242" fmla="*/ 213511 h 622300"/>
                <a:gd name="connsiteX243" fmla="*/ 259529 w 1721798"/>
                <a:gd name="connsiteY243" fmla="*/ 210337 h 622300"/>
                <a:gd name="connsiteX244" fmla="*/ 238162 w 1721798"/>
                <a:gd name="connsiteY244" fmla="*/ 207973 h 622300"/>
                <a:gd name="connsiteX245" fmla="*/ 212688 w 1721798"/>
                <a:gd name="connsiteY245" fmla="*/ 206355 h 622300"/>
                <a:gd name="connsiteX246" fmla="*/ 185769 w 1721798"/>
                <a:gd name="connsiteY246" fmla="*/ 207973 h 622300"/>
                <a:gd name="connsiteX247" fmla="*/ 167519 w 1721798"/>
                <a:gd name="connsiteY247" fmla="*/ 209528 h 622300"/>
                <a:gd name="connsiteX248" fmla="*/ 145239 w 1721798"/>
                <a:gd name="connsiteY248" fmla="*/ 214320 h 622300"/>
                <a:gd name="connsiteX249" fmla="*/ 121438 w 1721798"/>
                <a:gd name="connsiteY249" fmla="*/ 218303 h 622300"/>
                <a:gd name="connsiteX250" fmla="*/ 97637 w 1721798"/>
                <a:gd name="connsiteY250" fmla="*/ 223841 h 622300"/>
                <a:gd name="connsiteX251" fmla="*/ 74597 w 1721798"/>
                <a:gd name="connsiteY251" fmla="*/ 229380 h 622300"/>
                <a:gd name="connsiteX252" fmla="*/ 57944 w 1721798"/>
                <a:gd name="connsiteY252" fmla="*/ 234172 h 622300"/>
                <a:gd name="connsiteX253" fmla="*/ 44484 w 1721798"/>
                <a:gd name="connsiteY253" fmla="*/ 238154 h 622300"/>
                <a:gd name="connsiteX254" fmla="*/ 40454 w 1721798"/>
                <a:gd name="connsiteY254" fmla="*/ 238901 h 622300"/>
                <a:gd name="connsiteX255" fmla="*/ 61898 w 1721798"/>
                <a:gd name="connsiteY255" fmla="*/ 186503 h 622300"/>
                <a:gd name="connsiteX256" fmla="*/ 110336 w 1721798"/>
                <a:gd name="connsiteY256" fmla="*/ 131741 h 622300"/>
                <a:gd name="connsiteX257" fmla="*/ 108739 w 1721798"/>
                <a:gd name="connsiteY257" fmla="*/ 130994 h 622300"/>
                <a:gd name="connsiteX258" fmla="*/ 102428 w 1721798"/>
                <a:gd name="connsiteY258" fmla="*/ 129376 h 622300"/>
                <a:gd name="connsiteX259" fmla="*/ 94444 w 1721798"/>
                <a:gd name="connsiteY259" fmla="*/ 126203 h 622300"/>
                <a:gd name="connsiteX260" fmla="*/ 84102 w 1721798"/>
                <a:gd name="connsiteY260" fmla="*/ 123029 h 622300"/>
                <a:gd name="connsiteX261" fmla="*/ 73000 w 1721798"/>
                <a:gd name="connsiteY261" fmla="*/ 119046 h 622300"/>
                <a:gd name="connsiteX262" fmla="*/ 63495 w 1721798"/>
                <a:gd name="connsiteY262" fmla="*/ 114317 h 622300"/>
                <a:gd name="connsiteX263" fmla="*/ 53990 w 1721798"/>
                <a:gd name="connsiteY263" fmla="*/ 109525 h 622300"/>
                <a:gd name="connsiteX264" fmla="*/ 47602 w 1721798"/>
                <a:gd name="connsiteY264" fmla="*/ 106351 h 622300"/>
                <a:gd name="connsiteX265" fmla="*/ 42051 w 1721798"/>
                <a:gd name="connsiteY265" fmla="*/ 101622 h 622300"/>
                <a:gd name="connsiteX266" fmla="*/ 34903 w 1721798"/>
                <a:gd name="connsiteY266" fmla="*/ 95274 h 622300"/>
                <a:gd name="connsiteX267" fmla="*/ 27755 w 1721798"/>
                <a:gd name="connsiteY267" fmla="*/ 88118 h 622300"/>
                <a:gd name="connsiteX268" fmla="*/ 19847 w 1721798"/>
                <a:gd name="connsiteY268" fmla="*/ 80961 h 622300"/>
                <a:gd name="connsiteX269" fmla="*/ 12699 w 1721798"/>
                <a:gd name="connsiteY269" fmla="*/ 72996 h 622300"/>
                <a:gd name="connsiteX270" fmla="*/ 6388 w 1721798"/>
                <a:gd name="connsiteY270" fmla="*/ 66648 h 622300"/>
                <a:gd name="connsiteX271" fmla="*/ 2358 w 1721798"/>
                <a:gd name="connsiteY271" fmla="*/ 61110 h 622300"/>
                <a:gd name="connsiteX272" fmla="*/ 0 w 1721798"/>
                <a:gd name="connsiteY272" fmla="*/ 57127 h 622300"/>
                <a:gd name="connsiteX273" fmla="*/ 761 w 1721798"/>
                <a:gd name="connsiteY273" fmla="*/ 55571 h 622300"/>
                <a:gd name="connsiteX274" fmla="*/ 3954 w 1721798"/>
                <a:gd name="connsiteY274" fmla="*/ 54762 h 622300"/>
                <a:gd name="connsiteX275" fmla="*/ 9505 w 1721798"/>
                <a:gd name="connsiteY275" fmla="*/ 52398 h 622300"/>
                <a:gd name="connsiteX276" fmla="*/ 15893 w 1721798"/>
                <a:gd name="connsiteY276" fmla="*/ 49224 h 622300"/>
                <a:gd name="connsiteX277" fmla="*/ 23801 w 1721798"/>
                <a:gd name="connsiteY277" fmla="*/ 46050 h 622300"/>
                <a:gd name="connsiteX278" fmla="*/ 32546 w 1721798"/>
                <a:gd name="connsiteY278" fmla="*/ 41259 h 622300"/>
                <a:gd name="connsiteX279" fmla="*/ 44484 w 1721798"/>
                <a:gd name="connsiteY279" fmla="*/ 36529 h 622300"/>
                <a:gd name="connsiteX280" fmla="*/ 57944 w 1721798"/>
                <a:gd name="connsiteY280" fmla="*/ 32546 h 622300"/>
                <a:gd name="connsiteX281" fmla="*/ 71403 w 1721798"/>
                <a:gd name="connsiteY281" fmla="*/ 27755 h 622300"/>
                <a:gd name="connsiteX282" fmla="*/ 86535 w 1721798"/>
                <a:gd name="connsiteY282" fmla="*/ 22216 h 622300"/>
                <a:gd name="connsiteX283" fmla="*/ 103188 w 1721798"/>
                <a:gd name="connsiteY283" fmla="*/ 17487 h 622300"/>
                <a:gd name="connsiteX284" fmla="*/ 120678 w 1721798"/>
                <a:gd name="connsiteY284" fmla="*/ 14313 h 622300"/>
                <a:gd name="connsiteX285" fmla="*/ 139688 w 1721798"/>
                <a:gd name="connsiteY285" fmla="*/ 10330 h 622300"/>
                <a:gd name="connsiteX286" fmla="*/ 158775 w 1721798"/>
                <a:gd name="connsiteY286" fmla="*/ 6348 h 622300"/>
                <a:gd name="connsiteX287" fmla="*/ 180218 w 1721798"/>
                <a:gd name="connsiteY287" fmla="*/ 3983 h 622300"/>
                <a:gd name="connsiteX288" fmla="*/ 200825 w 1721798"/>
                <a:gd name="connsiteY288" fmla="*/ 2365 h 622300"/>
                <a:gd name="connsiteX289" fmla="*/ 211167 w 1721798"/>
                <a:gd name="connsiteY289" fmla="*/ 809 h 622300"/>
                <a:gd name="connsiteX290" fmla="*/ 221433 w 1721798"/>
                <a:gd name="connsiteY290" fmla="*/ 809 h 622300"/>
                <a:gd name="connsiteX291" fmla="*/ 232535 w 1721798"/>
                <a:gd name="connsiteY291" fmla="*/ 809 h 622300"/>
                <a:gd name="connsiteX292" fmla="*/ 242876 w 1721798"/>
                <a:gd name="connsiteY29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37975 w 1721798"/>
                <a:gd name="connsiteY173" fmla="*/ 358596 h 622300"/>
                <a:gd name="connsiteX174" fmla="*/ 1023658 w 1721798"/>
                <a:gd name="connsiteY174" fmla="*/ 360983 h 622300"/>
                <a:gd name="connsiteX175" fmla="*/ 915489 w 1721798"/>
                <a:gd name="connsiteY175" fmla="*/ 388030 h 622300"/>
                <a:gd name="connsiteX176" fmla="*/ 829590 w 1721798"/>
                <a:gd name="connsiteY176" fmla="*/ 419055 h 622300"/>
                <a:gd name="connsiteX177" fmla="*/ 788232 w 1721798"/>
                <a:gd name="connsiteY177" fmla="*/ 433374 h 622300"/>
                <a:gd name="connsiteX178" fmla="*/ 769938 w 1721798"/>
                <a:gd name="connsiteY178" fmla="*/ 439738 h 622300"/>
                <a:gd name="connsiteX179" fmla="*/ 769953 w 1721798"/>
                <a:gd name="connsiteY179" fmla="*/ 438446 h 622300"/>
                <a:gd name="connsiteX180" fmla="*/ 715929 w 1721798"/>
                <a:gd name="connsiteY180" fmla="*/ 457204 h 622300"/>
                <a:gd name="connsiteX181" fmla="*/ 711215 w 1721798"/>
                <a:gd name="connsiteY181" fmla="*/ 458760 h 622300"/>
                <a:gd name="connsiteX182" fmla="*/ 704067 w 1721798"/>
                <a:gd name="connsiteY182" fmla="*/ 461933 h 622300"/>
                <a:gd name="connsiteX183" fmla="*/ 670685 w 1721798"/>
                <a:gd name="connsiteY183" fmla="*/ 476246 h 622300"/>
                <a:gd name="connsiteX184" fmla="*/ 657225 w 1721798"/>
                <a:gd name="connsiteY184" fmla="*/ 481785 h 622300"/>
                <a:gd name="connsiteX185" fmla="*/ 589777 w 1721798"/>
                <a:gd name="connsiteY185" fmla="*/ 510411 h 622300"/>
                <a:gd name="connsiteX186" fmla="*/ 580196 w 1721798"/>
                <a:gd name="connsiteY186" fmla="*/ 515140 h 622300"/>
                <a:gd name="connsiteX187" fmla="*/ 571527 w 1721798"/>
                <a:gd name="connsiteY187" fmla="*/ 518314 h 622300"/>
                <a:gd name="connsiteX188" fmla="*/ 565976 w 1721798"/>
                <a:gd name="connsiteY188" fmla="*/ 521488 h 622300"/>
                <a:gd name="connsiteX189" fmla="*/ 563543 w 1721798"/>
                <a:gd name="connsiteY189" fmla="*/ 522297 h 622300"/>
                <a:gd name="connsiteX190" fmla="*/ 558828 w 1721798"/>
                <a:gd name="connsiteY190" fmla="*/ 524661 h 622300"/>
                <a:gd name="connsiteX191" fmla="*/ 554798 w 1721798"/>
                <a:gd name="connsiteY191" fmla="*/ 526279 h 622300"/>
                <a:gd name="connsiteX192" fmla="*/ 551680 w 1721798"/>
                <a:gd name="connsiteY192" fmla="*/ 528644 h 622300"/>
                <a:gd name="connsiteX193" fmla="*/ 547726 w 1721798"/>
                <a:gd name="connsiteY193" fmla="*/ 529453 h 622300"/>
                <a:gd name="connsiteX194" fmla="*/ 544532 w 1721798"/>
                <a:gd name="connsiteY194" fmla="*/ 531009 h 622300"/>
                <a:gd name="connsiteX195" fmla="*/ 538981 w 1721798"/>
                <a:gd name="connsiteY195" fmla="*/ 534182 h 622300"/>
                <a:gd name="connsiteX196" fmla="*/ 487349 w 1721798"/>
                <a:gd name="connsiteY196" fmla="*/ 558826 h 622300"/>
                <a:gd name="connsiteX197" fmla="*/ 473890 w 1721798"/>
                <a:gd name="connsiteY197" fmla="*/ 565920 h 622300"/>
                <a:gd name="connsiteX198" fmla="*/ 428645 w 1721798"/>
                <a:gd name="connsiteY198" fmla="*/ 586580 h 622300"/>
                <a:gd name="connsiteX199" fmla="*/ 414349 w 1721798"/>
                <a:gd name="connsiteY199" fmla="*/ 593737 h 622300"/>
                <a:gd name="connsiteX200" fmla="*/ 372299 w 1721798"/>
                <a:gd name="connsiteY200" fmla="*/ 610414 h 622300"/>
                <a:gd name="connsiteX201" fmla="*/ 360360 w 1721798"/>
                <a:gd name="connsiteY201" fmla="*/ 615144 h 622300"/>
                <a:gd name="connsiteX202" fmla="*/ 349258 w 1721798"/>
                <a:gd name="connsiteY202" fmla="*/ 619126 h 622300"/>
                <a:gd name="connsiteX203" fmla="*/ 340513 w 1721798"/>
                <a:gd name="connsiteY203" fmla="*/ 621491 h 622300"/>
                <a:gd name="connsiteX204" fmla="*/ 331769 w 1721798"/>
                <a:gd name="connsiteY204" fmla="*/ 622300 h 622300"/>
                <a:gd name="connsiteX205" fmla="*/ 325457 w 1721798"/>
                <a:gd name="connsiteY205" fmla="*/ 622300 h 622300"/>
                <a:gd name="connsiteX206" fmla="*/ 311161 w 1721798"/>
                <a:gd name="connsiteY206" fmla="*/ 619126 h 622300"/>
                <a:gd name="connsiteX207" fmla="*/ 295269 w 1721798"/>
                <a:gd name="connsiteY207" fmla="*/ 610414 h 622300"/>
                <a:gd name="connsiteX208" fmla="*/ 280213 w 1721798"/>
                <a:gd name="connsiteY208" fmla="*/ 598466 h 622300"/>
                <a:gd name="connsiteX209" fmla="*/ 263559 w 1721798"/>
                <a:gd name="connsiteY209" fmla="*/ 584215 h 622300"/>
                <a:gd name="connsiteX210" fmla="*/ 247667 w 1721798"/>
                <a:gd name="connsiteY210" fmla="*/ 566729 h 622300"/>
                <a:gd name="connsiteX211" fmla="*/ 232535 w 1721798"/>
                <a:gd name="connsiteY211" fmla="*/ 548495 h 622300"/>
                <a:gd name="connsiteX212" fmla="*/ 216718 w 1721798"/>
                <a:gd name="connsiteY212" fmla="*/ 528644 h 622300"/>
                <a:gd name="connsiteX213" fmla="*/ 202422 w 1721798"/>
                <a:gd name="connsiteY213" fmla="*/ 507237 h 622300"/>
                <a:gd name="connsiteX214" fmla="*/ 188126 w 1721798"/>
                <a:gd name="connsiteY214" fmla="*/ 487385 h 622300"/>
                <a:gd name="connsiteX215" fmla="*/ 175428 w 1721798"/>
                <a:gd name="connsiteY215" fmla="*/ 467534 h 622300"/>
                <a:gd name="connsiteX216" fmla="*/ 163489 w 1721798"/>
                <a:gd name="connsiteY216" fmla="*/ 447683 h 622300"/>
                <a:gd name="connsiteX217" fmla="*/ 153984 w 1721798"/>
                <a:gd name="connsiteY217" fmla="*/ 431005 h 622300"/>
                <a:gd name="connsiteX218" fmla="*/ 145239 w 1721798"/>
                <a:gd name="connsiteY218" fmla="*/ 415945 h 622300"/>
                <a:gd name="connsiteX219" fmla="*/ 138928 w 1721798"/>
                <a:gd name="connsiteY219" fmla="*/ 403997 h 622300"/>
                <a:gd name="connsiteX220" fmla="*/ 134137 w 1721798"/>
                <a:gd name="connsiteY220" fmla="*/ 395285 h 622300"/>
                <a:gd name="connsiteX221" fmla="*/ 132540 w 1721798"/>
                <a:gd name="connsiteY221" fmla="*/ 390556 h 622300"/>
                <a:gd name="connsiteX222" fmla="*/ 133377 w 1721798"/>
                <a:gd name="connsiteY222" fmla="*/ 384146 h 622300"/>
                <a:gd name="connsiteX223" fmla="*/ 137331 w 1721798"/>
                <a:gd name="connsiteY223" fmla="*/ 373069 h 622300"/>
                <a:gd name="connsiteX224" fmla="*/ 143642 w 1721798"/>
                <a:gd name="connsiteY224" fmla="*/ 361183 h 622300"/>
                <a:gd name="connsiteX225" fmla="*/ 151627 w 1721798"/>
                <a:gd name="connsiteY225" fmla="*/ 347679 h 622300"/>
                <a:gd name="connsiteX226" fmla="*/ 161892 w 1721798"/>
                <a:gd name="connsiteY226" fmla="*/ 334175 h 622300"/>
                <a:gd name="connsiteX227" fmla="*/ 170637 w 1721798"/>
                <a:gd name="connsiteY227" fmla="*/ 320671 h 622300"/>
                <a:gd name="connsiteX228" fmla="*/ 180218 w 1721798"/>
                <a:gd name="connsiteY228" fmla="*/ 311150 h 622300"/>
                <a:gd name="connsiteX229" fmla="*/ 187290 w 1721798"/>
                <a:gd name="connsiteY229" fmla="*/ 303994 h 622300"/>
                <a:gd name="connsiteX230" fmla="*/ 207973 w 1721798"/>
                <a:gd name="connsiteY230" fmla="*/ 288934 h 622300"/>
                <a:gd name="connsiteX231" fmla="*/ 228580 w 1721798"/>
                <a:gd name="connsiteY231" fmla="*/ 274621 h 622300"/>
                <a:gd name="connsiteX232" fmla="*/ 250024 w 1721798"/>
                <a:gd name="connsiteY232" fmla="*/ 260370 h 622300"/>
                <a:gd name="connsiteX233" fmla="*/ 269871 w 1721798"/>
                <a:gd name="connsiteY233" fmla="*/ 247675 h 622300"/>
                <a:gd name="connsiteX234" fmla="*/ 287360 w 1721798"/>
                <a:gd name="connsiteY234" fmla="*/ 238154 h 622300"/>
                <a:gd name="connsiteX235" fmla="*/ 300820 w 1721798"/>
                <a:gd name="connsiteY235" fmla="*/ 229380 h 622300"/>
                <a:gd name="connsiteX236" fmla="*/ 310325 w 1721798"/>
                <a:gd name="connsiteY236" fmla="*/ 223841 h 622300"/>
                <a:gd name="connsiteX237" fmla="*/ 313519 w 1721798"/>
                <a:gd name="connsiteY237" fmla="*/ 222223 h 622300"/>
                <a:gd name="connsiteX238" fmla="*/ 311161 w 1721798"/>
                <a:gd name="connsiteY238" fmla="*/ 221477 h 622300"/>
                <a:gd name="connsiteX239" fmla="*/ 304774 w 1721798"/>
                <a:gd name="connsiteY239" fmla="*/ 219859 h 622300"/>
                <a:gd name="connsiteX240" fmla="*/ 293672 w 1721798"/>
                <a:gd name="connsiteY240" fmla="*/ 216685 h 622300"/>
                <a:gd name="connsiteX241" fmla="*/ 277779 w 1721798"/>
                <a:gd name="connsiteY241" fmla="*/ 213511 h 622300"/>
                <a:gd name="connsiteX242" fmla="*/ 259529 w 1721798"/>
                <a:gd name="connsiteY242" fmla="*/ 210337 h 622300"/>
                <a:gd name="connsiteX243" fmla="*/ 238162 w 1721798"/>
                <a:gd name="connsiteY243" fmla="*/ 207973 h 622300"/>
                <a:gd name="connsiteX244" fmla="*/ 212688 w 1721798"/>
                <a:gd name="connsiteY244" fmla="*/ 206355 h 622300"/>
                <a:gd name="connsiteX245" fmla="*/ 185769 w 1721798"/>
                <a:gd name="connsiteY245" fmla="*/ 207973 h 622300"/>
                <a:gd name="connsiteX246" fmla="*/ 167519 w 1721798"/>
                <a:gd name="connsiteY246" fmla="*/ 209528 h 622300"/>
                <a:gd name="connsiteX247" fmla="*/ 145239 w 1721798"/>
                <a:gd name="connsiteY247" fmla="*/ 214320 h 622300"/>
                <a:gd name="connsiteX248" fmla="*/ 121438 w 1721798"/>
                <a:gd name="connsiteY248" fmla="*/ 218303 h 622300"/>
                <a:gd name="connsiteX249" fmla="*/ 97637 w 1721798"/>
                <a:gd name="connsiteY249" fmla="*/ 223841 h 622300"/>
                <a:gd name="connsiteX250" fmla="*/ 74597 w 1721798"/>
                <a:gd name="connsiteY250" fmla="*/ 229380 h 622300"/>
                <a:gd name="connsiteX251" fmla="*/ 57944 w 1721798"/>
                <a:gd name="connsiteY251" fmla="*/ 234172 h 622300"/>
                <a:gd name="connsiteX252" fmla="*/ 44484 w 1721798"/>
                <a:gd name="connsiteY252" fmla="*/ 238154 h 622300"/>
                <a:gd name="connsiteX253" fmla="*/ 40454 w 1721798"/>
                <a:gd name="connsiteY253" fmla="*/ 238901 h 622300"/>
                <a:gd name="connsiteX254" fmla="*/ 61898 w 1721798"/>
                <a:gd name="connsiteY254" fmla="*/ 186503 h 622300"/>
                <a:gd name="connsiteX255" fmla="*/ 110336 w 1721798"/>
                <a:gd name="connsiteY255" fmla="*/ 131741 h 622300"/>
                <a:gd name="connsiteX256" fmla="*/ 108739 w 1721798"/>
                <a:gd name="connsiteY256" fmla="*/ 130994 h 622300"/>
                <a:gd name="connsiteX257" fmla="*/ 102428 w 1721798"/>
                <a:gd name="connsiteY257" fmla="*/ 129376 h 622300"/>
                <a:gd name="connsiteX258" fmla="*/ 94444 w 1721798"/>
                <a:gd name="connsiteY258" fmla="*/ 126203 h 622300"/>
                <a:gd name="connsiteX259" fmla="*/ 84102 w 1721798"/>
                <a:gd name="connsiteY259" fmla="*/ 123029 h 622300"/>
                <a:gd name="connsiteX260" fmla="*/ 73000 w 1721798"/>
                <a:gd name="connsiteY260" fmla="*/ 119046 h 622300"/>
                <a:gd name="connsiteX261" fmla="*/ 63495 w 1721798"/>
                <a:gd name="connsiteY261" fmla="*/ 114317 h 622300"/>
                <a:gd name="connsiteX262" fmla="*/ 53990 w 1721798"/>
                <a:gd name="connsiteY262" fmla="*/ 109525 h 622300"/>
                <a:gd name="connsiteX263" fmla="*/ 47602 w 1721798"/>
                <a:gd name="connsiteY263" fmla="*/ 106351 h 622300"/>
                <a:gd name="connsiteX264" fmla="*/ 42051 w 1721798"/>
                <a:gd name="connsiteY264" fmla="*/ 101622 h 622300"/>
                <a:gd name="connsiteX265" fmla="*/ 34903 w 1721798"/>
                <a:gd name="connsiteY265" fmla="*/ 95274 h 622300"/>
                <a:gd name="connsiteX266" fmla="*/ 27755 w 1721798"/>
                <a:gd name="connsiteY266" fmla="*/ 88118 h 622300"/>
                <a:gd name="connsiteX267" fmla="*/ 19847 w 1721798"/>
                <a:gd name="connsiteY267" fmla="*/ 80961 h 622300"/>
                <a:gd name="connsiteX268" fmla="*/ 12699 w 1721798"/>
                <a:gd name="connsiteY268" fmla="*/ 72996 h 622300"/>
                <a:gd name="connsiteX269" fmla="*/ 6388 w 1721798"/>
                <a:gd name="connsiteY269" fmla="*/ 66648 h 622300"/>
                <a:gd name="connsiteX270" fmla="*/ 2358 w 1721798"/>
                <a:gd name="connsiteY270" fmla="*/ 61110 h 622300"/>
                <a:gd name="connsiteX271" fmla="*/ 0 w 1721798"/>
                <a:gd name="connsiteY271" fmla="*/ 57127 h 622300"/>
                <a:gd name="connsiteX272" fmla="*/ 761 w 1721798"/>
                <a:gd name="connsiteY272" fmla="*/ 55571 h 622300"/>
                <a:gd name="connsiteX273" fmla="*/ 3954 w 1721798"/>
                <a:gd name="connsiteY273" fmla="*/ 54762 h 622300"/>
                <a:gd name="connsiteX274" fmla="*/ 9505 w 1721798"/>
                <a:gd name="connsiteY274" fmla="*/ 52398 h 622300"/>
                <a:gd name="connsiteX275" fmla="*/ 15893 w 1721798"/>
                <a:gd name="connsiteY275" fmla="*/ 49224 h 622300"/>
                <a:gd name="connsiteX276" fmla="*/ 23801 w 1721798"/>
                <a:gd name="connsiteY276" fmla="*/ 46050 h 622300"/>
                <a:gd name="connsiteX277" fmla="*/ 32546 w 1721798"/>
                <a:gd name="connsiteY277" fmla="*/ 41259 h 622300"/>
                <a:gd name="connsiteX278" fmla="*/ 44484 w 1721798"/>
                <a:gd name="connsiteY278" fmla="*/ 36529 h 622300"/>
                <a:gd name="connsiteX279" fmla="*/ 57944 w 1721798"/>
                <a:gd name="connsiteY279" fmla="*/ 32546 h 622300"/>
                <a:gd name="connsiteX280" fmla="*/ 71403 w 1721798"/>
                <a:gd name="connsiteY280" fmla="*/ 27755 h 622300"/>
                <a:gd name="connsiteX281" fmla="*/ 86535 w 1721798"/>
                <a:gd name="connsiteY281" fmla="*/ 22216 h 622300"/>
                <a:gd name="connsiteX282" fmla="*/ 103188 w 1721798"/>
                <a:gd name="connsiteY282" fmla="*/ 17487 h 622300"/>
                <a:gd name="connsiteX283" fmla="*/ 120678 w 1721798"/>
                <a:gd name="connsiteY283" fmla="*/ 14313 h 622300"/>
                <a:gd name="connsiteX284" fmla="*/ 139688 w 1721798"/>
                <a:gd name="connsiteY284" fmla="*/ 10330 h 622300"/>
                <a:gd name="connsiteX285" fmla="*/ 158775 w 1721798"/>
                <a:gd name="connsiteY285" fmla="*/ 6348 h 622300"/>
                <a:gd name="connsiteX286" fmla="*/ 180218 w 1721798"/>
                <a:gd name="connsiteY286" fmla="*/ 3983 h 622300"/>
                <a:gd name="connsiteX287" fmla="*/ 200825 w 1721798"/>
                <a:gd name="connsiteY287" fmla="*/ 2365 h 622300"/>
                <a:gd name="connsiteX288" fmla="*/ 211167 w 1721798"/>
                <a:gd name="connsiteY288" fmla="*/ 809 h 622300"/>
                <a:gd name="connsiteX289" fmla="*/ 221433 w 1721798"/>
                <a:gd name="connsiteY289" fmla="*/ 809 h 622300"/>
                <a:gd name="connsiteX290" fmla="*/ 232535 w 1721798"/>
                <a:gd name="connsiteY290" fmla="*/ 809 h 622300"/>
                <a:gd name="connsiteX291" fmla="*/ 242876 w 1721798"/>
                <a:gd name="connsiteY29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50701 w 1721798"/>
                <a:gd name="connsiteY172" fmla="*/ 355414 h 622300"/>
                <a:gd name="connsiteX173" fmla="*/ 1023658 w 1721798"/>
                <a:gd name="connsiteY173" fmla="*/ 360983 h 622300"/>
                <a:gd name="connsiteX174" fmla="*/ 915489 w 1721798"/>
                <a:gd name="connsiteY174" fmla="*/ 388030 h 622300"/>
                <a:gd name="connsiteX175" fmla="*/ 829590 w 1721798"/>
                <a:gd name="connsiteY175" fmla="*/ 419055 h 622300"/>
                <a:gd name="connsiteX176" fmla="*/ 788232 w 1721798"/>
                <a:gd name="connsiteY176" fmla="*/ 433374 h 622300"/>
                <a:gd name="connsiteX177" fmla="*/ 769938 w 1721798"/>
                <a:gd name="connsiteY177" fmla="*/ 439738 h 622300"/>
                <a:gd name="connsiteX178" fmla="*/ 769953 w 1721798"/>
                <a:gd name="connsiteY178" fmla="*/ 438446 h 622300"/>
                <a:gd name="connsiteX179" fmla="*/ 715929 w 1721798"/>
                <a:gd name="connsiteY179" fmla="*/ 457204 h 622300"/>
                <a:gd name="connsiteX180" fmla="*/ 711215 w 1721798"/>
                <a:gd name="connsiteY180" fmla="*/ 458760 h 622300"/>
                <a:gd name="connsiteX181" fmla="*/ 704067 w 1721798"/>
                <a:gd name="connsiteY181" fmla="*/ 461933 h 622300"/>
                <a:gd name="connsiteX182" fmla="*/ 670685 w 1721798"/>
                <a:gd name="connsiteY182" fmla="*/ 476246 h 622300"/>
                <a:gd name="connsiteX183" fmla="*/ 657225 w 1721798"/>
                <a:gd name="connsiteY183" fmla="*/ 481785 h 622300"/>
                <a:gd name="connsiteX184" fmla="*/ 589777 w 1721798"/>
                <a:gd name="connsiteY184" fmla="*/ 510411 h 622300"/>
                <a:gd name="connsiteX185" fmla="*/ 580196 w 1721798"/>
                <a:gd name="connsiteY185" fmla="*/ 515140 h 622300"/>
                <a:gd name="connsiteX186" fmla="*/ 571527 w 1721798"/>
                <a:gd name="connsiteY186" fmla="*/ 518314 h 622300"/>
                <a:gd name="connsiteX187" fmla="*/ 565976 w 1721798"/>
                <a:gd name="connsiteY187" fmla="*/ 521488 h 622300"/>
                <a:gd name="connsiteX188" fmla="*/ 563543 w 1721798"/>
                <a:gd name="connsiteY188" fmla="*/ 522297 h 622300"/>
                <a:gd name="connsiteX189" fmla="*/ 558828 w 1721798"/>
                <a:gd name="connsiteY189" fmla="*/ 524661 h 622300"/>
                <a:gd name="connsiteX190" fmla="*/ 554798 w 1721798"/>
                <a:gd name="connsiteY190" fmla="*/ 526279 h 622300"/>
                <a:gd name="connsiteX191" fmla="*/ 551680 w 1721798"/>
                <a:gd name="connsiteY191" fmla="*/ 528644 h 622300"/>
                <a:gd name="connsiteX192" fmla="*/ 547726 w 1721798"/>
                <a:gd name="connsiteY192" fmla="*/ 529453 h 622300"/>
                <a:gd name="connsiteX193" fmla="*/ 544532 w 1721798"/>
                <a:gd name="connsiteY193" fmla="*/ 531009 h 622300"/>
                <a:gd name="connsiteX194" fmla="*/ 538981 w 1721798"/>
                <a:gd name="connsiteY194" fmla="*/ 534182 h 622300"/>
                <a:gd name="connsiteX195" fmla="*/ 487349 w 1721798"/>
                <a:gd name="connsiteY195" fmla="*/ 558826 h 622300"/>
                <a:gd name="connsiteX196" fmla="*/ 473890 w 1721798"/>
                <a:gd name="connsiteY196" fmla="*/ 565920 h 622300"/>
                <a:gd name="connsiteX197" fmla="*/ 428645 w 1721798"/>
                <a:gd name="connsiteY197" fmla="*/ 586580 h 622300"/>
                <a:gd name="connsiteX198" fmla="*/ 414349 w 1721798"/>
                <a:gd name="connsiteY198" fmla="*/ 593737 h 622300"/>
                <a:gd name="connsiteX199" fmla="*/ 372299 w 1721798"/>
                <a:gd name="connsiteY199" fmla="*/ 610414 h 622300"/>
                <a:gd name="connsiteX200" fmla="*/ 360360 w 1721798"/>
                <a:gd name="connsiteY200" fmla="*/ 615144 h 622300"/>
                <a:gd name="connsiteX201" fmla="*/ 349258 w 1721798"/>
                <a:gd name="connsiteY201" fmla="*/ 619126 h 622300"/>
                <a:gd name="connsiteX202" fmla="*/ 340513 w 1721798"/>
                <a:gd name="connsiteY202" fmla="*/ 621491 h 622300"/>
                <a:gd name="connsiteX203" fmla="*/ 331769 w 1721798"/>
                <a:gd name="connsiteY203" fmla="*/ 622300 h 622300"/>
                <a:gd name="connsiteX204" fmla="*/ 325457 w 1721798"/>
                <a:gd name="connsiteY204" fmla="*/ 622300 h 622300"/>
                <a:gd name="connsiteX205" fmla="*/ 311161 w 1721798"/>
                <a:gd name="connsiteY205" fmla="*/ 619126 h 622300"/>
                <a:gd name="connsiteX206" fmla="*/ 295269 w 1721798"/>
                <a:gd name="connsiteY206" fmla="*/ 610414 h 622300"/>
                <a:gd name="connsiteX207" fmla="*/ 280213 w 1721798"/>
                <a:gd name="connsiteY207" fmla="*/ 598466 h 622300"/>
                <a:gd name="connsiteX208" fmla="*/ 263559 w 1721798"/>
                <a:gd name="connsiteY208" fmla="*/ 584215 h 622300"/>
                <a:gd name="connsiteX209" fmla="*/ 247667 w 1721798"/>
                <a:gd name="connsiteY209" fmla="*/ 566729 h 622300"/>
                <a:gd name="connsiteX210" fmla="*/ 232535 w 1721798"/>
                <a:gd name="connsiteY210" fmla="*/ 548495 h 622300"/>
                <a:gd name="connsiteX211" fmla="*/ 216718 w 1721798"/>
                <a:gd name="connsiteY211" fmla="*/ 528644 h 622300"/>
                <a:gd name="connsiteX212" fmla="*/ 202422 w 1721798"/>
                <a:gd name="connsiteY212" fmla="*/ 507237 h 622300"/>
                <a:gd name="connsiteX213" fmla="*/ 188126 w 1721798"/>
                <a:gd name="connsiteY213" fmla="*/ 487385 h 622300"/>
                <a:gd name="connsiteX214" fmla="*/ 175428 w 1721798"/>
                <a:gd name="connsiteY214" fmla="*/ 467534 h 622300"/>
                <a:gd name="connsiteX215" fmla="*/ 163489 w 1721798"/>
                <a:gd name="connsiteY215" fmla="*/ 447683 h 622300"/>
                <a:gd name="connsiteX216" fmla="*/ 153984 w 1721798"/>
                <a:gd name="connsiteY216" fmla="*/ 431005 h 622300"/>
                <a:gd name="connsiteX217" fmla="*/ 145239 w 1721798"/>
                <a:gd name="connsiteY217" fmla="*/ 415945 h 622300"/>
                <a:gd name="connsiteX218" fmla="*/ 138928 w 1721798"/>
                <a:gd name="connsiteY218" fmla="*/ 403997 h 622300"/>
                <a:gd name="connsiteX219" fmla="*/ 134137 w 1721798"/>
                <a:gd name="connsiteY219" fmla="*/ 395285 h 622300"/>
                <a:gd name="connsiteX220" fmla="*/ 132540 w 1721798"/>
                <a:gd name="connsiteY220" fmla="*/ 390556 h 622300"/>
                <a:gd name="connsiteX221" fmla="*/ 133377 w 1721798"/>
                <a:gd name="connsiteY221" fmla="*/ 384146 h 622300"/>
                <a:gd name="connsiteX222" fmla="*/ 137331 w 1721798"/>
                <a:gd name="connsiteY222" fmla="*/ 373069 h 622300"/>
                <a:gd name="connsiteX223" fmla="*/ 143642 w 1721798"/>
                <a:gd name="connsiteY223" fmla="*/ 361183 h 622300"/>
                <a:gd name="connsiteX224" fmla="*/ 151627 w 1721798"/>
                <a:gd name="connsiteY224" fmla="*/ 347679 h 622300"/>
                <a:gd name="connsiteX225" fmla="*/ 161892 w 1721798"/>
                <a:gd name="connsiteY225" fmla="*/ 334175 h 622300"/>
                <a:gd name="connsiteX226" fmla="*/ 170637 w 1721798"/>
                <a:gd name="connsiteY226" fmla="*/ 320671 h 622300"/>
                <a:gd name="connsiteX227" fmla="*/ 180218 w 1721798"/>
                <a:gd name="connsiteY227" fmla="*/ 311150 h 622300"/>
                <a:gd name="connsiteX228" fmla="*/ 187290 w 1721798"/>
                <a:gd name="connsiteY228" fmla="*/ 303994 h 622300"/>
                <a:gd name="connsiteX229" fmla="*/ 207973 w 1721798"/>
                <a:gd name="connsiteY229" fmla="*/ 288934 h 622300"/>
                <a:gd name="connsiteX230" fmla="*/ 228580 w 1721798"/>
                <a:gd name="connsiteY230" fmla="*/ 274621 h 622300"/>
                <a:gd name="connsiteX231" fmla="*/ 250024 w 1721798"/>
                <a:gd name="connsiteY231" fmla="*/ 260370 h 622300"/>
                <a:gd name="connsiteX232" fmla="*/ 269871 w 1721798"/>
                <a:gd name="connsiteY232" fmla="*/ 247675 h 622300"/>
                <a:gd name="connsiteX233" fmla="*/ 287360 w 1721798"/>
                <a:gd name="connsiteY233" fmla="*/ 238154 h 622300"/>
                <a:gd name="connsiteX234" fmla="*/ 300820 w 1721798"/>
                <a:gd name="connsiteY234" fmla="*/ 229380 h 622300"/>
                <a:gd name="connsiteX235" fmla="*/ 310325 w 1721798"/>
                <a:gd name="connsiteY235" fmla="*/ 223841 h 622300"/>
                <a:gd name="connsiteX236" fmla="*/ 313519 w 1721798"/>
                <a:gd name="connsiteY236" fmla="*/ 222223 h 622300"/>
                <a:gd name="connsiteX237" fmla="*/ 311161 w 1721798"/>
                <a:gd name="connsiteY237" fmla="*/ 221477 h 622300"/>
                <a:gd name="connsiteX238" fmla="*/ 304774 w 1721798"/>
                <a:gd name="connsiteY238" fmla="*/ 219859 h 622300"/>
                <a:gd name="connsiteX239" fmla="*/ 293672 w 1721798"/>
                <a:gd name="connsiteY239" fmla="*/ 216685 h 622300"/>
                <a:gd name="connsiteX240" fmla="*/ 277779 w 1721798"/>
                <a:gd name="connsiteY240" fmla="*/ 213511 h 622300"/>
                <a:gd name="connsiteX241" fmla="*/ 259529 w 1721798"/>
                <a:gd name="connsiteY241" fmla="*/ 210337 h 622300"/>
                <a:gd name="connsiteX242" fmla="*/ 238162 w 1721798"/>
                <a:gd name="connsiteY242" fmla="*/ 207973 h 622300"/>
                <a:gd name="connsiteX243" fmla="*/ 212688 w 1721798"/>
                <a:gd name="connsiteY243" fmla="*/ 206355 h 622300"/>
                <a:gd name="connsiteX244" fmla="*/ 185769 w 1721798"/>
                <a:gd name="connsiteY244" fmla="*/ 207973 h 622300"/>
                <a:gd name="connsiteX245" fmla="*/ 167519 w 1721798"/>
                <a:gd name="connsiteY245" fmla="*/ 209528 h 622300"/>
                <a:gd name="connsiteX246" fmla="*/ 145239 w 1721798"/>
                <a:gd name="connsiteY246" fmla="*/ 214320 h 622300"/>
                <a:gd name="connsiteX247" fmla="*/ 121438 w 1721798"/>
                <a:gd name="connsiteY247" fmla="*/ 218303 h 622300"/>
                <a:gd name="connsiteX248" fmla="*/ 97637 w 1721798"/>
                <a:gd name="connsiteY248" fmla="*/ 223841 h 622300"/>
                <a:gd name="connsiteX249" fmla="*/ 74597 w 1721798"/>
                <a:gd name="connsiteY249" fmla="*/ 229380 h 622300"/>
                <a:gd name="connsiteX250" fmla="*/ 57944 w 1721798"/>
                <a:gd name="connsiteY250" fmla="*/ 234172 h 622300"/>
                <a:gd name="connsiteX251" fmla="*/ 44484 w 1721798"/>
                <a:gd name="connsiteY251" fmla="*/ 238154 h 622300"/>
                <a:gd name="connsiteX252" fmla="*/ 40454 w 1721798"/>
                <a:gd name="connsiteY252" fmla="*/ 238901 h 622300"/>
                <a:gd name="connsiteX253" fmla="*/ 61898 w 1721798"/>
                <a:gd name="connsiteY253" fmla="*/ 186503 h 622300"/>
                <a:gd name="connsiteX254" fmla="*/ 110336 w 1721798"/>
                <a:gd name="connsiteY254" fmla="*/ 131741 h 622300"/>
                <a:gd name="connsiteX255" fmla="*/ 108739 w 1721798"/>
                <a:gd name="connsiteY255" fmla="*/ 130994 h 622300"/>
                <a:gd name="connsiteX256" fmla="*/ 102428 w 1721798"/>
                <a:gd name="connsiteY256" fmla="*/ 129376 h 622300"/>
                <a:gd name="connsiteX257" fmla="*/ 94444 w 1721798"/>
                <a:gd name="connsiteY257" fmla="*/ 126203 h 622300"/>
                <a:gd name="connsiteX258" fmla="*/ 84102 w 1721798"/>
                <a:gd name="connsiteY258" fmla="*/ 123029 h 622300"/>
                <a:gd name="connsiteX259" fmla="*/ 73000 w 1721798"/>
                <a:gd name="connsiteY259" fmla="*/ 119046 h 622300"/>
                <a:gd name="connsiteX260" fmla="*/ 63495 w 1721798"/>
                <a:gd name="connsiteY260" fmla="*/ 114317 h 622300"/>
                <a:gd name="connsiteX261" fmla="*/ 53990 w 1721798"/>
                <a:gd name="connsiteY261" fmla="*/ 109525 h 622300"/>
                <a:gd name="connsiteX262" fmla="*/ 47602 w 1721798"/>
                <a:gd name="connsiteY262" fmla="*/ 106351 h 622300"/>
                <a:gd name="connsiteX263" fmla="*/ 42051 w 1721798"/>
                <a:gd name="connsiteY263" fmla="*/ 101622 h 622300"/>
                <a:gd name="connsiteX264" fmla="*/ 34903 w 1721798"/>
                <a:gd name="connsiteY264" fmla="*/ 95274 h 622300"/>
                <a:gd name="connsiteX265" fmla="*/ 27755 w 1721798"/>
                <a:gd name="connsiteY265" fmla="*/ 88118 h 622300"/>
                <a:gd name="connsiteX266" fmla="*/ 19847 w 1721798"/>
                <a:gd name="connsiteY266" fmla="*/ 80961 h 622300"/>
                <a:gd name="connsiteX267" fmla="*/ 12699 w 1721798"/>
                <a:gd name="connsiteY267" fmla="*/ 72996 h 622300"/>
                <a:gd name="connsiteX268" fmla="*/ 6388 w 1721798"/>
                <a:gd name="connsiteY268" fmla="*/ 66648 h 622300"/>
                <a:gd name="connsiteX269" fmla="*/ 2358 w 1721798"/>
                <a:gd name="connsiteY269" fmla="*/ 61110 h 622300"/>
                <a:gd name="connsiteX270" fmla="*/ 0 w 1721798"/>
                <a:gd name="connsiteY270" fmla="*/ 57127 h 622300"/>
                <a:gd name="connsiteX271" fmla="*/ 761 w 1721798"/>
                <a:gd name="connsiteY271" fmla="*/ 55571 h 622300"/>
                <a:gd name="connsiteX272" fmla="*/ 3954 w 1721798"/>
                <a:gd name="connsiteY272" fmla="*/ 54762 h 622300"/>
                <a:gd name="connsiteX273" fmla="*/ 9505 w 1721798"/>
                <a:gd name="connsiteY273" fmla="*/ 52398 h 622300"/>
                <a:gd name="connsiteX274" fmla="*/ 15893 w 1721798"/>
                <a:gd name="connsiteY274" fmla="*/ 49224 h 622300"/>
                <a:gd name="connsiteX275" fmla="*/ 23801 w 1721798"/>
                <a:gd name="connsiteY275" fmla="*/ 46050 h 622300"/>
                <a:gd name="connsiteX276" fmla="*/ 32546 w 1721798"/>
                <a:gd name="connsiteY276" fmla="*/ 41259 h 622300"/>
                <a:gd name="connsiteX277" fmla="*/ 44484 w 1721798"/>
                <a:gd name="connsiteY277" fmla="*/ 36529 h 622300"/>
                <a:gd name="connsiteX278" fmla="*/ 57944 w 1721798"/>
                <a:gd name="connsiteY278" fmla="*/ 32546 h 622300"/>
                <a:gd name="connsiteX279" fmla="*/ 71403 w 1721798"/>
                <a:gd name="connsiteY279" fmla="*/ 27755 h 622300"/>
                <a:gd name="connsiteX280" fmla="*/ 86535 w 1721798"/>
                <a:gd name="connsiteY280" fmla="*/ 22216 h 622300"/>
                <a:gd name="connsiteX281" fmla="*/ 103188 w 1721798"/>
                <a:gd name="connsiteY281" fmla="*/ 17487 h 622300"/>
                <a:gd name="connsiteX282" fmla="*/ 120678 w 1721798"/>
                <a:gd name="connsiteY282" fmla="*/ 14313 h 622300"/>
                <a:gd name="connsiteX283" fmla="*/ 139688 w 1721798"/>
                <a:gd name="connsiteY283" fmla="*/ 10330 h 622300"/>
                <a:gd name="connsiteX284" fmla="*/ 158775 w 1721798"/>
                <a:gd name="connsiteY284" fmla="*/ 6348 h 622300"/>
                <a:gd name="connsiteX285" fmla="*/ 180218 w 1721798"/>
                <a:gd name="connsiteY285" fmla="*/ 3983 h 622300"/>
                <a:gd name="connsiteX286" fmla="*/ 200825 w 1721798"/>
                <a:gd name="connsiteY286" fmla="*/ 2365 h 622300"/>
                <a:gd name="connsiteX287" fmla="*/ 211167 w 1721798"/>
                <a:gd name="connsiteY287" fmla="*/ 809 h 622300"/>
                <a:gd name="connsiteX288" fmla="*/ 221433 w 1721798"/>
                <a:gd name="connsiteY288" fmla="*/ 809 h 622300"/>
                <a:gd name="connsiteX289" fmla="*/ 232535 w 1721798"/>
                <a:gd name="connsiteY289" fmla="*/ 809 h 622300"/>
                <a:gd name="connsiteX290" fmla="*/ 242876 w 1721798"/>
                <a:gd name="connsiteY29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63426 w 1721798"/>
                <a:gd name="connsiteY171" fmla="*/ 353027 h 622300"/>
                <a:gd name="connsiteX172" fmla="*/ 1023658 w 1721798"/>
                <a:gd name="connsiteY172" fmla="*/ 360983 h 622300"/>
                <a:gd name="connsiteX173" fmla="*/ 915489 w 1721798"/>
                <a:gd name="connsiteY173" fmla="*/ 388030 h 622300"/>
                <a:gd name="connsiteX174" fmla="*/ 829590 w 1721798"/>
                <a:gd name="connsiteY174" fmla="*/ 419055 h 622300"/>
                <a:gd name="connsiteX175" fmla="*/ 788232 w 1721798"/>
                <a:gd name="connsiteY175" fmla="*/ 433374 h 622300"/>
                <a:gd name="connsiteX176" fmla="*/ 769938 w 1721798"/>
                <a:gd name="connsiteY176" fmla="*/ 439738 h 622300"/>
                <a:gd name="connsiteX177" fmla="*/ 769953 w 1721798"/>
                <a:gd name="connsiteY177" fmla="*/ 438446 h 622300"/>
                <a:gd name="connsiteX178" fmla="*/ 715929 w 1721798"/>
                <a:gd name="connsiteY178" fmla="*/ 457204 h 622300"/>
                <a:gd name="connsiteX179" fmla="*/ 711215 w 1721798"/>
                <a:gd name="connsiteY179" fmla="*/ 458760 h 622300"/>
                <a:gd name="connsiteX180" fmla="*/ 704067 w 1721798"/>
                <a:gd name="connsiteY180" fmla="*/ 461933 h 622300"/>
                <a:gd name="connsiteX181" fmla="*/ 670685 w 1721798"/>
                <a:gd name="connsiteY181" fmla="*/ 476246 h 622300"/>
                <a:gd name="connsiteX182" fmla="*/ 657225 w 1721798"/>
                <a:gd name="connsiteY182" fmla="*/ 481785 h 622300"/>
                <a:gd name="connsiteX183" fmla="*/ 589777 w 1721798"/>
                <a:gd name="connsiteY183" fmla="*/ 510411 h 622300"/>
                <a:gd name="connsiteX184" fmla="*/ 580196 w 1721798"/>
                <a:gd name="connsiteY184" fmla="*/ 515140 h 622300"/>
                <a:gd name="connsiteX185" fmla="*/ 571527 w 1721798"/>
                <a:gd name="connsiteY185" fmla="*/ 518314 h 622300"/>
                <a:gd name="connsiteX186" fmla="*/ 565976 w 1721798"/>
                <a:gd name="connsiteY186" fmla="*/ 521488 h 622300"/>
                <a:gd name="connsiteX187" fmla="*/ 563543 w 1721798"/>
                <a:gd name="connsiteY187" fmla="*/ 522297 h 622300"/>
                <a:gd name="connsiteX188" fmla="*/ 558828 w 1721798"/>
                <a:gd name="connsiteY188" fmla="*/ 524661 h 622300"/>
                <a:gd name="connsiteX189" fmla="*/ 554798 w 1721798"/>
                <a:gd name="connsiteY189" fmla="*/ 526279 h 622300"/>
                <a:gd name="connsiteX190" fmla="*/ 551680 w 1721798"/>
                <a:gd name="connsiteY190" fmla="*/ 528644 h 622300"/>
                <a:gd name="connsiteX191" fmla="*/ 547726 w 1721798"/>
                <a:gd name="connsiteY191" fmla="*/ 529453 h 622300"/>
                <a:gd name="connsiteX192" fmla="*/ 544532 w 1721798"/>
                <a:gd name="connsiteY192" fmla="*/ 531009 h 622300"/>
                <a:gd name="connsiteX193" fmla="*/ 538981 w 1721798"/>
                <a:gd name="connsiteY193" fmla="*/ 534182 h 622300"/>
                <a:gd name="connsiteX194" fmla="*/ 487349 w 1721798"/>
                <a:gd name="connsiteY194" fmla="*/ 558826 h 622300"/>
                <a:gd name="connsiteX195" fmla="*/ 473890 w 1721798"/>
                <a:gd name="connsiteY195" fmla="*/ 565920 h 622300"/>
                <a:gd name="connsiteX196" fmla="*/ 428645 w 1721798"/>
                <a:gd name="connsiteY196" fmla="*/ 586580 h 622300"/>
                <a:gd name="connsiteX197" fmla="*/ 414349 w 1721798"/>
                <a:gd name="connsiteY197" fmla="*/ 593737 h 622300"/>
                <a:gd name="connsiteX198" fmla="*/ 372299 w 1721798"/>
                <a:gd name="connsiteY198" fmla="*/ 610414 h 622300"/>
                <a:gd name="connsiteX199" fmla="*/ 360360 w 1721798"/>
                <a:gd name="connsiteY199" fmla="*/ 615144 h 622300"/>
                <a:gd name="connsiteX200" fmla="*/ 349258 w 1721798"/>
                <a:gd name="connsiteY200" fmla="*/ 619126 h 622300"/>
                <a:gd name="connsiteX201" fmla="*/ 340513 w 1721798"/>
                <a:gd name="connsiteY201" fmla="*/ 621491 h 622300"/>
                <a:gd name="connsiteX202" fmla="*/ 331769 w 1721798"/>
                <a:gd name="connsiteY202" fmla="*/ 622300 h 622300"/>
                <a:gd name="connsiteX203" fmla="*/ 325457 w 1721798"/>
                <a:gd name="connsiteY203" fmla="*/ 622300 h 622300"/>
                <a:gd name="connsiteX204" fmla="*/ 311161 w 1721798"/>
                <a:gd name="connsiteY204" fmla="*/ 619126 h 622300"/>
                <a:gd name="connsiteX205" fmla="*/ 295269 w 1721798"/>
                <a:gd name="connsiteY205" fmla="*/ 610414 h 622300"/>
                <a:gd name="connsiteX206" fmla="*/ 280213 w 1721798"/>
                <a:gd name="connsiteY206" fmla="*/ 598466 h 622300"/>
                <a:gd name="connsiteX207" fmla="*/ 263559 w 1721798"/>
                <a:gd name="connsiteY207" fmla="*/ 584215 h 622300"/>
                <a:gd name="connsiteX208" fmla="*/ 247667 w 1721798"/>
                <a:gd name="connsiteY208" fmla="*/ 566729 h 622300"/>
                <a:gd name="connsiteX209" fmla="*/ 232535 w 1721798"/>
                <a:gd name="connsiteY209" fmla="*/ 548495 h 622300"/>
                <a:gd name="connsiteX210" fmla="*/ 216718 w 1721798"/>
                <a:gd name="connsiteY210" fmla="*/ 528644 h 622300"/>
                <a:gd name="connsiteX211" fmla="*/ 202422 w 1721798"/>
                <a:gd name="connsiteY211" fmla="*/ 507237 h 622300"/>
                <a:gd name="connsiteX212" fmla="*/ 188126 w 1721798"/>
                <a:gd name="connsiteY212" fmla="*/ 487385 h 622300"/>
                <a:gd name="connsiteX213" fmla="*/ 175428 w 1721798"/>
                <a:gd name="connsiteY213" fmla="*/ 467534 h 622300"/>
                <a:gd name="connsiteX214" fmla="*/ 163489 w 1721798"/>
                <a:gd name="connsiteY214" fmla="*/ 447683 h 622300"/>
                <a:gd name="connsiteX215" fmla="*/ 153984 w 1721798"/>
                <a:gd name="connsiteY215" fmla="*/ 431005 h 622300"/>
                <a:gd name="connsiteX216" fmla="*/ 145239 w 1721798"/>
                <a:gd name="connsiteY216" fmla="*/ 415945 h 622300"/>
                <a:gd name="connsiteX217" fmla="*/ 138928 w 1721798"/>
                <a:gd name="connsiteY217" fmla="*/ 403997 h 622300"/>
                <a:gd name="connsiteX218" fmla="*/ 134137 w 1721798"/>
                <a:gd name="connsiteY218" fmla="*/ 395285 h 622300"/>
                <a:gd name="connsiteX219" fmla="*/ 132540 w 1721798"/>
                <a:gd name="connsiteY219" fmla="*/ 390556 h 622300"/>
                <a:gd name="connsiteX220" fmla="*/ 133377 w 1721798"/>
                <a:gd name="connsiteY220" fmla="*/ 384146 h 622300"/>
                <a:gd name="connsiteX221" fmla="*/ 137331 w 1721798"/>
                <a:gd name="connsiteY221" fmla="*/ 373069 h 622300"/>
                <a:gd name="connsiteX222" fmla="*/ 143642 w 1721798"/>
                <a:gd name="connsiteY222" fmla="*/ 361183 h 622300"/>
                <a:gd name="connsiteX223" fmla="*/ 151627 w 1721798"/>
                <a:gd name="connsiteY223" fmla="*/ 347679 h 622300"/>
                <a:gd name="connsiteX224" fmla="*/ 161892 w 1721798"/>
                <a:gd name="connsiteY224" fmla="*/ 334175 h 622300"/>
                <a:gd name="connsiteX225" fmla="*/ 170637 w 1721798"/>
                <a:gd name="connsiteY225" fmla="*/ 320671 h 622300"/>
                <a:gd name="connsiteX226" fmla="*/ 180218 w 1721798"/>
                <a:gd name="connsiteY226" fmla="*/ 311150 h 622300"/>
                <a:gd name="connsiteX227" fmla="*/ 187290 w 1721798"/>
                <a:gd name="connsiteY227" fmla="*/ 303994 h 622300"/>
                <a:gd name="connsiteX228" fmla="*/ 207973 w 1721798"/>
                <a:gd name="connsiteY228" fmla="*/ 288934 h 622300"/>
                <a:gd name="connsiteX229" fmla="*/ 228580 w 1721798"/>
                <a:gd name="connsiteY229" fmla="*/ 274621 h 622300"/>
                <a:gd name="connsiteX230" fmla="*/ 250024 w 1721798"/>
                <a:gd name="connsiteY230" fmla="*/ 260370 h 622300"/>
                <a:gd name="connsiteX231" fmla="*/ 269871 w 1721798"/>
                <a:gd name="connsiteY231" fmla="*/ 247675 h 622300"/>
                <a:gd name="connsiteX232" fmla="*/ 287360 w 1721798"/>
                <a:gd name="connsiteY232" fmla="*/ 238154 h 622300"/>
                <a:gd name="connsiteX233" fmla="*/ 300820 w 1721798"/>
                <a:gd name="connsiteY233" fmla="*/ 229380 h 622300"/>
                <a:gd name="connsiteX234" fmla="*/ 310325 w 1721798"/>
                <a:gd name="connsiteY234" fmla="*/ 223841 h 622300"/>
                <a:gd name="connsiteX235" fmla="*/ 313519 w 1721798"/>
                <a:gd name="connsiteY235" fmla="*/ 222223 h 622300"/>
                <a:gd name="connsiteX236" fmla="*/ 311161 w 1721798"/>
                <a:gd name="connsiteY236" fmla="*/ 221477 h 622300"/>
                <a:gd name="connsiteX237" fmla="*/ 304774 w 1721798"/>
                <a:gd name="connsiteY237" fmla="*/ 219859 h 622300"/>
                <a:gd name="connsiteX238" fmla="*/ 293672 w 1721798"/>
                <a:gd name="connsiteY238" fmla="*/ 216685 h 622300"/>
                <a:gd name="connsiteX239" fmla="*/ 277779 w 1721798"/>
                <a:gd name="connsiteY239" fmla="*/ 213511 h 622300"/>
                <a:gd name="connsiteX240" fmla="*/ 259529 w 1721798"/>
                <a:gd name="connsiteY240" fmla="*/ 210337 h 622300"/>
                <a:gd name="connsiteX241" fmla="*/ 238162 w 1721798"/>
                <a:gd name="connsiteY241" fmla="*/ 207973 h 622300"/>
                <a:gd name="connsiteX242" fmla="*/ 212688 w 1721798"/>
                <a:gd name="connsiteY242" fmla="*/ 206355 h 622300"/>
                <a:gd name="connsiteX243" fmla="*/ 185769 w 1721798"/>
                <a:gd name="connsiteY243" fmla="*/ 207973 h 622300"/>
                <a:gd name="connsiteX244" fmla="*/ 167519 w 1721798"/>
                <a:gd name="connsiteY244" fmla="*/ 209528 h 622300"/>
                <a:gd name="connsiteX245" fmla="*/ 145239 w 1721798"/>
                <a:gd name="connsiteY245" fmla="*/ 214320 h 622300"/>
                <a:gd name="connsiteX246" fmla="*/ 121438 w 1721798"/>
                <a:gd name="connsiteY246" fmla="*/ 218303 h 622300"/>
                <a:gd name="connsiteX247" fmla="*/ 97637 w 1721798"/>
                <a:gd name="connsiteY247" fmla="*/ 223841 h 622300"/>
                <a:gd name="connsiteX248" fmla="*/ 74597 w 1721798"/>
                <a:gd name="connsiteY248" fmla="*/ 229380 h 622300"/>
                <a:gd name="connsiteX249" fmla="*/ 57944 w 1721798"/>
                <a:gd name="connsiteY249" fmla="*/ 234172 h 622300"/>
                <a:gd name="connsiteX250" fmla="*/ 44484 w 1721798"/>
                <a:gd name="connsiteY250" fmla="*/ 238154 h 622300"/>
                <a:gd name="connsiteX251" fmla="*/ 40454 w 1721798"/>
                <a:gd name="connsiteY251" fmla="*/ 238901 h 622300"/>
                <a:gd name="connsiteX252" fmla="*/ 61898 w 1721798"/>
                <a:gd name="connsiteY252" fmla="*/ 186503 h 622300"/>
                <a:gd name="connsiteX253" fmla="*/ 110336 w 1721798"/>
                <a:gd name="connsiteY253" fmla="*/ 131741 h 622300"/>
                <a:gd name="connsiteX254" fmla="*/ 108739 w 1721798"/>
                <a:gd name="connsiteY254" fmla="*/ 130994 h 622300"/>
                <a:gd name="connsiteX255" fmla="*/ 102428 w 1721798"/>
                <a:gd name="connsiteY255" fmla="*/ 129376 h 622300"/>
                <a:gd name="connsiteX256" fmla="*/ 94444 w 1721798"/>
                <a:gd name="connsiteY256" fmla="*/ 126203 h 622300"/>
                <a:gd name="connsiteX257" fmla="*/ 84102 w 1721798"/>
                <a:gd name="connsiteY257" fmla="*/ 123029 h 622300"/>
                <a:gd name="connsiteX258" fmla="*/ 73000 w 1721798"/>
                <a:gd name="connsiteY258" fmla="*/ 119046 h 622300"/>
                <a:gd name="connsiteX259" fmla="*/ 63495 w 1721798"/>
                <a:gd name="connsiteY259" fmla="*/ 114317 h 622300"/>
                <a:gd name="connsiteX260" fmla="*/ 53990 w 1721798"/>
                <a:gd name="connsiteY260" fmla="*/ 109525 h 622300"/>
                <a:gd name="connsiteX261" fmla="*/ 47602 w 1721798"/>
                <a:gd name="connsiteY261" fmla="*/ 106351 h 622300"/>
                <a:gd name="connsiteX262" fmla="*/ 42051 w 1721798"/>
                <a:gd name="connsiteY262" fmla="*/ 101622 h 622300"/>
                <a:gd name="connsiteX263" fmla="*/ 34903 w 1721798"/>
                <a:gd name="connsiteY263" fmla="*/ 95274 h 622300"/>
                <a:gd name="connsiteX264" fmla="*/ 27755 w 1721798"/>
                <a:gd name="connsiteY264" fmla="*/ 88118 h 622300"/>
                <a:gd name="connsiteX265" fmla="*/ 19847 w 1721798"/>
                <a:gd name="connsiteY265" fmla="*/ 80961 h 622300"/>
                <a:gd name="connsiteX266" fmla="*/ 12699 w 1721798"/>
                <a:gd name="connsiteY266" fmla="*/ 72996 h 622300"/>
                <a:gd name="connsiteX267" fmla="*/ 6388 w 1721798"/>
                <a:gd name="connsiteY267" fmla="*/ 66648 h 622300"/>
                <a:gd name="connsiteX268" fmla="*/ 2358 w 1721798"/>
                <a:gd name="connsiteY268" fmla="*/ 61110 h 622300"/>
                <a:gd name="connsiteX269" fmla="*/ 0 w 1721798"/>
                <a:gd name="connsiteY269" fmla="*/ 57127 h 622300"/>
                <a:gd name="connsiteX270" fmla="*/ 761 w 1721798"/>
                <a:gd name="connsiteY270" fmla="*/ 55571 h 622300"/>
                <a:gd name="connsiteX271" fmla="*/ 3954 w 1721798"/>
                <a:gd name="connsiteY271" fmla="*/ 54762 h 622300"/>
                <a:gd name="connsiteX272" fmla="*/ 9505 w 1721798"/>
                <a:gd name="connsiteY272" fmla="*/ 52398 h 622300"/>
                <a:gd name="connsiteX273" fmla="*/ 15893 w 1721798"/>
                <a:gd name="connsiteY273" fmla="*/ 49224 h 622300"/>
                <a:gd name="connsiteX274" fmla="*/ 23801 w 1721798"/>
                <a:gd name="connsiteY274" fmla="*/ 46050 h 622300"/>
                <a:gd name="connsiteX275" fmla="*/ 32546 w 1721798"/>
                <a:gd name="connsiteY275" fmla="*/ 41259 h 622300"/>
                <a:gd name="connsiteX276" fmla="*/ 44484 w 1721798"/>
                <a:gd name="connsiteY276" fmla="*/ 36529 h 622300"/>
                <a:gd name="connsiteX277" fmla="*/ 57944 w 1721798"/>
                <a:gd name="connsiteY277" fmla="*/ 32546 h 622300"/>
                <a:gd name="connsiteX278" fmla="*/ 71403 w 1721798"/>
                <a:gd name="connsiteY278" fmla="*/ 27755 h 622300"/>
                <a:gd name="connsiteX279" fmla="*/ 86535 w 1721798"/>
                <a:gd name="connsiteY279" fmla="*/ 22216 h 622300"/>
                <a:gd name="connsiteX280" fmla="*/ 103188 w 1721798"/>
                <a:gd name="connsiteY280" fmla="*/ 17487 h 622300"/>
                <a:gd name="connsiteX281" fmla="*/ 120678 w 1721798"/>
                <a:gd name="connsiteY281" fmla="*/ 14313 h 622300"/>
                <a:gd name="connsiteX282" fmla="*/ 139688 w 1721798"/>
                <a:gd name="connsiteY282" fmla="*/ 10330 h 622300"/>
                <a:gd name="connsiteX283" fmla="*/ 158775 w 1721798"/>
                <a:gd name="connsiteY283" fmla="*/ 6348 h 622300"/>
                <a:gd name="connsiteX284" fmla="*/ 180218 w 1721798"/>
                <a:gd name="connsiteY284" fmla="*/ 3983 h 622300"/>
                <a:gd name="connsiteX285" fmla="*/ 200825 w 1721798"/>
                <a:gd name="connsiteY285" fmla="*/ 2365 h 622300"/>
                <a:gd name="connsiteX286" fmla="*/ 211167 w 1721798"/>
                <a:gd name="connsiteY286" fmla="*/ 809 h 622300"/>
                <a:gd name="connsiteX287" fmla="*/ 221433 w 1721798"/>
                <a:gd name="connsiteY287" fmla="*/ 809 h 622300"/>
                <a:gd name="connsiteX288" fmla="*/ 232535 w 1721798"/>
                <a:gd name="connsiteY288" fmla="*/ 809 h 622300"/>
                <a:gd name="connsiteX289" fmla="*/ 242876 w 1721798"/>
                <a:gd name="connsiteY28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75357 w 1721798"/>
                <a:gd name="connsiteY170" fmla="*/ 349845 h 622300"/>
                <a:gd name="connsiteX171" fmla="*/ 1023658 w 1721798"/>
                <a:gd name="connsiteY171" fmla="*/ 360983 h 622300"/>
                <a:gd name="connsiteX172" fmla="*/ 915489 w 1721798"/>
                <a:gd name="connsiteY172" fmla="*/ 388030 h 622300"/>
                <a:gd name="connsiteX173" fmla="*/ 829590 w 1721798"/>
                <a:gd name="connsiteY173" fmla="*/ 419055 h 622300"/>
                <a:gd name="connsiteX174" fmla="*/ 788232 w 1721798"/>
                <a:gd name="connsiteY174" fmla="*/ 433374 h 622300"/>
                <a:gd name="connsiteX175" fmla="*/ 769938 w 1721798"/>
                <a:gd name="connsiteY175" fmla="*/ 439738 h 622300"/>
                <a:gd name="connsiteX176" fmla="*/ 769953 w 1721798"/>
                <a:gd name="connsiteY176" fmla="*/ 438446 h 622300"/>
                <a:gd name="connsiteX177" fmla="*/ 715929 w 1721798"/>
                <a:gd name="connsiteY177" fmla="*/ 457204 h 622300"/>
                <a:gd name="connsiteX178" fmla="*/ 711215 w 1721798"/>
                <a:gd name="connsiteY178" fmla="*/ 458760 h 622300"/>
                <a:gd name="connsiteX179" fmla="*/ 704067 w 1721798"/>
                <a:gd name="connsiteY179" fmla="*/ 461933 h 622300"/>
                <a:gd name="connsiteX180" fmla="*/ 670685 w 1721798"/>
                <a:gd name="connsiteY180" fmla="*/ 476246 h 622300"/>
                <a:gd name="connsiteX181" fmla="*/ 657225 w 1721798"/>
                <a:gd name="connsiteY181" fmla="*/ 481785 h 622300"/>
                <a:gd name="connsiteX182" fmla="*/ 589777 w 1721798"/>
                <a:gd name="connsiteY182" fmla="*/ 510411 h 622300"/>
                <a:gd name="connsiteX183" fmla="*/ 580196 w 1721798"/>
                <a:gd name="connsiteY183" fmla="*/ 515140 h 622300"/>
                <a:gd name="connsiteX184" fmla="*/ 571527 w 1721798"/>
                <a:gd name="connsiteY184" fmla="*/ 518314 h 622300"/>
                <a:gd name="connsiteX185" fmla="*/ 565976 w 1721798"/>
                <a:gd name="connsiteY185" fmla="*/ 521488 h 622300"/>
                <a:gd name="connsiteX186" fmla="*/ 563543 w 1721798"/>
                <a:gd name="connsiteY186" fmla="*/ 522297 h 622300"/>
                <a:gd name="connsiteX187" fmla="*/ 558828 w 1721798"/>
                <a:gd name="connsiteY187" fmla="*/ 524661 h 622300"/>
                <a:gd name="connsiteX188" fmla="*/ 554798 w 1721798"/>
                <a:gd name="connsiteY188" fmla="*/ 526279 h 622300"/>
                <a:gd name="connsiteX189" fmla="*/ 551680 w 1721798"/>
                <a:gd name="connsiteY189" fmla="*/ 528644 h 622300"/>
                <a:gd name="connsiteX190" fmla="*/ 547726 w 1721798"/>
                <a:gd name="connsiteY190" fmla="*/ 529453 h 622300"/>
                <a:gd name="connsiteX191" fmla="*/ 544532 w 1721798"/>
                <a:gd name="connsiteY191" fmla="*/ 531009 h 622300"/>
                <a:gd name="connsiteX192" fmla="*/ 538981 w 1721798"/>
                <a:gd name="connsiteY192" fmla="*/ 534182 h 622300"/>
                <a:gd name="connsiteX193" fmla="*/ 487349 w 1721798"/>
                <a:gd name="connsiteY193" fmla="*/ 558826 h 622300"/>
                <a:gd name="connsiteX194" fmla="*/ 473890 w 1721798"/>
                <a:gd name="connsiteY194" fmla="*/ 565920 h 622300"/>
                <a:gd name="connsiteX195" fmla="*/ 428645 w 1721798"/>
                <a:gd name="connsiteY195" fmla="*/ 586580 h 622300"/>
                <a:gd name="connsiteX196" fmla="*/ 414349 w 1721798"/>
                <a:gd name="connsiteY196" fmla="*/ 593737 h 622300"/>
                <a:gd name="connsiteX197" fmla="*/ 372299 w 1721798"/>
                <a:gd name="connsiteY197" fmla="*/ 610414 h 622300"/>
                <a:gd name="connsiteX198" fmla="*/ 360360 w 1721798"/>
                <a:gd name="connsiteY198" fmla="*/ 615144 h 622300"/>
                <a:gd name="connsiteX199" fmla="*/ 349258 w 1721798"/>
                <a:gd name="connsiteY199" fmla="*/ 619126 h 622300"/>
                <a:gd name="connsiteX200" fmla="*/ 340513 w 1721798"/>
                <a:gd name="connsiteY200" fmla="*/ 621491 h 622300"/>
                <a:gd name="connsiteX201" fmla="*/ 331769 w 1721798"/>
                <a:gd name="connsiteY201" fmla="*/ 622300 h 622300"/>
                <a:gd name="connsiteX202" fmla="*/ 325457 w 1721798"/>
                <a:gd name="connsiteY202" fmla="*/ 622300 h 622300"/>
                <a:gd name="connsiteX203" fmla="*/ 311161 w 1721798"/>
                <a:gd name="connsiteY203" fmla="*/ 619126 h 622300"/>
                <a:gd name="connsiteX204" fmla="*/ 295269 w 1721798"/>
                <a:gd name="connsiteY204" fmla="*/ 610414 h 622300"/>
                <a:gd name="connsiteX205" fmla="*/ 280213 w 1721798"/>
                <a:gd name="connsiteY205" fmla="*/ 598466 h 622300"/>
                <a:gd name="connsiteX206" fmla="*/ 263559 w 1721798"/>
                <a:gd name="connsiteY206" fmla="*/ 584215 h 622300"/>
                <a:gd name="connsiteX207" fmla="*/ 247667 w 1721798"/>
                <a:gd name="connsiteY207" fmla="*/ 566729 h 622300"/>
                <a:gd name="connsiteX208" fmla="*/ 232535 w 1721798"/>
                <a:gd name="connsiteY208" fmla="*/ 548495 h 622300"/>
                <a:gd name="connsiteX209" fmla="*/ 216718 w 1721798"/>
                <a:gd name="connsiteY209" fmla="*/ 528644 h 622300"/>
                <a:gd name="connsiteX210" fmla="*/ 202422 w 1721798"/>
                <a:gd name="connsiteY210" fmla="*/ 507237 h 622300"/>
                <a:gd name="connsiteX211" fmla="*/ 188126 w 1721798"/>
                <a:gd name="connsiteY211" fmla="*/ 487385 h 622300"/>
                <a:gd name="connsiteX212" fmla="*/ 175428 w 1721798"/>
                <a:gd name="connsiteY212" fmla="*/ 467534 h 622300"/>
                <a:gd name="connsiteX213" fmla="*/ 163489 w 1721798"/>
                <a:gd name="connsiteY213" fmla="*/ 447683 h 622300"/>
                <a:gd name="connsiteX214" fmla="*/ 153984 w 1721798"/>
                <a:gd name="connsiteY214" fmla="*/ 431005 h 622300"/>
                <a:gd name="connsiteX215" fmla="*/ 145239 w 1721798"/>
                <a:gd name="connsiteY215" fmla="*/ 415945 h 622300"/>
                <a:gd name="connsiteX216" fmla="*/ 138928 w 1721798"/>
                <a:gd name="connsiteY216" fmla="*/ 403997 h 622300"/>
                <a:gd name="connsiteX217" fmla="*/ 134137 w 1721798"/>
                <a:gd name="connsiteY217" fmla="*/ 395285 h 622300"/>
                <a:gd name="connsiteX218" fmla="*/ 132540 w 1721798"/>
                <a:gd name="connsiteY218" fmla="*/ 390556 h 622300"/>
                <a:gd name="connsiteX219" fmla="*/ 133377 w 1721798"/>
                <a:gd name="connsiteY219" fmla="*/ 384146 h 622300"/>
                <a:gd name="connsiteX220" fmla="*/ 137331 w 1721798"/>
                <a:gd name="connsiteY220" fmla="*/ 373069 h 622300"/>
                <a:gd name="connsiteX221" fmla="*/ 143642 w 1721798"/>
                <a:gd name="connsiteY221" fmla="*/ 361183 h 622300"/>
                <a:gd name="connsiteX222" fmla="*/ 151627 w 1721798"/>
                <a:gd name="connsiteY222" fmla="*/ 347679 h 622300"/>
                <a:gd name="connsiteX223" fmla="*/ 161892 w 1721798"/>
                <a:gd name="connsiteY223" fmla="*/ 334175 h 622300"/>
                <a:gd name="connsiteX224" fmla="*/ 170637 w 1721798"/>
                <a:gd name="connsiteY224" fmla="*/ 320671 h 622300"/>
                <a:gd name="connsiteX225" fmla="*/ 180218 w 1721798"/>
                <a:gd name="connsiteY225" fmla="*/ 311150 h 622300"/>
                <a:gd name="connsiteX226" fmla="*/ 187290 w 1721798"/>
                <a:gd name="connsiteY226" fmla="*/ 303994 h 622300"/>
                <a:gd name="connsiteX227" fmla="*/ 207973 w 1721798"/>
                <a:gd name="connsiteY227" fmla="*/ 288934 h 622300"/>
                <a:gd name="connsiteX228" fmla="*/ 228580 w 1721798"/>
                <a:gd name="connsiteY228" fmla="*/ 274621 h 622300"/>
                <a:gd name="connsiteX229" fmla="*/ 250024 w 1721798"/>
                <a:gd name="connsiteY229" fmla="*/ 260370 h 622300"/>
                <a:gd name="connsiteX230" fmla="*/ 269871 w 1721798"/>
                <a:gd name="connsiteY230" fmla="*/ 247675 h 622300"/>
                <a:gd name="connsiteX231" fmla="*/ 287360 w 1721798"/>
                <a:gd name="connsiteY231" fmla="*/ 238154 h 622300"/>
                <a:gd name="connsiteX232" fmla="*/ 300820 w 1721798"/>
                <a:gd name="connsiteY232" fmla="*/ 229380 h 622300"/>
                <a:gd name="connsiteX233" fmla="*/ 310325 w 1721798"/>
                <a:gd name="connsiteY233" fmla="*/ 223841 h 622300"/>
                <a:gd name="connsiteX234" fmla="*/ 313519 w 1721798"/>
                <a:gd name="connsiteY234" fmla="*/ 222223 h 622300"/>
                <a:gd name="connsiteX235" fmla="*/ 311161 w 1721798"/>
                <a:gd name="connsiteY235" fmla="*/ 221477 h 622300"/>
                <a:gd name="connsiteX236" fmla="*/ 304774 w 1721798"/>
                <a:gd name="connsiteY236" fmla="*/ 219859 h 622300"/>
                <a:gd name="connsiteX237" fmla="*/ 293672 w 1721798"/>
                <a:gd name="connsiteY237" fmla="*/ 216685 h 622300"/>
                <a:gd name="connsiteX238" fmla="*/ 277779 w 1721798"/>
                <a:gd name="connsiteY238" fmla="*/ 213511 h 622300"/>
                <a:gd name="connsiteX239" fmla="*/ 259529 w 1721798"/>
                <a:gd name="connsiteY239" fmla="*/ 210337 h 622300"/>
                <a:gd name="connsiteX240" fmla="*/ 238162 w 1721798"/>
                <a:gd name="connsiteY240" fmla="*/ 207973 h 622300"/>
                <a:gd name="connsiteX241" fmla="*/ 212688 w 1721798"/>
                <a:gd name="connsiteY241" fmla="*/ 206355 h 622300"/>
                <a:gd name="connsiteX242" fmla="*/ 185769 w 1721798"/>
                <a:gd name="connsiteY242" fmla="*/ 207973 h 622300"/>
                <a:gd name="connsiteX243" fmla="*/ 167519 w 1721798"/>
                <a:gd name="connsiteY243" fmla="*/ 209528 h 622300"/>
                <a:gd name="connsiteX244" fmla="*/ 145239 w 1721798"/>
                <a:gd name="connsiteY244" fmla="*/ 214320 h 622300"/>
                <a:gd name="connsiteX245" fmla="*/ 121438 w 1721798"/>
                <a:gd name="connsiteY245" fmla="*/ 218303 h 622300"/>
                <a:gd name="connsiteX246" fmla="*/ 97637 w 1721798"/>
                <a:gd name="connsiteY246" fmla="*/ 223841 h 622300"/>
                <a:gd name="connsiteX247" fmla="*/ 74597 w 1721798"/>
                <a:gd name="connsiteY247" fmla="*/ 229380 h 622300"/>
                <a:gd name="connsiteX248" fmla="*/ 57944 w 1721798"/>
                <a:gd name="connsiteY248" fmla="*/ 234172 h 622300"/>
                <a:gd name="connsiteX249" fmla="*/ 44484 w 1721798"/>
                <a:gd name="connsiteY249" fmla="*/ 238154 h 622300"/>
                <a:gd name="connsiteX250" fmla="*/ 40454 w 1721798"/>
                <a:gd name="connsiteY250" fmla="*/ 238901 h 622300"/>
                <a:gd name="connsiteX251" fmla="*/ 61898 w 1721798"/>
                <a:gd name="connsiteY251" fmla="*/ 186503 h 622300"/>
                <a:gd name="connsiteX252" fmla="*/ 110336 w 1721798"/>
                <a:gd name="connsiteY252" fmla="*/ 131741 h 622300"/>
                <a:gd name="connsiteX253" fmla="*/ 108739 w 1721798"/>
                <a:gd name="connsiteY253" fmla="*/ 130994 h 622300"/>
                <a:gd name="connsiteX254" fmla="*/ 102428 w 1721798"/>
                <a:gd name="connsiteY254" fmla="*/ 129376 h 622300"/>
                <a:gd name="connsiteX255" fmla="*/ 94444 w 1721798"/>
                <a:gd name="connsiteY255" fmla="*/ 126203 h 622300"/>
                <a:gd name="connsiteX256" fmla="*/ 84102 w 1721798"/>
                <a:gd name="connsiteY256" fmla="*/ 123029 h 622300"/>
                <a:gd name="connsiteX257" fmla="*/ 73000 w 1721798"/>
                <a:gd name="connsiteY257" fmla="*/ 119046 h 622300"/>
                <a:gd name="connsiteX258" fmla="*/ 63495 w 1721798"/>
                <a:gd name="connsiteY258" fmla="*/ 114317 h 622300"/>
                <a:gd name="connsiteX259" fmla="*/ 53990 w 1721798"/>
                <a:gd name="connsiteY259" fmla="*/ 109525 h 622300"/>
                <a:gd name="connsiteX260" fmla="*/ 47602 w 1721798"/>
                <a:gd name="connsiteY260" fmla="*/ 106351 h 622300"/>
                <a:gd name="connsiteX261" fmla="*/ 42051 w 1721798"/>
                <a:gd name="connsiteY261" fmla="*/ 101622 h 622300"/>
                <a:gd name="connsiteX262" fmla="*/ 34903 w 1721798"/>
                <a:gd name="connsiteY262" fmla="*/ 95274 h 622300"/>
                <a:gd name="connsiteX263" fmla="*/ 27755 w 1721798"/>
                <a:gd name="connsiteY263" fmla="*/ 88118 h 622300"/>
                <a:gd name="connsiteX264" fmla="*/ 19847 w 1721798"/>
                <a:gd name="connsiteY264" fmla="*/ 80961 h 622300"/>
                <a:gd name="connsiteX265" fmla="*/ 12699 w 1721798"/>
                <a:gd name="connsiteY265" fmla="*/ 72996 h 622300"/>
                <a:gd name="connsiteX266" fmla="*/ 6388 w 1721798"/>
                <a:gd name="connsiteY266" fmla="*/ 66648 h 622300"/>
                <a:gd name="connsiteX267" fmla="*/ 2358 w 1721798"/>
                <a:gd name="connsiteY267" fmla="*/ 61110 h 622300"/>
                <a:gd name="connsiteX268" fmla="*/ 0 w 1721798"/>
                <a:gd name="connsiteY268" fmla="*/ 57127 h 622300"/>
                <a:gd name="connsiteX269" fmla="*/ 761 w 1721798"/>
                <a:gd name="connsiteY269" fmla="*/ 55571 h 622300"/>
                <a:gd name="connsiteX270" fmla="*/ 3954 w 1721798"/>
                <a:gd name="connsiteY270" fmla="*/ 54762 h 622300"/>
                <a:gd name="connsiteX271" fmla="*/ 9505 w 1721798"/>
                <a:gd name="connsiteY271" fmla="*/ 52398 h 622300"/>
                <a:gd name="connsiteX272" fmla="*/ 15893 w 1721798"/>
                <a:gd name="connsiteY272" fmla="*/ 49224 h 622300"/>
                <a:gd name="connsiteX273" fmla="*/ 23801 w 1721798"/>
                <a:gd name="connsiteY273" fmla="*/ 46050 h 622300"/>
                <a:gd name="connsiteX274" fmla="*/ 32546 w 1721798"/>
                <a:gd name="connsiteY274" fmla="*/ 41259 h 622300"/>
                <a:gd name="connsiteX275" fmla="*/ 44484 w 1721798"/>
                <a:gd name="connsiteY275" fmla="*/ 36529 h 622300"/>
                <a:gd name="connsiteX276" fmla="*/ 57944 w 1721798"/>
                <a:gd name="connsiteY276" fmla="*/ 32546 h 622300"/>
                <a:gd name="connsiteX277" fmla="*/ 71403 w 1721798"/>
                <a:gd name="connsiteY277" fmla="*/ 27755 h 622300"/>
                <a:gd name="connsiteX278" fmla="*/ 86535 w 1721798"/>
                <a:gd name="connsiteY278" fmla="*/ 22216 h 622300"/>
                <a:gd name="connsiteX279" fmla="*/ 103188 w 1721798"/>
                <a:gd name="connsiteY279" fmla="*/ 17487 h 622300"/>
                <a:gd name="connsiteX280" fmla="*/ 120678 w 1721798"/>
                <a:gd name="connsiteY280" fmla="*/ 14313 h 622300"/>
                <a:gd name="connsiteX281" fmla="*/ 139688 w 1721798"/>
                <a:gd name="connsiteY281" fmla="*/ 10330 h 622300"/>
                <a:gd name="connsiteX282" fmla="*/ 158775 w 1721798"/>
                <a:gd name="connsiteY282" fmla="*/ 6348 h 622300"/>
                <a:gd name="connsiteX283" fmla="*/ 180218 w 1721798"/>
                <a:gd name="connsiteY283" fmla="*/ 3983 h 622300"/>
                <a:gd name="connsiteX284" fmla="*/ 200825 w 1721798"/>
                <a:gd name="connsiteY284" fmla="*/ 2365 h 622300"/>
                <a:gd name="connsiteX285" fmla="*/ 211167 w 1721798"/>
                <a:gd name="connsiteY285" fmla="*/ 809 h 622300"/>
                <a:gd name="connsiteX286" fmla="*/ 221433 w 1721798"/>
                <a:gd name="connsiteY286" fmla="*/ 809 h 622300"/>
                <a:gd name="connsiteX287" fmla="*/ 232535 w 1721798"/>
                <a:gd name="connsiteY287" fmla="*/ 809 h 622300"/>
                <a:gd name="connsiteX288" fmla="*/ 242876 w 1721798"/>
                <a:gd name="connsiteY28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87287 w 1721798"/>
                <a:gd name="connsiteY169" fmla="*/ 348254 h 622300"/>
                <a:gd name="connsiteX170" fmla="*/ 1023658 w 1721798"/>
                <a:gd name="connsiteY170" fmla="*/ 360983 h 622300"/>
                <a:gd name="connsiteX171" fmla="*/ 915489 w 1721798"/>
                <a:gd name="connsiteY171" fmla="*/ 388030 h 622300"/>
                <a:gd name="connsiteX172" fmla="*/ 829590 w 1721798"/>
                <a:gd name="connsiteY172" fmla="*/ 419055 h 622300"/>
                <a:gd name="connsiteX173" fmla="*/ 788232 w 1721798"/>
                <a:gd name="connsiteY173" fmla="*/ 433374 h 622300"/>
                <a:gd name="connsiteX174" fmla="*/ 769938 w 1721798"/>
                <a:gd name="connsiteY174" fmla="*/ 439738 h 622300"/>
                <a:gd name="connsiteX175" fmla="*/ 769953 w 1721798"/>
                <a:gd name="connsiteY175" fmla="*/ 438446 h 622300"/>
                <a:gd name="connsiteX176" fmla="*/ 715929 w 1721798"/>
                <a:gd name="connsiteY176" fmla="*/ 457204 h 622300"/>
                <a:gd name="connsiteX177" fmla="*/ 711215 w 1721798"/>
                <a:gd name="connsiteY177" fmla="*/ 458760 h 622300"/>
                <a:gd name="connsiteX178" fmla="*/ 704067 w 1721798"/>
                <a:gd name="connsiteY178" fmla="*/ 461933 h 622300"/>
                <a:gd name="connsiteX179" fmla="*/ 670685 w 1721798"/>
                <a:gd name="connsiteY179" fmla="*/ 476246 h 622300"/>
                <a:gd name="connsiteX180" fmla="*/ 657225 w 1721798"/>
                <a:gd name="connsiteY180" fmla="*/ 481785 h 622300"/>
                <a:gd name="connsiteX181" fmla="*/ 589777 w 1721798"/>
                <a:gd name="connsiteY181" fmla="*/ 510411 h 622300"/>
                <a:gd name="connsiteX182" fmla="*/ 580196 w 1721798"/>
                <a:gd name="connsiteY182" fmla="*/ 515140 h 622300"/>
                <a:gd name="connsiteX183" fmla="*/ 571527 w 1721798"/>
                <a:gd name="connsiteY183" fmla="*/ 518314 h 622300"/>
                <a:gd name="connsiteX184" fmla="*/ 565976 w 1721798"/>
                <a:gd name="connsiteY184" fmla="*/ 521488 h 622300"/>
                <a:gd name="connsiteX185" fmla="*/ 563543 w 1721798"/>
                <a:gd name="connsiteY185" fmla="*/ 522297 h 622300"/>
                <a:gd name="connsiteX186" fmla="*/ 558828 w 1721798"/>
                <a:gd name="connsiteY186" fmla="*/ 524661 h 622300"/>
                <a:gd name="connsiteX187" fmla="*/ 554798 w 1721798"/>
                <a:gd name="connsiteY187" fmla="*/ 526279 h 622300"/>
                <a:gd name="connsiteX188" fmla="*/ 551680 w 1721798"/>
                <a:gd name="connsiteY188" fmla="*/ 528644 h 622300"/>
                <a:gd name="connsiteX189" fmla="*/ 547726 w 1721798"/>
                <a:gd name="connsiteY189" fmla="*/ 529453 h 622300"/>
                <a:gd name="connsiteX190" fmla="*/ 544532 w 1721798"/>
                <a:gd name="connsiteY190" fmla="*/ 531009 h 622300"/>
                <a:gd name="connsiteX191" fmla="*/ 538981 w 1721798"/>
                <a:gd name="connsiteY191" fmla="*/ 534182 h 622300"/>
                <a:gd name="connsiteX192" fmla="*/ 487349 w 1721798"/>
                <a:gd name="connsiteY192" fmla="*/ 558826 h 622300"/>
                <a:gd name="connsiteX193" fmla="*/ 473890 w 1721798"/>
                <a:gd name="connsiteY193" fmla="*/ 565920 h 622300"/>
                <a:gd name="connsiteX194" fmla="*/ 428645 w 1721798"/>
                <a:gd name="connsiteY194" fmla="*/ 586580 h 622300"/>
                <a:gd name="connsiteX195" fmla="*/ 414349 w 1721798"/>
                <a:gd name="connsiteY195" fmla="*/ 593737 h 622300"/>
                <a:gd name="connsiteX196" fmla="*/ 372299 w 1721798"/>
                <a:gd name="connsiteY196" fmla="*/ 610414 h 622300"/>
                <a:gd name="connsiteX197" fmla="*/ 360360 w 1721798"/>
                <a:gd name="connsiteY197" fmla="*/ 615144 h 622300"/>
                <a:gd name="connsiteX198" fmla="*/ 349258 w 1721798"/>
                <a:gd name="connsiteY198" fmla="*/ 619126 h 622300"/>
                <a:gd name="connsiteX199" fmla="*/ 340513 w 1721798"/>
                <a:gd name="connsiteY199" fmla="*/ 621491 h 622300"/>
                <a:gd name="connsiteX200" fmla="*/ 331769 w 1721798"/>
                <a:gd name="connsiteY200" fmla="*/ 622300 h 622300"/>
                <a:gd name="connsiteX201" fmla="*/ 325457 w 1721798"/>
                <a:gd name="connsiteY201" fmla="*/ 622300 h 622300"/>
                <a:gd name="connsiteX202" fmla="*/ 311161 w 1721798"/>
                <a:gd name="connsiteY202" fmla="*/ 619126 h 622300"/>
                <a:gd name="connsiteX203" fmla="*/ 295269 w 1721798"/>
                <a:gd name="connsiteY203" fmla="*/ 610414 h 622300"/>
                <a:gd name="connsiteX204" fmla="*/ 280213 w 1721798"/>
                <a:gd name="connsiteY204" fmla="*/ 598466 h 622300"/>
                <a:gd name="connsiteX205" fmla="*/ 263559 w 1721798"/>
                <a:gd name="connsiteY205" fmla="*/ 584215 h 622300"/>
                <a:gd name="connsiteX206" fmla="*/ 247667 w 1721798"/>
                <a:gd name="connsiteY206" fmla="*/ 566729 h 622300"/>
                <a:gd name="connsiteX207" fmla="*/ 232535 w 1721798"/>
                <a:gd name="connsiteY207" fmla="*/ 548495 h 622300"/>
                <a:gd name="connsiteX208" fmla="*/ 216718 w 1721798"/>
                <a:gd name="connsiteY208" fmla="*/ 528644 h 622300"/>
                <a:gd name="connsiteX209" fmla="*/ 202422 w 1721798"/>
                <a:gd name="connsiteY209" fmla="*/ 507237 h 622300"/>
                <a:gd name="connsiteX210" fmla="*/ 188126 w 1721798"/>
                <a:gd name="connsiteY210" fmla="*/ 487385 h 622300"/>
                <a:gd name="connsiteX211" fmla="*/ 175428 w 1721798"/>
                <a:gd name="connsiteY211" fmla="*/ 467534 h 622300"/>
                <a:gd name="connsiteX212" fmla="*/ 163489 w 1721798"/>
                <a:gd name="connsiteY212" fmla="*/ 447683 h 622300"/>
                <a:gd name="connsiteX213" fmla="*/ 153984 w 1721798"/>
                <a:gd name="connsiteY213" fmla="*/ 431005 h 622300"/>
                <a:gd name="connsiteX214" fmla="*/ 145239 w 1721798"/>
                <a:gd name="connsiteY214" fmla="*/ 415945 h 622300"/>
                <a:gd name="connsiteX215" fmla="*/ 138928 w 1721798"/>
                <a:gd name="connsiteY215" fmla="*/ 403997 h 622300"/>
                <a:gd name="connsiteX216" fmla="*/ 134137 w 1721798"/>
                <a:gd name="connsiteY216" fmla="*/ 395285 h 622300"/>
                <a:gd name="connsiteX217" fmla="*/ 132540 w 1721798"/>
                <a:gd name="connsiteY217" fmla="*/ 390556 h 622300"/>
                <a:gd name="connsiteX218" fmla="*/ 133377 w 1721798"/>
                <a:gd name="connsiteY218" fmla="*/ 384146 h 622300"/>
                <a:gd name="connsiteX219" fmla="*/ 137331 w 1721798"/>
                <a:gd name="connsiteY219" fmla="*/ 373069 h 622300"/>
                <a:gd name="connsiteX220" fmla="*/ 143642 w 1721798"/>
                <a:gd name="connsiteY220" fmla="*/ 361183 h 622300"/>
                <a:gd name="connsiteX221" fmla="*/ 151627 w 1721798"/>
                <a:gd name="connsiteY221" fmla="*/ 347679 h 622300"/>
                <a:gd name="connsiteX222" fmla="*/ 161892 w 1721798"/>
                <a:gd name="connsiteY222" fmla="*/ 334175 h 622300"/>
                <a:gd name="connsiteX223" fmla="*/ 170637 w 1721798"/>
                <a:gd name="connsiteY223" fmla="*/ 320671 h 622300"/>
                <a:gd name="connsiteX224" fmla="*/ 180218 w 1721798"/>
                <a:gd name="connsiteY224" fmla="*/ 311150 h 622300"/>
                <a:gd name="connsiteX225" fmla="*/ 187290 w 1721798"/>
                <a:gd name="connsiteY225" fmla="*/ 303994 h 622300"/>
                <a:gd name="connsiteX226" fmla="*/ 207973 w 1721798"/>
                <a:gd name="connsiteY226" fmla="*/ 288934 h 622300"/>
                <a:gd name="connsiteX227" fmla="*/ 228580 w 1721798"/>
                <a:gd name="connsiteY227" fmla="*/ 274621 h 622300"/>
                <a:gd name="connsiteX228" fmla="*/ 250024 w 1721798"/>
                <a:gd name="connsiteY228" fmla="*/ 260370 h 622300"/>
                <a:gd name="connsiteX229" fmla="*/ 269871 w 1721798"/>
                <a:gd name="connsiteY229" fmla="*/ 247675 h 622300"/>
                <a:gd name="connsiteX230" fmla="*/ 287360 w 1721798"/>
                <a:gd name="connsiteY230" fmla="*/ 238154 h 622300"/>
                <a:gd name="connsiteX231" fmla="*/ 300820 w 1721798"/>
                <a:gd name="connsiteY231" fmla="*/ 229380 h 622300"/>
                <a:gd name="connsiteX232" fmla="*/ 310325 w 1721798"/>
                <a:gd name="connsiteY232" fmla="*/ 223841 h 622300"/>
                <a:gd name="connsiteX233" fmla="*/ 313519 w 1721798"/>
                <a:gd name="connsiteY233" fmla="*/ 222223 h 622300"/>
                <a:gd name="connsiteX234" fmla="*/ 311161 w 1721798"/>
                <a:gd name="connsiteY234" fmla="*/ 221477 h 622300"/>
                <a:gd name="connsiteX235" fmla="*/ 304774 w 1721798"/>
                <a:gd name="connsiteY235" fmla="*/ 219859 h 622300"/>
                <a:gd name="connsiteX236" fmla="*/ 293672 w 1721798"/>
                <a:gd name="connsiteY236" fmla="*/ 216685 h 622300"/>
                <a:gd name="connsiteX237" fmla="*/ 277779 w 1721798"/>
                <a:gd name="connsiteY237" fmla="*/ 213511 h 622300"/>
                <a:gd name="connsiteX238" fmla="*/ 259529 w 1721798"/>
                <a:gd name="connsiteY238" fmla="*/ 210337 h 622300"/>
                <a:gd name="connsiteX239" fmla="*/ 238162 w 1721798"/>
                <a:gd name="connsiteY239" fmla="*/ 207973 h 622300"/>
                <a:gd name="connsiteX240" fmla="*/ 212688 w 1721798"/>
                <a:gd name="connsiteY240" fmla="*/ 206355 h 622300"/>
                <a:gd name="connsiteX241" fmla="*/ 185769 w 1721798"/>
                <a:gd name="connsiteY241" fmla="*/ 207973 h 622300"/>
                <a:gd name="connsiteX242" fmla="*/ 167519 w 1721798"/>
                <a:gd name="connsiteY242" fmla="*/ 209528 h 622300"/>
                <a:gd name="connsiteX243" fmla="*/ 145239 w 1721798"/>
                <a:gd name="connsiteY243" fmla="*/ 214320 h 622300"/>
                <a:gd name="connsiteX244" fmla="*/ 121438 w 1721798"/>
                <a:gd name="connsiteY244" fmla="*/ 218303 h 622300"/>
                <a:gd name="connsiteX245" fmla="*/ 97637 w 1721798"/>
                <a:gd name="connsiteY245" fmla="*/ 223841 h 622300"/>
                <a:gd name="connsiteX246" fmla="*/ 74597 w 1721798"/>
                <a:gd name="connsiteY246" fmla="*/ 229380 h 622300"/>
                <a:gd name="connsiteX247" fmla="*/ 57944 w 1721798"/>
                <a:gd name="connsiteY247" fmla="*/ 234172 h 622300"/>
                <a:gd name="connsiteX248" fmla="*/ 44484 w 1721798"/>
                <a:gd name="connsiteY248" fmla="*/ 238154 h 622300"/>
                <a:gd name="connsiteX249" fmla="*/ 40454 w 1721798"/>
                <a:gd name="connsiteY249" fmla="*/ 238901 h 622300"/>
                <a:gd name="connsiteX250" fmla="*/ 61898 w 1721798"/>
                <a:gd name="connsiteY250" fmla="*/ 186503 h 622300"/>
                <a:gd name="connsiteX251" fmla="*/ 110336 w 1721798"/>
                <a:gd name="connsiteY251" fmla="*/ 131741 h 622300"/>
                <a:gd name="connsiteX252" fmla="*/ 108739 w 1721798"/>
                <a:gd name="connsiteY252" fmla="*/ 130994 h 622300"/>
                <a:gd name="connsiteX253" fmla="*/ 102428 w 1721798"/>
                <a:gd name="connsiteY253" fmla="*/ 129376 h 622300"/>
                <a:gd name="connsiteX254" fmla="*/ 94444 w 1721798"/>
                <a:gd name="connsiteY254" fmla="*/ 126203 h 622300"/>
                <a:gd name="connsiteX255" fmla="*/ 84102 w 1721798"/>
                <a:gd name="connsiteY255" fmla="*/ 123029 h 622300"/>
                <a:gd name="connsiteX256" fmla="*/ 73000 w 1721798"/>
                <a:gd name="connsiteY256" fmla="*/ 119046 h 622300"/>
                <a:gd name="connsiteX257" fmla="*/ 63495 w 1721798"/>
                <a:gd name="connsiteY257" fmla="*/ 114317 h 622300"/>
                <a:gd name="connsiteX258" fmla="*/ 53990 w 1721798"/>
                <a:gd name="connsiteY258" fmla="*/ 109525 h 622300"/>
                <a:gd name="connsiteX259" fmla="*/ 47602 w 1721798"/>
                <a:gd name="connsiteY259" fmla="*/ 106351 h 622300"/>
                <a:gd name="connsiteX260" fmla="*/ 42051 w 1721798"/>
                <a:gd name="connsiteY260" fmla="*/ 101622 h 622300"/>
                <a:gd name="connsiteX261" fmla="*/ 34903 w 1721798"/>
                <a:gd name="connsiteY261" fmla="*/ 95274 h 622300"/>
                <a:gd name="connsiteX262" fmla="*/ 27755 w 1721798"/>
                <a:gd name="connsiteY262" fmla="*/ 88118 h 622300"/>
                <a:gd name="connsiteX263" fmla="*/ 19847 w 1721798"/>
                <a:gd name="connsiteY263" fmla="*/ 80961 h 622300"/>
                <a:gd name="connsiteX264" fmla="*/ 12699 w 1721798"/>
                <a:gd name="connsiteY264" fmla="*/ 72996 h 622300"/>
                <a:gd name="connsiteX265" fmla="*/ 6388 w 1721798"/>
                <a:gd name="connsiteY265" fmla="*/ 66648 h 622300"/>
                <a:gd name="connsiteX266" fmla="*/ 2358 w 1721798"/>
                <a:gd name="connsiteY266" fmla="*/ 61110 h 622300"/>
                <a:gd name="connsiteX267" fmla="*/ 0 w 1721798"/>
                <a:gd name="connsiteY267" fmla="*/ 57127 h 622300"/>
                <a:gd name="connsiteX268" fmla="*/ 761 w 1721798"/>
                <a:gd name="connsiteY268" fmla="*/ 55571 h 622300"/>
                <a:gd name="connsiteX269" fmla="*/ 3954 w 1721798"/>
                <a:gd name="connsiteY269" fmla="*/ 54762 h 622300"/>
                <a:gd name="connsiteX270" fmla="*/ 9505 w 1721798"/>
                <a:gd name="connsiteY270" fmla="*/ 52398 h 622300"/>
                <a:gd name="connsiteX271" fmla="*/ 15893 w 1721798"/>
                <a:gd name="connsiteY271" fmla="*/ 49224 h 622300"/>
                <a:gd name="connsiteX272" fmla="*/ 23801 w 1721798"/>
                <a:gd name="connsiteY272" fmla="*/ 46050 h 622300"/>
                <a:gd name="connsiteX273" fmla="*/ 32546 w 1721798"/>
                <a:gd name="connsiteY273" fmla="*/ 41259 h 622300"/>
                <a:gd name="connsiteX274" fmla="*/ 44484 w 1721798"/>
                <a:gd name="connsiteY274" fmla="*/ 36529 h 622300"/>
                <a:gd name="connsiteX275" fmla="*/ 57944 w 1721798"/>
                <a:gd name="connsiteY275" fmla="*/ 32546 h 622300"/>
                <a:gd name="connsiteX276" fmla="*/ 71403 w 1721798"/>
                <a:gd name="connsiteY276" fmla="*/ 27755 h 622300"/>
                <a:gd name="connsiteX277" fmla="*/ 86535 w 1721798"/>
                <a:gd name="connsiteY277" fmla="*/ 22216 h 622300"/>
                <a:gd name="connsiteX278" fmla="*/ 103188 w 1721798"/>
                <a:gd name="connsiteY278" fmla="*/ 17487 h 622300"/>
                <a:gd name="connsiteX279" fmla="*/ 120678 w 1721798"/>
                <a:gd name="connsiteY279" fmla="*/ 14313 h 622300"/>
                <a:gd name="connsiteX280" fmla="*/ 139688 w 1721798"/>
                <a:gd name="connsiteY280" fmla="*/ 10330 h 622300"/>
                <a:gd name="connsiteX281" fmla="*/ 158775 w 1721798"/>
                <a:gd name="connsiteY281" fmla="*/ 6348 h 622300"/>
                <a:gd name="connsiteX282" fmla="*/ 180218 w 1721798"/>
                <a:gd name="connsiteY282" fmla="*/ 3983 h 622300"/>
                <a:gd name="connsiteX283" fmla="*/ 200825 w 1721798"/>
                <a:gd name="connsiteY283" fmla="*/ 2365 h 622300"/>
                <a:gd name="connsiteX284" fmla="*/ 211167 w 1721798"/>
                <a:gd name="connsiteY284" fmla="*/ 809 h 622300"/>
                <a:gd name="connsiteX285" fmla="*/ 221433 w 1721798"/>
                <a:gd name="connsiteY285" fmla="*/ 809 h 622300"/>
                <a:gd name="connsiteX286" fmla="*/ 232535 w 1721798"/>
                <a:gd name="connsiteY286" fmla="*/ 809 h 622300"/>
                <a:gd name="connsiteX287" fmla="*/ 242876 w 1721798"/>
                <a:gd name="connsiteY28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97627 w 1721798"/>
                <a:gd name="connsiteY168" fmla="*/ 346663 h 622300"/>
                <a:gd name="connsiteX169" fmla="*/ 1023658 w 1721798"/>
                <a:gd name="connsiteY169" fmla="*/ 360983 h 622300"/>
                <a:gd name="connsiteX170" fmla="*/ 915489 w 1721798"/>
                <a:gd name="connsiteY170" fmla="*/ 388030 h 622300"/>
                <a:gd name="connsiteX171" fmla="*/ 829590 w 1721798"/>
                <a:gd name="connsiteY171" fmla="*/ 419055 h 622300"/>
                <a:gd name="connsiteX172" fmla="*/ 788232 w 1721798"/>
                <a:gd name="connsiteY172" fmla="*/ 433374 h 622300"/>
                <a:gd name="connsiteX173" fmla="*/ 769938 w 1721798"/>
                <a:gd name="connsiteY173" fmla="*/ 439738 h 622300"/>
                <a:gd name="connsiteX174" fmla="*/ 769953 w 1721798"/>
                <a:gd name="connsiteY174" fmla="*/ 438446 h 622300"/>
                <a:gd name="connsiteX175" fmla="*/ 715929 w 1721798"/>
                <a:gd name="connsiteY175" fmla="*/ 457204 h 622300"/>
                <a:gd name="connsiteX176" fmla="*/ 711215 w 1721798"/>
                <a:gd name="connsiteY176" fmla="*/ 458760 h 622300"/>
                <a:gd name="connsiteX177" fmla="*/ 704067 w 1721798"/>
                <a:gd name="connsiteY177" fmla="*/ 461933 h 622300"/>
                <a:gd name="connsiteX178" fmla="*/ 670685 w 1721798"/>
                <a:gd name="connsiteY178" fmla="*/ 476246 h 622300"/>
                <a:gd name="connsiteX179" fmla="*/ 657225 w 1721798"/>
                <a:gd name="connsiteY179" fmla="*/ 481785 h 622300"/>
                <a:gd name="connsiteX180" fmla="*/ 589777 w 1721798"/>
                <a:gd name="connsiteY180" fmla="*/ 510411 h 622300"/>
                <a:gd name="connsiteX181" fmla="*/ 580196 w 1721798"/>
                <a:gd name="connsiteY181" fmla="*/ 515140 h 622300"/>
                <a:gd name="connsiteX182" fmla="*/ 571527 w 1721798"/>
                <a:gd name="connsiteY182" fmla="*/ 518314 h 622300"/>
                <a:gd name="connsiteX183" fmla="*/ 565976 w 1721798"/>
                <a:gd name="connsiteY183" fmla="*/ 521488 h 622300"/>
                <a:gd name="connsiteX184" fmla="*/ 563543 w 1721798"/>
                <a:gd name="connsiteY184" fmla="*/ 522297 h 622300"/>
                <a:gd name="connsiteX185" fmla="*/ 558828 w 1721798"/>
                <a:gd name="connsiteY185" fmla="*/ 524661 h 622300"/>
                <a:gd name="connsiteX186" fmla="*/ 554798 w 1721798"/>
                <a:gd name="connsiteY186" fmla="*/ 526279 h 622300"/>
                <a:gd name="connsiteX187" fmla="*/ 551680 w 1721798"/>
                <a:gd name="connsiteY187" fmla="*/ 528644 h 622300"/>
                <a:gd name="connsiteX188" fmla="*/ 547726 w 1721798"/>
                <a:gd name="connsiteY188" fmla="*/ 529453 h 622300"/>
                <a:gd name="connsiteX189" fmla="*/ 544532 w 1721798"/>
                <a:gd name="connsiteY189" fmla="*/ 531009 h 622300"/>
                <a:gd name="connsiteX190" fmla="*/ 538981 w 1721798"/>
                <a:gd name="connsiteY190" fmla="*/ 534182 h 622300"/>
                <a:gd name="connsiteX191" fmla="*/ 487349 w 1721798"/>
                <a:gd name="connsiteY191" fmla="*/ 558826 h 622300"/>
                <a:gd name="connsiteX192" fmla="*/ 473890 w 1721798"/>
                <a:gd name="connsiteY192" fmla="*/ 565920 h 622300"/>
                <a:gd name="connsiteX193" fmla="*/ 428645 w 1721798"/>
                <a:gd name="connsiteY193" fmla="*/ 586580 h 622300"/>
                <a:gd name="connsiteX194" fmla="*/ 414349 w 1721798"/>
                <a:gd name="connsiteY194" fmla="*/ 593737 h 622300"/>
                <a:gd name="connsiteX195" fmla="*/ 372299 w 1721798"/>
                <a:gd name="connsiteY195" fmla="*/ 610414 h 622300"/>
                <a:gd name="connsiteX196" fmla="*/ 360360 w 1721798"/>
                <a:gd name="connsiteY196" fmla="*/ 615144 h 622300"/>
                <a:gd name="connsiteX197" fmla="*/ 349258 w 1721798"/>
                <a:gd name="connsiteY197" fmla="*/ 619126 h 622300"/>
                <a:gd name="connsiteX198" fmla="*/ 340513 w 1721798"/>
                <a:gd name="connsiteY198" fmla="*/ 621491 h 622300"/>
                <a:gd name="connsiteX199" fmla="*/ 331769 w 1721798"/>
                <a:gd name="connsiteY199" fmla="*/ 622300 h 622300"/>
                <a:gd name="connsiteX200" fmla="*/ 325457 w 1721798"/>
                <a:gd name="connsiteY200" fmla="*/ 622300 h 622300"/>
                <a:gd name="connsiteX201" fmla="*/ 311161 w 1721798"/>
                <a:gd name="connsiteY201" fmla="*/ 619126 h 622300"/>
                <a:gd name="connsiteX202" fmla="*/ 295269 w 1721798"/>
                <a:gd name="connsiteY202" fmla="*/ 610414 h 622300"/>
                <a:gd name="connsiteX203" fmla="*/ 280213 w 1721798"/>
                <a:gd name="connsiteY203" fmla="*/ 598466 h 622300"/>
                <a:gd name="connsiteX204" fmla="*/ 263559 w 1721798"/>
                <a:gd name="connsiteY204" fmla="*/ 584215 h 622300"/>
                <a:gd name="connsiteX205" fmla="*/ 247667 w 1721798"/>
                <a:gd name="connsiteY205" fmla="*/ 566729 h 622300"/>
                <a:gd name="connsiteX206" fmla="*/ 232535 w 1721798"/>
                <a:gd name="connsiteY206" fmla="*/ 548495 h 622300"/>
                <a:gd name="connsiteX207" fmla="*/ 216718 w 1721798"/>
                <a:gd name="connsiteY207" fmla="*/ 528644 h 622300"/>
                <a:gd name="connsiteX208" fmla="*/ 202422 w 1721798"/>
                <a:gd name="connsiteY208" fmla="*/ 507237 h 622300"/>
                <a:gd name="connsiteX209" fmla="*/ 188126 w 1721798"/>
                <a:gd name="connsiteY209" fmla="*/ 487385 h 622300"/>
                <a:gd name="connsiteX210" fmla="*/ 175428 w 1721798"/>
                <a:gd name="connsiteY210" fmla="*/ 467534 h 622300"/>
                <a:gd name="connsiteX211" fmla="*/ 163489 w 1721798"/>
                <a:gd name="connsiteY211" fmla="*/ 447683 h 622300"/>
                <a:gd name="connsiteX212" fmla="*/ 153984 w 1721798"/>
                <a:gd name="connsiteY212" fmla="*/ 431005 h 622300"/>
                <a:gd name="connsiteX213" fmla="*/ 145239 w 1721798"/>
                <a:gd name="connsiteY213" fmla="*/ 415945 h 622300"/>
                <a:gd name="connsiteX214" fmla="*/ 138928 w 1721798"/>
                <a:gd name="connsiteY214" fmla="*/ 403997 h 622300"/>
                <a:gd name="connsiteX215" fmla="*/ 134137 w 1721798"/>
                <a:gd name="connsiteY215" fmla="*/ 395285 h 622300"/>
                <a:gd name="connsiteX216" fmla="*/ 132540 w 1721798"/>
                <a:gd name="connsiteY216" fmla="*/ 390556 h 622300"/>
                <a:gd name="connsiteX217" fmla="*/ 133377 w 1721798"/>
                <a:gd name="connsiteY217" fmla="*/ 384146 h 622300"/>
                <a:gd name="connsiteX218" fmla="*/ 137331 w 1721798"/>
                <a:gd name="connsiteY218" fmla="*/ 373069 h 622300"/>
                <a:gd name="connsiteX219" fmla="*/ 143642 w 1721798"/>
                <a:gd name="connsiteY219" fmla="*/ 361183 h 622300"/>
                <a:gd name="connsiteX220" fmla="*/ 151627 w 1721798"/>
                <a:gd name="connsiteY220" fmla="*/ 347679 h 622300"/>
                <a:gd name="connsiteX221" fmla="*/ 161892 w 1721798"/>
                <a:gd name="connsiteY221" fmla="*/ 334175 h 622300"/>
                <a:gd name="connsiteX222" fmla="*/ 170637 w 1721798"/>
                <a:gd name="connsiteY222" fmla="*/ 320671 h 622300"/>
                <a:gd name="connsiteX223" fmla="*/ 180218 w 1721798"/>
                <a:gd name="connsiteY223" fmla="*/ 311150 h 622300"/>
                <a:gd name="connsiteX224" fmla="*/ 187290 w 1721798"/>
                <a:gd name="connsiteY224" fmla="*/ 303994 h 622300"/>
                <a:gd name="connsiteX225" fmla="*/ 207973 w 1721798"/>
                <a:gd name="connsiteY225" fmla="*/ 288934 h 622300"/>
                <a:gd name="connsiteX226" fmla="*/ 228580 w 1721798"/>
                <a:gd name="connsiteY226" fmla="*/ 274621 h 622300"/>
                <a:gd name="connsiteX227" fmla="*/ 250024 w 1721798"/>
                <a:gd name="connsiteY227" fmla="*/ 260370 h 622300"/>
                <a:gd name="connsiteX228" fmla="*/ 269871 w 1721798"/>
                <a:gd name="connsiteY228" fmla="*/ 247675 h 622300"/>
                <a:gd name="connsiteX229" fmla="*/ 287360 w 1721798"/>
                <a:gd name="connsiteY229" fmla="*/ 238154 h 622300"/>
                <a:gd name="connsiteX230" fmla="*/ 300820 w 1721798"/>
                <a:gd name="connsiteY230" fmla="*/ 229380 h 622300"/>
                <a:gd name="connsiteX231" fmla="*/ 310325 w 1721798"/>
                <a:gd name="connsiteY231" fmla="*/ 223841 h 622300"/>
                <a:gd name="connsiteX232" fmla="*/ 313519 w 1721798"/>
                <a:gd name="connsiteY232" fmla="*/ 222223 h 622300"/>
                <a:gd name="connsiteX233" fmla="*/ 311161 w 1721798"/>
                <a:gd name="connsiteY233" fmla="*/ 221477 h 622300"/>
                <a:gd name="connsiteX234" fmla="*/ 304774 w 1721798"/>
                <a:gd name="connsiteY234" fmla="*/ 219859 h 622300"/>
                <a:gd name="connsiteX235" fmla="*/ 293672 w 1721798"/>
                <a:gd name="connsiteY235" fmla="*/ 216685 h 622300"/>
                <a:gd name="connsiteX236" fmla="*/ 277779 w 1721798"/>
                <a:gd name="connsiteY236" fmla="*/ 213511 h 622300"/>
                <a:gd name="connsiteX237" fmla="*/ 259529 w 1721798"/>
                <a:gd name="connsiteY237" fmla="*/ 210337 h 622300"/>
                <a:gd name="connsiteX238" fmla="*/ 238162 w 1721798"/>
                <a:gd name="connsiteY238" fmla="*/ 207973 h 622300"/>
                <a:gd name="connsiteX239" fmla="*/ 212688 w 1721798"/>
                <a:gd name="connsiteY239" fmla="*/ 206355 h 622300"/>
                <a:gd name="connsiteX240" fmla="*/ 185769 w 1721798"/>
                <a:gd name="connsiteY240" fmla="*/ 207973 h 622300"/>
                <a:gd name="connsiteX241" fmla="*/ 167519 w 1721798"/>
                <a:gd name="connsiteY241" fmla="*/ 209528 h 622300"/>
                <a:gd name="connsiteX242" fmla="*/ 145239 w 1721798"/>
                <a:gd name="connsiteY242" fmla="*/ 214320 h 622300"/>
                <a:gd name="connsiteX243" fmla="*/ 121438 w 1721798"/>
                <a:gd name="connsiteY243" fmla="*/ 218303 h 622300"/>
                <a:gd name="connsiteX244" fmla="*/ 97637 w 1721798"/>
                <a:gd name="connsiteY244" fmla="*/ 223841 h 622300"/>
                <a:gd name="connsiteX245" fmla="*/ 74597 w 1721798"/>
                <a:gd name="connsiteY245" fmla="*/ 229380 h 622300"/>
                <a:gd name="connsiteX246" fmla="*/ 57944 w 1721798"/>
                <a:gd name="connsiteY246" fmla="*/ 234172 h 622300"/>
                <a:gd name="connsiteX247" fmla="*/ 44484 w 1721798"/>
                <a:gd name="connsiteY247" fmla="*/ 238154 h 622300"/>
                <a:gd name="connsiteX248" fmla="*/ 40454 w 1721798"/>
                <a:gd name="connsiteY248" fmla="*/ 238901 h 622300"/>
                <a:gd name="connsiteX249" fmla="*/ 61898 w 1721798"/>
                <a:gd name="connsiteY249" fmla="*/ 186503 h 622300"/>
                <a:gd name="connsiteX250" fmla="*/ 110336 w 1721798"/>
                <a:gd name="connsiteY250" fmla="*/ 131741 h 622300"/>
                <a:gd name="connsiteX251" fmla="*/ 108739 w 1721798"/>
                <a:gd name="connsiteY251" fmla="*/ 130994 h 622300"/>
                <a:gd name="connsiteX252" fmla="*/ 102428 w 1721798"/>
                <a:gd name="connsiteY252" fmla="*/ 129376 h 622300"/>
                <a:gd name="connsiteX253" fmla="*/ 94444 w 1721798"/>
                <a:gd name="connsiteY253" fmla="*/ 126203 h 622300"/>
                <a:gd name="connsiteX254" fmla="*/ 84102 w 1721798"/>
                <a:gd name="connsiteY254" fmla="*/ 123029 h 622300"/>
                <a:gd name="connsiteX255" fmla="*/ 73000 w 1721798"/>
                <a:gd name="connsiteY255" fmla="*/ 119046 h 622300"/>
                <a:gd name="connsiteX256" fmla="*/ 63495 w 1721798"/>
                <a:gd name="connsiteY256" fmla="*/ 114317 h 622300"/>
                <a:gd name="connsiteX257" fmla="*/ 53990 w 1721798"/>
                <a:gd name="connsiteY257" fmla="*/ 109525 h 622300"/>
                <a:gd name="connsiteX258" fmla="*/ 47602 w 1721798"/>
                <a:gd name="connsiteY258" fmla="*/ 106351 h 622300"/>
                <a:gd name="connsiteX259" fmla="*/ 42051 w 1721798"/>
                <a:gd name="connsiteY259" fmla="*/ 101622 h 622300"/>
                <a:gd name="connsiteX260" fmla="*/ 34903 w 1721798"/>
                <a:gd name="connsiteY260" fmla="*/ 95274 h 622300"/>
                <a:gd name="connsiteX261" fmla="*/ 27755 w 1721798"/>
                <a:gd name="connsiteY261" fmla="*/ 88118 h 622300"/>
                <a:gd name="connsiteX262" fmla="*/ 19847 w 1721798"/>
                <a:gd name="connsiteY262" fmla="*/ 80961 h 622300"/>
                <a:gd name="connsiteX263" fmla="*/ 12699 w 1721798"/>
                <a:gd name="connsiteY263" fmla="*/ 72996 h 622300"/>
                <a:gd name="connsiteX264" fmla="*/ 6388 w 1721798"/>
                <a:gd name="connsiteY264" fmla="*/ 66648 h 622300"/>
                <a:gd name="connsiteX265" fmla="*/ 2358 w 1721798"/>
                <a:gd name="connsiteY265" fmla="*/ 61110 h 622300"/>
                <a:gd name="connsiteX266" fmla="*/ 0 w 1721798"/>
                <a:gd name="connsiteY266" fmla="*/ 57127 h 622300"/>
                <a:gd name="connsiteX267" fmla="*/ 761 w 1721798"/>
                <a:gd name="connsiteY267" fmla="*/ 55571 h 622300"/>
                <a:gd name="connsiteX268" fmla="*/ 3954 w 1721798"/>
                <a:gd name="connsiteY268" fmla="*/ 54762 h 622300"/>
                <a:gd name="connsiteX269" fmla="*/ 9505 w 1721798"/>
                <a:gd name="connsiteY269" fmla="*/ 52398 h 622300"/>
                <a:gd name="connsiteX270" fmla="*/ 15893 w 1721798"/>
                <a:gd name="connsiteY270" fmla="*/ 49224 h 622300"/>
                <a:gd name="connsiteX271" fmla="*/ 23801 w 1721798"/>
                <a:gd name="connsiteY271" fmla="*/ 46050 h 622300"/>
                <a:gd name="connsiteX272" fmla="*/ 32546 w 1721798"/>
                <a:gd name="connsiteY272" fmla="*/ 41259 h 622300"/>
                <a:gd name="connsiteX273" fmla="*/ 44484 w 1721798"/>
                <a:gd name="connsiteY273" fmla="*/ 36529 h 622300"/>
                <a:gd name="connsiteX274" fmla="*/ 57944 w 1721798"/>
                <a:gd name="connsiteY274" fmla="*/ 32546 h 622300"/>
                <a:gd name="connsiteX275" fmla="*/ 71403 w 1721798"/>
                <a:gd name="connsiteY275" fmla="*/ 27755 h 622300"/>
                <a:gd name="connsiteX276" fmla="*/ 86535 w 1721798"/>
                <a:gd name="connsiteY276" fmla="*/ 22216 h 622300"/>
                <a:gd name="connsiteX277" fmla="*/ 103188 w 1721798"/>
                <a:gd name="connsiteY277" fmla="*/ 17487 h 622300"/>
                <a:gd name="connsiteX278" fmla="*/ 120678 w 1721798"/>
                <a:gd name="connsiteY278" fmla="*/ 14313 h 622300"/>
                <a:gd name="connsiteX279" fmla="*/ 139688 w 1721798"/>
                <a:gd name="connsiteY279" fmla="*/ 10330 h 622300"/>
                <a:gd name="connsiteX280" fmla="*/ 158775 w 1721798"/>
                <a:gd name="connsiteY280" fmla="*/ 6348 h 622300"/>
                <a:gd name="connsiteX281" fmla="*/ 180218 w 1721798"/>
                <a:gd name="connsiteY281" fmla="*/ 3983 h 622300"/>
                <a:gd name="connsiteX282" fmla="*/ 200825 w 1721798"/>
                <a:gd name="connsiteY282" fmla="*/ 2365 h 622300"/>
                <a:gd name="connsiteX283" fmla="*/ 211167 w 1721798"/>
                <a:gd name="connsiteY283" fmla="*/ 809 h 622300"/>
                <a:gd name="connsiteX284" fmla="*/ 221433 w 1721798"/>
                <a:gd name="connsiteY284" fmla="*/ 809 h 622300"/>
                <a:gd name="connsiteX285" fmla="*/ 232535 w 1721798"/>
                <a:gd name="connsiteY285" fmla="*/ 809 h 622300"/>
                <a:gd name="connsiteX286" fmla="*/ 242876 w 1721798"/>
                <a:gd name="connsiteY28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88232 w 1721798"/>
                <a:gd name="connsiteY171" fmla="*/ 433374 h 622300"/>
                <a:gd name="connsiteX172" fmla="*/ 769938 w 1721798"/>
                <a:gd name="connsiteY172" fmla="*/ 439738 h 622300"/>
                <a:gd name="connsiteX173" fmla="*/ 769953 w 1721798"/>
                <a:gd name="connsiteY173" fmla="*/ 438446 h 622300"/>
                <a:gd name="connsiteX174" fmla="*/ 715929 w 1721798"/>
                <a:gd name="connsiteY174" fmla="*/ 457204 h 622300"/>
                <a:gd name="connsiteX175" fmla="*/ 711215 w 1721798"/>
                <a:gd name="connsiteY175" fmla="*/ 458760 h 622300"/>
                <a:gd name="connsiteX176" fmla="*/ 704067 w 1721798"/>
                <a:gd name="connsiteY176" fmla="*/ 461933 h 622300"/>
                <a:gd name="connsiteX177" fmla="*/ 670685 w 1721798"/>
                <a:gd name="connsiteY177" fmla="*/ 476246 h 622300"/>
                <a:gd name="connsiteX178" fmla="*/ 657225 w 1721798"/>
                <a:gd name="connsiteY178" fmla="*/ 481785 h 622300"/>
                <a:gd name="connsiteX179" fmla="*/ 589777 w 1721798"/>
                <a:gd name="connsiteY179" fmla="*/ 510411 h 622300"/>
                <a:gd name="connsiteX180" fmla="*/ 580196 w 1721798"/>
                <a:gd name="connsiteY180" fmla="*/ 515140 h 622300"/>
                <a:gd name="connsiteX181" fmla="*/ 571527 w 1721798"/>
                <a:gd name="connsiteY181" fmla="*/ 518314 h 622300"/>
                <a:gd name="connsiteX182" fmla="*/ 565976 w 1721798"/>
                <a:gd name="connsiteY182" fmla="*/ 521488 h 622300"/>
                <a:gd name="connsiteX183" fmla="*/ 563543 w 1721798"/>
                <a:gd name="connsiteY183" fmla="*/ 522297 h 622300"/>
                <a:gd name="connsiteX184" fmla="*/ 558828 w 1721798"/>
                <a:gd name="connsiteY184" fmla="*/ 524661 h 622300"/>
                <a:gd name="connsiteX185" fmla="*/ 554798 w 1721798"/>
                <a:gd name="connsiteY185" fmla="*/ 526279 h 622300"/>
                <a:gd name="connsiteX186" fmla="*/ 551680 w 1721798"/>
                <a:gd name="connsiteY186" fmla="*/ 528644 h 622300"/>
                <a:gd name="connsiteX187" fmla="*/ 547726 w 1721798"/>
                <a:gd name="connsiteY187" fmla="*/ 529453 h 622300"/>
                <a:gd name="connsiteX188" fmla="*/ 544532 w 1721798"/>
                <a:gd name="connsiteY188" fmla="*/ 531009 h 622300"/>
                <a:gd name="connsiteX189" fmla="*/ 538981 w 1721798"/>
                <a:gd name="connsiteY189" fmla="*/ 534182 h 622300"/>
                <a:gd name="connsiteX190" fmla="*/ 487349 w 1721798"/>
                <a:gd name="connsiteY190" fmla="*/ 558826 h 622300"/>
                <a:gd name="connsiteX191" fmla="*/ 473890 w 1721798"/>
                <a:gd name="connsiteY191" fmla="*/ 565920 h 622300"/>
                <a:gd name="connsiteX192" fmla="*/ 428645 w 1721798"/>
                <a:gd name="connsiteY192" fmla="*/ 586580 h 622300"/>
                <a:gd name="connsiteX193" fmla="*/ 414349 w 1721798"/>
                <a:gd name="connsiteY193" fmla="*/ 593737 h 622300"/>
                <a:gd name="connsiteX194" fmla="*/ 372299 w 1721798"/>
                <a:gd name="connsiteY194" fmla="*/ 610414 h 622300"/>
                <a:gd name="connsiteX195" fmla="*/ 360360 w 1721798"/>
                <a:gd name="connsiteY195" fmla="*/ 615144 h 622300"/>
                <a:gd name="connsiteX196" fmla="*/ 349258 w 1721798"/>
                <a:gd name="connsiteY196" fmla="*/ 619126 h 622300"/>
                <a:gd name="connsiteX197" fmla="*/ 340513 w 1721798"/>
                <a:gd name="connsiteY197" fmla="*/ 621491 h 622300"/>
                <a:gd name="connsiteX198" fmla="*/ 331769 w 1721798"/>
                <a:gd name="connsiteY198" fmla="*/ 622300 h 622300"/>
                <a:gd name="connsiteX199" fmla="*/ 325457 w 1721798"/>
                <a:gd name="connsiteY199" fmla="*/ 622300 h 622300"/>
                <a:gd name="connsiteX200" fmla="*/ 311161 w 1721798"/>
                <a:gd name="connsiteY200" fmla="*/ 619126 h 622300"/>
                <a:gd name="connsiteX201" fmla="*/ 295269 w 1721798"/>
                <a:gd name="connsiteY201" fmla="*/ 610414 h 622300"/>
                <a:gd name="connsiteX202" fmla="*/ 280213 w 1721798"/>
                <a:gd name="connsiteY202" fmla="*/ 598466 h 622300"/>
                <a:gd name="connsiteX203" fmla="*/ 263559 w 1721798"/>
                <a:gd name="connsiteY203" fmla="*/ 584215 h 622300"/>
                <a:gd name="connsiteX204" fmla="*/ 247667 w 1721798"/>
                <a:gd name="connsiteY204" fmla="*/ 566729 h 622300"/>
                <a:gd name="connsiteX205" fmla="*/ 232535 w 1721798"/>
                <a:gd name="connsiteY205" fmla="*/ 548495 h 622300"/>
                <a:gd name="connsiteX206" fmla="*/ 216718 w 1721798"/>
                <a:gd name="connsiteY206" fmla="*/ 528644 h 622300"/>
                <a:gd name="connsiteX207" fmla="*/ 202422 w 1721798"/>
                <a:gd name="connsiteY207" fmla="*/ 507237 h 622300"/>
                <a:gd name="connsiteX208" fmla="*/ 188126 w 1721798"/>
                <a:gd name="connsiteY208" fmla="*/ 487385 h 622300"/>
                <a:gd name="connsiteX209" fmla="*/ 175428 w 1721798"/>
                <a:gd name="connsiteY209" fmla="*/ 467534 h 622300"/>
                <a:gd name="connsiteX210" fmla="*/ 163489 w 1721798"/>
                <a:gd name="connsiteY210" fmla="*/ 447683 h 622300"/>
                <a:gd name="connsiteX211" fmla="*/ 153984 w 1721798"/>
                <a:gd name="connsiteY211" fmla="*/ 431005 h 622300"/>
                <a:gd name="connsiteX212" fmla="*/ 145239 w 1721798"/>
                <a:gd name="connsiteY212" fmla="*/ 415945 h 622300"/>
                <a:gd name="connsiteX213" fmla="*/ 138928 w 1721798"/>
                <a:gd name="connsiteY213" fmla="*/ 403997 h 622300"/>
                <a:gd name="connsiteX214" fmla="*/ 134137 w 1721798"/>
                <a:gd name="connsiteY214" fmla="*/ 395285 h 622300"/>
                <a:gd name="connsiteX215" fmla="*/ 132540 w 1721798"/>
                <a:gd name="connsiteY215" fmla="*/ 390556 h 622300"/>
                <a:gd name="connsiteX216" fmla="*/ 133377 w 1721798"/>
                <a:gd name="connsiteY216" fmla="*/ 384146 h 622300"/>
                <a:gd name="connsiteX217" fmla="*/ 137331 w 1721798"/>
                <a:gd name="connsiteY217" fmla="*/ 373069 h 622300"/>
                <a:gd name="connsiteX218" fmla="*/ 143642 w 1721798"/>
                <a:gd name="connsiteY218" fmla="*/ 361183 h 622300"/>
                <a:gd name="connsiteX219" fmla="*/ 151627 w 1721798"/>
                <a:gd name="connsiteY219" fmla="*/ 347679 h 622300"/>
                <a:gd name="connsiteX220" fmla="*/ 161892 w 1721798"/>
                <a:gd name="connsiteY220" fmla="*/ 334175 h 622300"/>
                <a:gd name="connsiteX221" fmla="*/ 170637 w 1721798"/>
                <a:gd name="connsiteY221" fmla="*/ 320671 h 622300"/>
                <a:gd name="connsiteX222" fmla="*/ 180218 w 1721798"/>
                <a:gd name="connsiteY222" fmla="*/ 311150 h 622300"/>
                <a:gd name="connsiteX223" fmla="*/ 187290 w 1721798"/>
                <a:gd name="connsiteY223" fmla="*/ 303994 h 622300"/>
                <a:gd name="connsiteX224" fmla="*/ 207973 w 1721798"/>
                <a:gd name="connsiteY224" fmla="*/ 288934 h 622300"/>
                <a:gd name="connsiteX225" fmla="*/ 228580 w 1721798"/>
                <a:gd name="connsiteY225" fmla="*/ 274621 h 622300"/>
                <a:gd name="connsiteX226" fmla="*/ 250024 w 1721798"/>
                <a:gd name="connsiteY226" fmla="*/ 260370 h 622300"/>
                <a:gd name="connsiteX227" fmla="*/ 269871 w 1721798"/>
                <a:gd name="connsiteY227" fmla="*/ 247675 h 622300"/>
                <a:gd name="connsiteX228" fmla="*/ 287360 w 1721798"/>
                <a:gd name="connsiteY228" fmla="*/ 238154 h 622300"/>
                <a:gd name="connsiteX229" fmla="*/ 300820 w 1721798"/>
                <a:gd name="connsiteY229" fmla="*/ 229380 h 622300"/>
                <a:gd name="connsiteX230" fmla="*/ 310325 w 1721798"/>
                <a:gd name="connsiteY230" fmla="*/ 223841 h 622300"/>
                <a:gd name="connsiteX231" fmla="*/ 313519 w 1721798"/>
                <a:gd name="connsiteY231" fmla="*/ 222223 h 622300"/>
                <a:gd name="connsiteX232" fmla="*/ 311161 w 1721798"/>
                <a:gd name="connsiteY232" fmla="*/ 221477 h 622300"/>
                <a:gd name="connsiteX233" fmla="*/ 304774 w 1721798"/>
                <a:gd name="connsiteY233" fmla="*/ 219859 h 622300"/>
                <a:gd name="connsiteX234" fmla="*/ 293672 w 1721798"/>
                <a:gd name="connsiteY234" fmla="*/ 216685 h 622300"/>
                <a:gd name="connsiteX235" fmla="*/ 277779 w 1721798"/>
                <a:gd name="connsiteY235" fmla="*/ 213511 h 622300"/>
                <a:gd name="connsiteX236" fmla="*/ 259529 w 1721798"/>
                <a:gd name="connsiteY236" fmla="*/ 210337 h 622300"/>
                <a:gd name="connsiteX237" fmla="*/ 238162 w 1721798"/>
                <a:gd name="connsiteY237" fmla="*/ 207973 h 622300"/>
                <a:gd name="connsiteX238" fmla="*/ 212688 w 1721798"/>
                <a:gd name="connsiteY238" fmla="*/ 206355 h 622300"/>
                <a:gd name="connsiteX239" fmla="*/ 185769 w 1721798"/>
                <a:gd name="connsiteY239" fmla="*/ 207973 h 622300"/>
                <a:gd name="connsiteX240" fmla="*/ 167519 w 1721798"/>
                <a:gd name="connsiteY240" fmla="*/ 209528 h 622300"/>
                <a:gd name="connsiteX241" fmla="*/ 145239 w 1721798"/>
                <a:gd name="connsiteY241" fmla="*/ 214320 h 622300"/>
                <a:gd name="connsiteX242" fmla="*/ 121438 w 1721798"/>
                <a:gd name="connsiteY242" fmla="*/ 218303 h 622300"/>
                <a:gd name="connsiteX243" fmla="*/ 97637 w 1721798"/>
                <a:gd name="connsiteY243" fmla="*/ 223841 h 622300"/>
                <a:gd name="connsiteX244" fmla="*/ 74597 w 1721798"/>
                <a:gd name="connsiteY244" fmla="*/ 229380 h 622300"/>
                <a:gd name="connsiteX245" fmla="*/ 57944 w 1721798"/>
                <a:gd name="connsiteY245" fmla="*/ 234172 h 622300"/>
                <a:gd name="connsiteX246" fmla="*/ 44484 w 1721798"/>
                <a:gd name="connsiteY246" fmla="*/ 238154 h 622300"/>
                <a:gd name="connsiteX247" fmla="*/ 40454 w 1721798"/>
                <a:gd name="connsiteY247" fmla="*/ 238901 h 622300"/>
                <a:gd name="connsiteX248" fmla="*/ 61898 w 1721798"/>
                <a:gd name="connsiteY248" fmla="*/ 186503 h 622300"/>
                <a:gd name="connsiteX249" fmla="*/ 110336 w 1721798"/>
                <a:gd name="connsiteY249" fmla="*/ 131741 h 622300"/>
                <a:gd name="connsiteX250" fmla="*/ 108739 w 1721798"/>
                <a:gd name="connsiteY250" fmla="*/ 130994 h 622300"/>
                <a:gd name="connsiteX251" fmla="*/ 102428 w 1721798"/>
                <a:gd name="connsiteY251" fmla="*/ 129376 h 622300"/>
                <a:gd name="connsiteX252" fmla="*/ 94444 w 1721798"/>
                <a:gd name="connsiteY252" fmla="*/ 126203 h 622300"/>
                <a:gd name="connsiteX253" fmla="*/ 84102 w 1721798"/>
                <a:gd name="connsiteY253" fmla="*/ 123029 h 622300"/>
                <a:gd name="connsiteX254" fmla="*/ 73000 w 1721798"/>
                <a:gd name="connsiteY254" fmla="*/ 119046 h 622300"/>
                <a:gd name="connsiteX255" fmla="*/ 63495 w 1721798"/>
                <a:gd name="connsiteY255" fmla="*/ 114317 h 622300"/>
                <a:gd name="connsiteX256" fmla="*/ 53990 w 1721798"/>
                <a:gd name="connsiteY256" fmla="*/ 109525 h 622300"/>
                <a:gd name="connsiteX257" fmla="*/ 47602 w 1721798"/>
                <a:gd name="connsiteY257" fmla="*/ 106351 h 622300"/>
                <a:gd name="connsiteX258" fmla="*/ 42051 w 1721798"/>
                <a:gd name="connsiteY258" fmla="*/ 101622 h 622300"/>
                <a:gd name="connsiteX259" fmla="*/ 34903 w 1721798"/>
                <a:gd name="connsiteY259" fmla="*/ 95274 h 622300"/>
                <a:gd name="connsiteX260" fmla="*/ 27755 w 1721798"/>
                <a:gd name="connsiteY260" fmla="*/ 88118 h 622300"/>
                <a:gd name="connsiteX261" fmla="*/ 19847 w 1721798"/>
                <a:gd name="connsiteY261" fmla="*/ 80961 h 622300"/>
                <a:gd name="connsiteX262" fmla="*/ 12699 w 1721798"/>
                <a:gd name="connsiteY262" fmla="*/ 72996 h 622300"/>
                <a:gd name="connsiteX263" fmla="*/ 6388 w 1721798"/>
                <a:gd name="connsiteY263" fmla="*/ 66648 h 622300"/>
                <a:gd name="connsiteX264" fmla="*/ 2358 w 1721798"/>
                <a:gd name="connsiteY264" fmla="*/ 61110 h 622300"/>
                <a:gd name="connsiteX265" fmla="*/ 0 w 1721798"/>
                <a:gd name="connsiteY265" fmla="*/ 57127 h 622300"/>
                <a:gd name="connsiteX266" fmla="*/ 761 w 1721798"/>
                <a:gd name="connsiteY266" fmla="*/ 55571 h 622300"/>
                <a:gd name="connsiteX267" fmla="*/ 3954 w 1721798"/>
                <a:gd name="connsiteY267" fmla="*/ 54762 h 622300"/>
                <a:gd name="connsiteX268" fmla="*/ 9505 w 1721798"/>
                <a:gd name="connsiteY268" fmla="*/ 52398 h 622300"/>
                <a:gd name="connsiteX269" fmla="*/ 15893 w 1721798"/>
                <a:gd name="connsiteY269" fmla="*/ 49224 h 622300"/>
                <a:gd name="connsiteX270" fmla="*/ 23801 w 1721798"/>
                <a:gd name="connsiteY270" fmla="*/ 46050 h 622300"/>
                <a:gd name="connsiteX271" fmla="*/ 32546 w 1721798"/>
                <a:gd name="connsiteY271" fmla="*/ 41259 h 622300"/>
                <a:gd name="connsiteX272" fmla="*/ 44484 w 1721798"/>
                <a:gd name="connsiteY272" fmla="*/ 36529 h 622300"/>
                <a:gd name="connsiteX273" fmla="*/ 57944 w 1721798"/>
                <a:gd name="connsiteY273" fmla="*/ 32546 h 622300"/>
                <a:gd name="connsiteX274" fmla="*/ 71403 w 1721798"/>
                <a:gd name="connsiteY274" fmla="*/ 27755 h 622300"/>
                <a:gd name="connsiteX275" fmla="*/ 86535 w 1721798"/>
                <a:gd name="connsiteY275" fmla="*/ 22216 h 622300"/>
                <a:gd name="connsiteX276" fmla="*/ 103188 w 1721798"/>
                <a:gd name="connsiteY276" fmla="*/ 17487 h 622300"/>
                <a:gd name="connsiteX277" fmla="*/ 120678 w 1721798"/>
                <a:gd name="connsiteY277" fmla="*/ 14313 h 622300"/>
                <a:gd name="connsiteX278" fmla="*/ 139688 w 1721798"/>
                <a:gd name="connsiteY278" fmla="*/ 10330 h 622300"/>
                <a:gd name="connsiteX279" fmla="*/ 158775 w 1721798"/>
                <a:gd name="connsiteY279" fmla="*/ 6348 h 622300"/>
                <a:gd name="connsiteX280" fmla="*/ 180218 w 1721798"/>
                <a:gd name="connsiteY280" fmla="*/ 3983 h 622300"/>
                <a:gd name="connsiteX281" fmla="*/ 200825 w 1721798"/>
                <a:gd name="connsiteY281" fmla="*/ 2365 h 622300"/>
                <a:gd name="connsiteX282" fmla="*/ 211167 w 1721798"/>
                <a:gd name="connsiteY282" fmla="*/ 809 h 622300"/>
                <a:gd name="connsiteX283" fmla="*/ 221433 w 1721798"/>
                <a:gd name="connsiteY283" fmla="*/ 809 h 622300"/>
                <a:gd name="connsiteX284" fmla="*/ 232535 w 1721798"/>
                <a:gd name="connsiteY284" fmla="*/ 809 h 622300"/>
                <a:gd name="connsiteX285" fmla="*/ 242876 w 1721798"/>
                <a:gd name="connsiteY28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88232 w 1721798"/>
                <a:gd name="connsiteY171" fmla="*/ 433374 h 622300"/>
                <a:gd name="connsiteX172" fmla="*/ 769938 w 1721798"/>
                <a:gd name="connsiteY172" fmla="*/ 439738 h 622300"/>
                <a:gd name="connsiteX173" fmla="*/ 715929 w 1721798"/>
                <a:gd name="connsiteY173" fmla="*/ 457204 h 622300"/>
                <a:gd name="connsiteX174" fmla="*/ 711215 w 1721798"/>
                <a:gd name="connsiteY174" fmla="*/ 458760 h 622300"/>
                <a:gd name="connsiteX175" fmla="*/ 704067 w 1721798"/>
                <a:gd name="connsiteY175" fmla="*/ 461933 h 622300"/>
                <a:gd name="connsiteX176" fmla="*/ 670685 w 1721798"/>
                <a:gd name="connsiteY176" fmla="*/ 476246 h 622300"/>
                <a:gd name="connsiteX177" fmla="*/ 657225 w 1721798"/>
                <a:gd name="connsiteY177" fmla="*/ 481785 h 622300"/>
                <a:gd name="connsiteX178" fmla="*/ 589777 w 1721798"/>
                <a:gd name="connsiteY178" fmla="*/ 510411 h 622300"/>
                <a:gd name="connsiteX179" fmla="*/ 580196 w 1721798"/>
                <a:gd name="connsiteY179" fmla="*/ 515140 h 622300"/>
                <a:gd name="connsiteX180" fmla="*/ 571527 w 1721798"/>
                <a:gd name="connsiteY180" fmla="*/ 518314 h 622300"/>
                <a:gd name="connsiteX181" fmla="*/ 565976 w 1721798"/>
                <a:gd name="connsiteY181" fmla="*/ 521488 h 622300"/>
                <a:gd name="connsiteX182" fmla="*/ 563543 w 1721798"/>
                <a:gd name="connsiteY182" fmla="*/ 522297 h 622300"/>
                <a:gd name="connsiteX183" fmla="*/ 558828 w 1721798"/>
                <a:gd name="connsiteY183" fmla="*/ 524661 h 622300"/>
                <a:gd name="connsiteX184" fmla="*/ 554798 w 1721798"/>
                <a:gd name="connsiteY184" fmla="*/ 526279 h 622300"/>
                <a:gd name="connsiteX185" fmla="*/ 551680 w 1721798"/>
                <a:gd name="connsiteY185" fmla="*/ 528644 h 622300"/>
                <a:gd name="connsiteX186" fmla="*/ 547726 w 1721798"/>
                <a:gd name="connsiteY186" fmla="*/ 529453 h 622300"/>
                <a:gd name="connsiteX187" fmla="*/ 544532 w 1721798"/>
                <a:gd name="connsiteY187" fmla="*/ 531009 h 622300"/>
                <a:gd name="connsiteX188" fmla="*/ 538981 w 1721798"/>
                <a:gd name="connsiteY188" fmla="*/ 534182 h 622300"/>
                <a:gd name="connsiteX189" fmla="*/ 487349 w 1721798"/>
                <a:gd name="connsiteY189" fmla="*/ 558826 h 622300"/>
                <a:gd name="connsiteX190" fmla="*/ 473890 w 1721798"/>
                <a:gd name="connsiteY190" fmla="*/ 565920 h 622300"/>
                <a:gd name="connsiteX191" fmla="*/ 428645 w 1721798"/>
                <a:gd name="connsiteY191" fmla="*/ 586580 h 622300"/>
                <a:gd name="connsiteX192" fmla="*/ 414349 w 1721798"/>
                <a:gd name="connsiteY192" fmla="*/ 593737 h 622300"/>
                <a:gd name="connsiteX193" fmla="*/ 372299 w 1721798"/>
                <a:gd name="connsiteY193" fmla="*/ 610414 h 622300"/>
                <a:gd name="connsiteX194" fmla="*/ 360360 w 1721798"/>
                <a:gd name="connsiteY194" fmla="*/ 615144 h 622300"/>
                <a:gd name="connsiteX195" fmla="*/ 349258 w 1721798"/>
                <a:gd name="connsiteY195" fmla="*/ 619126 h 622300"/>
                <a:gd name="connsiteX196" fmla="*/ 340513 w 1721798"/>
                <a:gd name="connsiteY196" fmla="*/ 621491 h 622300"/>
                <a:gd name="connsiteX197" fmla="*/ 331769 w 1721798"/>
                <a:gd name="connsiteY197" fmla="*/ 622300 h 622300"/>
                <a:gd name="connsiteX198" fmla="*/ 325457 w 1721798"/>
                <a:gd name="connsiteY198" fmla="*/ 622300 h 622300"/>
                <a:gd name="connsiteX199" fmla="*/ 311161 w 1721798"/>
                <a:gd name="connsiteY199" fmla="*/ 619126 h 622300"/>
                <a:gd name="connsiteX200" fmla="*/ 295269 w 1721798"/>
                <a:gd name="connsiteY200" fmla="*/ 610414 h 622300"/>
                <a:gd name="connsiteX201" fmla="*/ 280213 w 1721798"/>
                <a:gd name="connsiteY201" fmla="*/ 598466 h 622300"/>
                <a:gd name="connsiteX202" fmla="*/ 263559 w 1721798"/>
                <a:gd name="connsiteY202" fmla="*/ 584215 h 622300"/>
                <a:gd name="connsiteX203" fmla="*/ 247667 w 1721798"/>
                <a:gd name="connsiteY203" fmla="*/ 566729 h 622300"/>
                <a:gd name="connsiteX204" fmla="*/ 232535 w 1721798"/>
                <a:gd name="connsiteY204" fmla="*/ 548495 h 622300"/>
                <a:gd name="connsiteX205" fmla="*/ 216718 w 1721798"/>
                <a:gd name="connsiteY205" fmla="*/ 528644 h 622300"/>
                <a:gd name="connsiteX206" fmla="*/ 202422 w 1721798"/>
                <a:gd name="connsiteY206" fmla="*/ 507237 h 622300"/>
                <a:gd name="connsiteX207" fmla="*/ 188126 w 1721798"/>
                <a:gd name="connsiteY207" fmla="*/ 487385 h 622300"/>
                <a:gd name="connsiteX208" fmla="*/ 175428 w 1721798"/>
                <a:gd name="connsiteY208" fmla="*/ 467534 h 622300"/>
                <a:gd name="connsiteX209" fmla="*/ 163489 w 1721798"/>
                <a:gd name="connsiteY209" fmla="*/ 447683 h 622300"/>
                <a:gd name="connsiteX210" fmla="*/ 153984 w 1721798"/>
                <a:gd name="connsiteY210" fmla="*/ 431005 h 622300"/>
                <a:gd name="connsiteX211" fmla="*/ 145239 w 1721798"/>
                <a:gd name="connsiteY211" fmla="*/ 415945 h 622300"/>
                <a:gd name="connsiteX212" fmla="*/ 138928 w 1721798"/>
                <a:gd name="connsiteY212" fmla="*/ 403997 h 622300"/>
                <a:gd name="connsiteX213" fmla="*/ 134137 w 1721798"/>
                <a:gd name="connsiteY213" fmla="*/ 395285 h 622300"/>
                <a:gd name="connsiteX214" fmla="*/ 132540 w 1721798"/>
                <a:gd name="connsiteY214" fmla="*/ 390556 h 622300"/>
                <a:gd name="connsiteX215" fmla="*/ 133377 w 1721798"/>
                <a:gd name="connsiteY215" fmla="*/ 384146 h 622300"/>
                <a:gd name="connsiteX216" fmla="*/ 137331 w 1721798"/>
                <a:gd name="connsiteY216" fmla="*/ 373069 h 622300"/>
                <a:gd name="connsiteX217" fmla="*/ 143642 w 1721798"/>
                <a:gd name="connsiteY217" fmla="*/ 361183 h 622300"/>
                <a:gd name="connsiteX218" fmla="*/ 151627 w 1721798"/>
                <a:gd name="connsiteY218" fmla="*/ 347679 h 622300"/>
                <a:gd name="connsiteX219" fmla="*/ 161892 w 1721798"/>
                <a:gd name="connsiteY219" fmla="*/ 334175 h 622300"/>
                <a:gd name="connsiteX220" fmla="*/ 170637 w 1721798"/>
                <a:gd name="connsiteY220" fmla="*/ 320671 h 622300"/>
                <a:gd name="connsiteX221" fmla="*/ 180218 w 1721798"/>
                <a:gd name="connsiteY221" fmla="*/ 311150 h 622300"/>
                <a:gd name="connsiteX222" fmla="*/ 187290 w 1721798"/>
                <a:gd name="connsiteY222" fmla="*/ 303994 h 622300"/>
                <a:gd name="connsiteX223" fmla="*/ 207973 w 1721798"/>
                <a:gd name="connsiteY223" fmla="*/ 288934 h 622300"/>
                <a:gd name="connsiteX224" fmla="*/ 228580 w 1721798"/>
                <a:gd name="connsiteY224" fmla="*/ 274621 h 622300"/>
                <a:gd name="connsiteX225" fmla="*/ 250024 w 1721798"/>
                <a:gd name="connsiteY225" fmla="*/ 260370 h 622300"/>
                <a:gd name="connsiteX226" fmla="*/ 269871 w 1721798"/>
                <a:gd name="connsiteY226" fmla="*/ 247675 h 622300"/>
                <a:gd name="connsiteX227" fmla="*/ 287360 w 1721798"/>
                <a:gd name="connsiteY227" fmla="*/ 238154 h 622300"/>
                <a:gd name="connsiteX228" fmla="*/ 300820 w 1721798"/>
                <a:gd name="connsiteY228" fmla="*/ 229380 h 622300"/>
                <a:gd name="connsiteX229" fmla="*/ 310325 w 1721798"/>
                <a:gd name="connsiteY229" fmla="*/ 223841 h 622300"/>
                <a:gd name="connsiteX230" fmla="*/ 313519 w 1721798"/>
                <a:gd name="connsiteY230" fmla="*/ 222223 h 622300"/>
                <a:gd name="connsiteX231" fmla="*/ 311161 w 1721798"/>
                <a:gd name="connsiteY231" fmla="*/ 221477 h 622300"/>
                <a:gd name="connsiteX232" fmla="*/ 304774 w 1721798"/>
                <a:gd name="connsiteY232" fmla="*/ 219859 h 622300"/>
                <a:gd name="connsiteX233" fmla="*/ 293672 w 1721798"/>
                <a:gd name="connsiteY233" fmla="*/ 216685 h 622300"/>
                <a:gd name="connsiteX234" fmla="*/ 277779 w 1721798"/>
                <a:gd name="connsiteY234" fmla="*/ 213511 h 622300"/>
                <a:gd name="connsiteX235" fmla="*/ 259529 w 1721798"/>
                <a:gd name="connsiteY235" fmla="*/ 210337 h 622300"/>
                <a:gd name="connsiteX236" fmla="*/ 238162 w 1721798"/>
                <a:gd name="connsiteY236" fmla="*/ 207973 h 622300"/>
                <a:gd name="connsiteX237" fmla="*/ 212688 w 1721798"/>
                <a:gd name="connsiteY237" fmla="*/ 206355 h 622300"/>
                <a:gd name="connsiteX238" fmla="*/ 185769 w 1721798"/>
                <a:gd name="connsiteY238" fmla="*/ 207973 h 622300"/>
                <a:gd name="connsiteX239" fmla="*/ 167519 w 1721798"/>
                <a:gd name="connsiteY239" fmla="*/ 209528 h 622300"/>
                <a:gd name="connsiteX240" fmla="*/ 145239 w 1721798"/>
                <a:gd name="connsiteY240" fmla="*/ 214320 h 622300"/>
                <a:gd name="connsiteX241" fmla="*/ 121438 w 1721798"/>
                <a:gd name="connsiteY241" fmla="*/ 218303 h 622300"/>
                <a:gd name="connsiteX242" fmla="*/ 97637 w 1721798"/>
                <a:gd name="connsiteY242" fmla="*/ 223841 h 622300"/>
                <a:gd name="connsiteX243" fmla="*/ 74597 w 1721798"/>
                <a:gd name="connsiteY243" fmla="*/ 229380 h 622300"/>
                <a:gd name="connsiteX244" fmla="*/ 57944 w 1721798"/>
                <a:gd name="connsiteY244" fmla="*/ 234172 h 622300"/>
                <a:gd name="connsiteX245" fmla="*/ 44484 w 1721798"/>
                <a:gd name="connsiteY245" fmla="*/ 238154 h 622300"/>
                <a:gd name="connsiteX246" fmla="*/ 40454 w 1721798"/>
                <a:gd name="connsiteY246" fmla="*/ 238901 h 622300"/>
                <a:gd name="connsiteX247" fmla="*/ 61898 w 1721798"/>
                <a:gd name="connsiteY247" fmla="*/ 186503 h 622300"/>
                <a:gd name="connsiteX248" fmla="*/ 110336 w 1721798"/>
                <a:gd name="connsiteY248" fmla="*/ 131741 h 622300"/>
                <a:gd name="connsiteX249" fmla="*/ 108739 w 1721798"/>
                <a:gd name="connsiteY249" fmla="*/ 130994 h 622300"/>
                <a:gd name="connsiteX250" fmla="*/ 102428 w 1721798"/>
                <a:gd name="connsiteY250" fmla="*/ 129376 h 622300"/>
                <a:gd name="connsiteX251" fmla="*/ 94444 w 1721798"/>
                <a:gd name="connsiteY251" fmla="*/ 126203 h 622300"/>
                <a:gd name="connsiteX252" fmla="*/ 84102 w 1721798"/>
                <a:gd name="connsiteY252" fmla="*/ 123029 h 622300"/>
                <a:gd name="connsiteX253" fmla="*/ 73000 w 1721798"/>
                <a:gd name="connsiteY253" fmla="*/ 119046 h 622300"/>
                <a:gd name="connsiteX254" fmla="*/ 63495 w 1721798"/>
                <a:gd name="connsiteY254" fmla="*/ 114317 h 622300"/>
                <a:gd name="connsiteX255" fmla="*/ 53990 w 1721798"/>
                <a:gd name="connsiteY255" fmla="*/ 109525 h 622300"/>
                <a:gd name="connsiteX256" fmla="*/ 47602 w 1721798"/>
                <a:gd name="connsiteY256" fmla="*/ 106351 h 622300"/>
                <a:gd name="connsiteX257" fmla="*/ 42051 w 1721798"/>
                <a:gd name="connsiteY257" fmla="*/ 101622 h 622300"/>
                <a:gd name="connsiteX258" fmla="*/ 34903 w 1721798"/>
                <a:gd name="connsiteY258" fmla="*/ 95274 h 622300"/>
                <a:gd name="connsiteX259" fmla="*/ 27755 w 1721798"/>
                <a:gd name="connsiteY259" fmla="*/ 88118 h 622300"/>
                <a:gd name="connsiteX260" fmla="*/ 19847 w 1721798"/>
                <a:gd name="connsiteY260" fmla="*/ 80961 h 622300"/>
                <a:gd name="connsiteX261" fmla="*/ 12699 w 1721798"/>
                <a:gd name="connsiteY261" fmla="*/ 72996 h 622300"/>
                <a:gd name="connsiteX262" fmla="*/ 6388 w 1721798"/>
                <a:gd name="connsiteY262" fmla="*/ 66648 h 622300"/>
                <a:gd name="connsiteX263" fmla="*/ 2358 w 1721798"/>
                <a:gd name="connsiteY263" fmla="*/ 61110 h 622300"/>
                <a:gd name="connsiteX264" fmla="*/ 0 w 1721798"/>
                <a:gd name="connsiteY264" fmla="*/ 57127 h 622300"/>
                <a:gd name="connsiteX265" fmla="*/ 761 w 1721798"/>
                <a:gd name="connsiteY265" fmla="*/ 55571 h 622300"/>
                <a:gd name="connsiteX266" fmla="*/ 3954 w 1721798"/>
                <a:gd name="connsiteY266" fmla="*/ 54762 h 622300"/>
                <a:gd name="connsiteX267" fmla="*/ 9505 w 1721798"/>
                <a:gd name="connsiteY267" fmla="*/ 52398 h 622300"/>
                <a:gd name="connsiteX268" fmla="*/ 15893 w 1721798"/>
                <a:gd name="connsiteY268" fmla="*/ 49224 h 622300"/>
                <a:gd name="connsiteX269" fmla="*/ 23801 w 1721798"/>
                <a:gd name="connsiteY269" fmla="*/ 46050 h 622300"/>
                <a:gd name="connsiteX270" fmla="*/ 32546 w 1721798"/>
                <a:gd name="connsiteY270" fmla="*/ 41259 h 622300"/>
                <a:gd name="connsiteX271" fmla="*/ 44484 w 1721798"/>
                <a:gd name="connsiteY271" fmla="*/ 36529 h 622300"/>
                <a:gd name="connsiteX272" fmla="*/ 57944 w 1721798"/>
                <a:gd name="connsiteY272" fmla="*/ 32546 h 622300"/>
                <a:gd name="connsiteX273" fmla="*/ 71403 w 1721798"/>
                <a:gd name="connsiteY273" fmla="*/ 27755 h 622300"/>
                <a:gd name="connsiteX274" fmla="*/ 86535 w 1721798"/>
                <a:gd name="connsiteY274" fmla="*/ 22216 h 622300"/>
                <a:gd name="connsiteX275" fmla="*/ 103188 w 1721798"/>
                <a:gd name="connsiteY275" fmla="*/ 17487 h 622300"/>
                <a:gd name="connsiteX276" fmla="*/ 120678 w 1721798"/>
                <a:gd name="connsiteY276" fmla="*/ 14313 h 622300"/>
                <a:gd name="connsiteX277" fmla="*/ 139688 w 1721798"/>
                <a:gd name="connsiteY277" fmla="*/ 10330 h 622300"/>
                <a:gd name="connsiteX278" fmla="*/ 158775 w 1721798"/>
                <a:gd name="connsiteY278" fmla="*/ 6348 h 622300"/>
                <a:gd name="connsiteX279" fmla="*/ 180218 w 1721798"/>
                <a:gd name="connsiteY279" fmla="*/ 3983 h 622300"/>
                <a:gd name="connsiteX280" fmla="*/ 200825 w 1721798"/>
                <a:gd name="connsiteY280" fmla="*/ 2365 h 622300"/>
                <a:gd name="connsiteX281" fmla="*/ 211167 w 1721798"/>
                <a:gd name="connsiteY281" fmla="*/ 809 h 622300"/>
                <a:gd name="connsiteX282" fmla="*/ 221433 w 1721798"/>
                <a:gd name="connsiteY282" fmla="*/ 809 h 622300"/>
                <a:gd name="connsiteX283" fmla="*/ 232535 w 1721798"/>
                <a:gd name="connsiteY283" fmla="*/ 809 h 622300"/>
                <a:gd name="connsiteX284" fmla="*/ 242876 w 1721798"/>
                <a:gd name="connsiteY28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88232 w 1721798"/>
                <a:gd name="connsiteY171" fmla="*/ 433374 h 622300"/>
                <a:gd name="connsiteX172" fmla="*/ 715929 w 1721798"/>
                <a:gd name="connsiteY172" fmla="*/ 457204 h 622300"/>
                <a:gd name="connsiteX173" fmla="*/ 711215 w 1721798"/>
                <a:gd name="connsiteY173" fmla="*/ 458760 h 622300"/>
                <a:gd name="connsiteX174" fmla="*/ 704067 w 1721798"/>
                <a:gd name="connsiteY174" fmla="*/ 461933 h 622300"/>
                <a:gd name="connsiteX175" fmla="*/ 670685 w 1721798"/>
                <a:gd name="connsiteY175" fmla="*/ 476246 h 622300"/>
                <a:gd name="connsiteX176" fmla="*/ 657225 w 1721798"/>
                <a:gd name="connsiteY176" fmla="*/ 481785 h 622300"/>
                <a:gd name="connsiteX177" fmla="*/ 589777 w 1721798"/>
                <a:gd name="connsiteY177" fmla="*/ 510411 h 622300"/>
                <a:gd name="connsiteX178" fmla="*/ 580196 w 1721798"/>
                <a:gd name="connsiteY178" fmla="*/ 515140 h 622300"/>
                <a:gd name="connsiteX179" fmla="*/ 571527 w 1721798"/>
                <a:gd name="connsiteY179" fmla="*/ 518314 h 622300"/>
                <a:gd name="connsiteX180" fmla="*/ 565976 w 1721798"/>
                <a:gd name="connsiteY180" fmla="*/ 521488 h 622300"/>
                <a:gd name="connsiteX181" fmla="*/ 563543 w 1721798"/>
                <a:gd name="connsiteY181" fmla="*/ 522297 h 622300"/>
                <a:gd name="connsiteX182" fmla="*/ 558828 w 1721798"/>
                <a:gd name="connsiteY182" fmla="*/ 524661 h 622300"/>
                <a:gd name="connsiteX183" fmla="*/ 554798 w 1721798"/>
                <a:gd name="connsiteY183" fmla="*/ 526279 h 622300"/>
                <a:gd name="connsiteX184" fmla="*/ 551680 w 1721798"/>
                <a:gd name="connsiteY184" fmla="*/ 528644 h 622300"/>
                <a:gd name="connsiteX185" fmla="*/ 547726 w 1721798"/>
                <a:gd name="connsiteY185" fmla="*/ 529453 h 622300"/>
                <a:gd name="connsiteX186" fmla="*/ 544532 w 1721798"/>
                <a:gd name="connsiteY186" fmla="*/ 531009 h 622300"/>
                <a:gd name="connsiteX187" fmla="*/ 538981 w 1721798"/>
                <a:gd name="connsiteY187" fmla="*/ 534182 h 622300"/>
                <a:gd name="connsiteX188" fmla="*/ 487349 w 1721798"/>
                <a:gd name="connsiteY188" fmla="*/ 558826 h 622300"/>
                <a:gd name="connsiteX189" fmla="*/ 473890 w 1721798"/>
                <a:gd name="connsiteY189" fmla="*/ 565920 h 622300"/>
                <a:gd name="connsiteX190" fmla="*/ 428645 w 1721798"/>
                <a:gd name="connsiteY190" fmla="*/ 586580 h 622300"/>
                <a:gd name="connsiteX191" fmla="*/ 414349 w 1721798"/>
                <a:gd name="connsiteY191" fmla="*/ 593737 h 622300"/>
                <a:gd name="connsiteX192" fmla="*/ 372299 w 1721798"/>
                <a:gd name="connsiteY192" fmla="*/ 610414 h 622300"/>
                <a:gd name="connsiteX193" fmla="*/ 360360 w 1721798"/>
                <a:gd name="connsiteY193" fmla="*/ 615144 h 622300"/>
                <a:gd name="connsiteX194" fmla="*/ 349258 w 1721798"/>
                <a:gd name="connsiteY194" fmla="*/ 619126 h 622300"/>
                <a:gd name="connsiteX195" fmla="*/ 340513 w 1721798"/>
                <a:gd name="connsiteY195" fmla="*/ 621491 h 622300"/>
                <a:gd name="connsiteX196" fmla="*/ 331769 w 1721798"/>
                <a:gd name="connsiteY196" fmla="*/ 622300 h 622300"/>
                <a:gd name="connsiteX197" fmla="*/ 325457 w 1721798"/>
                <a:gd name="connsiteY197" fmla="*/ 622300 h 622300"/>
                <a:gd name="connsiteX198" fmla="*/ 311161 w 1721798"/>
                <a:gd name="connsiteY198" fmla="*/ 619126 h 622300"/>
                <a:gd name="connsiteX199" fmla="*/ 295269 w 1721798"/>
                <a:gd name="connsiteY199" fmla="*/ 610414 h 622300"/>
                <a:gd name="connsiteX200" fmla="*/ 280213 w 1721798"/>
                <a:gd name="connsiteY200" fmla="*/ 598466 h 622300"/>
                <a:gd name="connsiteX201" fmla="*/ 263559 w 1721798"/>
                <a:gd name="connsiteY201" fmla="*/ 584215 h 622300"/>
                <a:gd name="connsiteX202" fmla="*/ 247667 w 1721798"/>
                <a:gd name="connsiteY202" fmla="*/ 566729 h 622300"/>
                <a:gd name="connsiteX203" fmla="*/ 232535 w 1721798"/>
                <a:gd name="connsiteY203" fmla="*/ 548495 h 622300"/>
                <a:gd name="connsiteX204" fmla="*/ 216718 w 1721798"/>
                <a:gd name="connsiteY204" fmla="*/ 528644 h 622300"/>
                <a:gd name="connsiteX205" fmla="*/ 202422 w 1721798"/>
                <a:gd name="connsiteY205" fmla="*/ 507237 h 622300"/>
                <a:gd name="connsiteX206" fmla="*/ 188126 w 1721798"/>
                <a:gd name="connsiteY206" fmla="*/ 487385 h 622300"/>
                <a:gd name="connsiteX207" fmla="*/ 175428 w 1721798"/>
                <a:gd name="connsiteY207" fmla="*/ 467534 h 622300"/>
                <a:gd name="connsiteX208" fmla="*/ 163489 w 1721798"/>
                <a:gd name="connsiteY208" fmla="*/ 447683 h 622300"/>
                <a:gd name="connsiteX209" fmla="*/ 153984 w 1721798"/>
                <a:gd name="connsiteY209" fmla="*/ 431005 h 622300"/>
                <a:gd name="connsiteX210" fmla="*/ 145239 w 1721798"/>
                <a:gd name="connsiteY210" fmla="*/ 415945 h 622300"/>
                <a:gd name="connsiteX211" fmla="*/ 138928 w 1721798"/>
                <a:gd name="connsiteY211" fmla="*/ 403997 h 622300"/>
                <a:gd name="connsiteX212" fmla="*/ 134137 w 1721798"/>
                <a:gd name="connsiteY212" fmla="*/ 395285 h 622300"/>
                <a:gd name="connsiteX213" fmla="*/ 132540 w 1721798"/>
                <a:gd name="connsiteY213" fmla="*/ 390556 h 622300"/>
                <a:gd name="connsiteX214" fmla="*/ 133377 w 1721798"/>
                <a:gd name="connsiteY214" fmla="*/ 384146 h 622300"/>
                <a:gd name="connsiteX215" fmla="*/ 137331 w 1721798"/>
                <a:gd name="connsiteY215" fmla="*/ 373069 h 622300"/>
                <a:gd name="connsiteX216" fmla="*/ 143642 w 1721798"/>
                <a:gd name="connsiteY216" fmla="*/ 361183 h 622300"/>
                <a:gd name="connsiteX217" fmla="*/ 151627 w 1721798"/>
                <a:gd name="connsiteY217" fmla="*/ 347679 h 622300"/>
                <a:gd name="connsiteX218" fmla="*/ 161892 w 1721798"/>
                <a:gd name="connsiteY218" fmla="*/ 334175 h 622300"/>
                <a:gd name="connsiteX219" fmla="*/ 170637 w 1721798"/>
                <a:gd name="connsiteY219" fmla="*/ 320671 h 622300"/>
                <a:gd name="connsiteX220" fmla="*/ 180218 w 1721798"/>
                <a:gd name="connsiteY220" fmla="*/ 311150 h 622300"/>
                <a:gd name="connsiteX221" fmla="*/ 187290 w 1721798"/>
                <a:gd name="connsiteY221" fmla="*/ 303994 h 622300"/>
                <a:gd name="connsiteX222" fmla="*/ 207973 w 1721798"/>
                <a:gd name="connsiteY222" fmla="*/ 288934 h 622300"/>
                <a:gd name="connsiteX223" fmla="*/ 228580 w 1721798"/>
                <a:gd name="connsiteY223" fmla="*/ 274621 h 622300"/>
                <a:gd name="connsiteX224" fmla="*/ 250024 w 1721798"/>
                <a:gd name="connsiteY224" fmla="*/ 260370 h 622300"/>
                <a:gd name="connsiteX225" fmla="*/ 269871 w 1721798"/>
                <a:gd name="connsiteY225" fmla="*/ 247675 h 622300"/>
                <a:gd name="connsiteX226" fmla="*/ 287360 w 1721798"/>
                <a:gd name="connsiteY226" fmla="*/ 238154 h 622300"/>
                <a:gd name="connsiteX227" fmla="*/ 300820 w 1721798"/>
                <a:gd name="connsiteY227" fmla="*/ 229380 h 622300"/>
                <a:gd name="connsiteX228" fmla="*/ 310325 w 1721798"/>
                <a:gd name="connsiteY228" fmla="*/ 223841 h 622300"/>
                <a:gd name="connsiteX229" fmla="*/ 313519 w 1721798"/>
                <a:gd name="connsiteY229" fmla="*/ 222223 h 622300"/>
                <a:gd name="connsiteX230" fmla="*/ 311161 w 1721798"/>
                <a:gd name="connsiteY230" fmla="*/ 221477 h 622300"/>
                <a:gd name="connsiteX231" fmla="*/ 304774 w 1721798"/>
                <a:gd name="connsiteY231" fmla="*/ 219859 h 622300"/>
                <a:gd name="connsiteX232" fmla="*/ 293672 w 1721798"/>
                <a:gd name="connsiteY232" fmla="*/ 216685 h 622300"/>
                <a:gd name="connsiteX233" fmla="*/ 277779 w 1721798"/>
                <a:gd name="connsiteY233" fmla="*/ 213511 h 622300"/>
                <a:gd name="connsiteX234" fmla="*/ 259529 w 1721798"/>
                <a:gd name="connsiteY234" fmla="*/ 210337 h 622300"/>
                <a:gd name="connsiteX235" fmla="*/ 238162 w 1721798"/>
                <a:gd name="connsiteY235" fmla="*/ 207973 h 622300"/>
                <a:gd name="connsiteX236" fmla="*/ 212688 w 1721798"/>
                <a:gd name="connsiteY236" fmla="*/ 206355 h 622300"/>
                <a:gd name="connsiteX237" fmla="*/ 185769 w 1721798"/>
                <a:gd name="connsiteY237" fmla="*/ 207973 h 622300"/>
                <a:gd name="connsiteX238" fmla="*/ 167519 w 1721798"/>
                <a:gd name="connsiteY238" fmla="*/ 209528 h 622300"/>
                <a:gd name="connsiteX239" fmla="*/ 145239 w 1721798"/>
                <a:gd name="connsiteY239" fmla="*/ 214320 h 622300"/>
                <a:gd name="connsiteX240" fmla="*/ 121438 w 1721798"/>
                <a:gd name="connsiteY240" fmla="*/ 218303 h 622300"/>
                <a:gd name="connsiteX241" fmla="*/ 97637 w 1721798"/>
                <a:gd name="connsiteY241" fmla="*/ 223841 h 622300"/>
                <a:gd name="connsiteX242" fmla="*/ 74597 w 1721798"/>
                <a:gd name="connsiteY242" fmla="*/ 229380 h 622300"/>
                <a:gd name="connsiteX243" fmla="*/ 57944 w 1721798"/>
                <a:gd name="connsiteY243" fmla="*/ 234172 h 622300"/>
                <a:gd name="connsiteX244" fmla="*/ 44484 w 1721798"/>
                <a:gd name="connsiteY244" fmla="*/ 238154 h 622300"/>
                <a:gd name="connsiteX245" fmla="*/ 40454 w 1721798"/>
                <a:gd name="connsiteY245" fmla="*/ 238901 h 622300"/>
                <a:gd name="connsiteX246" fmla="*/ 61898 w 1721798"/>
                <a:gd name="connsiteY246" fmla="*/ 186503 h 622300"/>
                <a:gd name="connsiteX247" fmla="*/ 110336 w 1721798"/>
                <a:gd name="connsiteY247" fmla="*/ 131741 h 622300"/>
                <a:gd name="connsiteX248" fmla="*/ 108739 w 1721798"/>
                <a:gd name="connsiteY248" fmla="*/ 130994 h 622300"/>
                <a:gd name="connsiteX249" fmla="*/ 102428 w 1721798"/>
                <a:gd name="connsiteY249" fmla="*/ 129376 h 622300"/>
                <a:gd name="connsiteX250" fmla="*/ 94444 w 1721798"/>
                <a:gd name="connsiteY250" fmla="*/ 126203 h 622300"/>
                <a:gd name="connsiteX251" fmla="*/ 84102 w 1721798"/>
                <a:gd name="connsiteY251" fmla="*/ 123029 h 622300"/>
                <a:gd name="connsiteX252" fmla="*/ 73000 w 1721798"/>
                <a:gd name="connsiteY252" fmla="*/ 119046 h 622300"/>
                <a:gd name="connsiteX253" fmla="*/ 63495 w 1721798"/>
                <a:gd name="connsiteY253" fmla="*/ 114317 h 622300"/>
                <a:gd name="connsiteX254" fmla="*/ 53990 w 1721798"/>
                <a:gd name="connsiteY254" fmla="*/ 109525 h 622300"/>
                <a:gd name="connsiteX255" fmla="*/ 47602 w 1721798"/>
                <a:gd name="connsiteY255" fmla="*/ 106351 h 622300"/>
                <a:gd name="connsiteX256" fmla="*/ 42051 w 1721798"/>
                <a:gd name="connsiteY256" fmla="*/ 101622 h 622300"/>
                <a:gd name="connsiteX257" fmla="*/ 34903 w 1721798"/>
                <a:gd name="connsiteY257" fmla="*/ 95274 h 622300"/>
                <a:gd name="connsiteX258" fmla="*/ 27755 w 1721798"/>
                <a:gd name="connsiteY258" fmla="*/ 88118 h 622300"/>
                <a:gd name="connsiteX259" fmla="*/ 19847 w 1721798"/>
                <a:gd name="connsiteY259" fmla="*/ 80961 h 622300"/>
                <a:gd name="connsiteX260" fmla="*/ 12699 w 1721798"/>
                <a:gd name="connsiteY260" fmla="*/ 72996 h 622300"/>
                <a:gd name="connsiteX261" fmla="*/ 6388 w 1721798"/>
                <a:gd name="connsiteY261" fmla="*/ 66648 h 622300"/>
                <a:gd name="connsiteX262" fmla="*/ 2358 w 1721798"/>
                <a:gd name="connsiteY262" fmla="*/ 61110 h 622300"/>
                <a:gd name="connsiteX263" fmla="*/ 0 w 1721798"/>
                <a:gd name="connsiteY263" fmla="*/ 57127 h 622300"/>
                <a:gd name="connsiteX264" fmla="*/ 761 w 1721798"/>
                <a:gd name="connsiteY264" fmla="*/ 55571 h 622300"/>
                <a:gd name="connsiteX265" fmla="*/ 3954 w 1721798"/>
                <a:gd name="connsiteY265" fmla="*/ 54762 h 622300"/>
                <a:gd name="connsiteX266" fmla="*/ 9505 w 1721798"/>
                <a:gd name="connsiteY266" fmla="*/ 52398 h 622300"/>
                <a:gd name="connsiteX267" fmla="*/ 15893 w 1721798"/>
                <a:gd name="connsiteY267" fmla="*/ 49224 h 622300"/>
                <a:gd name="connsiteX268" fmla="*/ 23801 w 1721798"/>
                <a:gd name="connsiteY268" fmla="*/ 46050 h 622300"/>
                <a:gd name="connsiteX269" fmla="*/ 32546 w 1721798"/>
                <a:gd name="connsiteY269" fmla="*/ 41259 h 622300"/>
                <a:gd name="connsiteX270" fmla="*/ 44484 w 1721798"/>
                <a:gd name="connsiteY270" fmla="*/ 36529 h 622300"/>
                <a:gd name="connsiteX271" fmla="*/ 57944 w 1721798"/>
                <a:gd name="connsiteY271" fmla="*/ 32546 h 622300"/>
                <a:gd name="connsiteX272" fmla="*/ 71403 w 1721798"/>
                <a:gd name="connsiteY272" fmla="*/ 27755 h 622300"/>
                <a:gd name="connsiteX273" fmla="*/ 86535 w 1721798"/>
                <a:gd name="connsiteY273" fmla="*/ 22216 h 622300"/>
                <a:gd name="connsiteX274" fmla="*/ 103188 w 1721798"/>
                <a:gd name="connsiteY274" fmla="*/ 17487 h 622300"/>
                <a:gd name="connsiteX275" fmla="*/ 120678 w 1721798"/>
                <a:gd name="connsiteY275" fmla="*/ 14313 h 622300"/>
                <a:gd name="connsiteX276" fmla="*/ 139688 w 1721798"/>
                <a:gd name="connsiteY276" fmla="*/ 10330 h 622300"/>
                <a:gd name="connsiteX277" fmla="*/ 158775 w 1721798"/>
                <a:gd name="connsiteY277" fmla="*/ 6348 h 622300"/>
                <a:gd name="connsiteX278" fmla="*/ 180218 w 1721798"/>
                <a:gd name="connsiteY278" fmla="*/ 3983 h 622300"/>
                <a:gd name="connsiteX279" fmla="*/ 200825 w 1721798"/>
                <a:gd name="connsiteY279" fmla="*/ 2365 h 622300"/>
                <a:gd name="connsiteX280" fmla="*/ 211167 w 1721798"/>
                <a:gd name="connsiteY280" fmla="*/ 809 h 622300"/>
                <a:gd name="connsiteX281" fmla="*/ 221433 w 1721798"/>
                <a:gd name="connsiteY281" fmla="*/ 809 h 622300"/>
                <a:gd name="connsiteX282" fmla="*/ 232535 w 1721798"/>
                <a:gd name="connsiteY282" fmla="*/ 809 h 622300"/>
                <a:gd name="connsiteX283" fmla="*/ 242876 w 1721798"/>
                <a:gd name="connsiteY28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15929 w 1721798"/>
                <a:gd name="connsiteY171" fmla="*/ 457204 h 622300"/>
                <a:gd name="connsiteX172" fmla="*/ 711215 w 1721798"/>
                <a:gd name="connsiteY172" fmla="*/ 458760 h 622300"/>
                <a:gd name="connsiteX173" fmla="*/ 704067 w 1721798"/>
                <a:gd name="connsiteY173" fmla="*/ 461933 h 622300"/>
                <a:gd name="connsiteX174" fmla="*/ 670685 w 1721798"/>
                <a:gd name="connsiteY174" fmla="*/ 476246 h 622300"/>
                <a:gd name="connsiteX175" fmla="*/ 657225 w 1721798"/>
                <a:gd name="connsiteY175" fmla="*/ 481785 h 622300"/>
                <a:gd name="connsiteX176" fmla="*/ 589777 w 1721798"/>
                <a:gd name="connsiteY176" fmla="*/ 510411 h 622300"/>
                <a:gd name="connsiteX177" fmla="*/ 580196 w 1721798"/>
                <a:gd name="connsiteY177" fmla="*/ 515140 h 622300"/>
                <a:gd name="connsiteX178" fmla="*/ 571527 w 1721798"/>
                <a:gd name="connsiteY178" fmla="*/ 518314 h 622300"/>
                <a:gd name="connsiteX179" fmla="*/ 565976 w 1721798"/>
                <a:gd name="connsiteY179" fmla="*/ 521488 h 622300"/>
                <a:gd name="connsiteX180" fmla="*/ 563543 w 1721798"/>
                <a:gd name="connsiteY180" fmla="*/ 522297 h 622300"/>
                <a:gd name="connsiteX181" fmla="*/ 558828 w 1721798"/>
                <a:gd name="connsiteY181" fmla="*/ 524661 h 622300"/>
                <a:gd name="connsiteX182" fmla="*/ 554798 w 1721798"/>
                <a:gd name="connsiteY182" fmla="*/ 526279 h 622300"/>
                <a:gd name="connsiteX183" fmla="*/ 551680 w 1721798"/>
                <a:gd name="connsiteY183" fmla="*/ 528644 h 622300"/>
                <a:gd name="connsiteX184" fmla="*/ 547726 w 1721798"/>
                <a:gd name="connsiteY184" fmla="*/ 529453 h 622300"/>
                <a:gd name="connsiteX185" fmla="*/ 544532 w 1721798"/>
                <a:gd name="connsiteY185" fmla="*/ 531009 h 622300"/>
                <a:gd name="connsiteX186" fmla="*/ 538981 w 1721798"/>
                <a:gd name="connsiteY186" fmla="*/ 534182 h 622300"/>
                <a:gd name="connsiteX187" fmla="*/ 487349 w 1721798"/>
                <a:gd name="connsiteY187" fmla="*/ 558826 h 622300"/>
                <a:gd name="connsiteX188" fmla="*/ 473890 w 1721798"/>
                <a:gd name="connsiteY188" fmla="*/ 565920 h 622300"/>
                <a:gd name="connsiteX189" fmla="*/ 428645 w 1721798"/>
                <a:gd name="connsiteY189" fmla="*/ 586580 h 622300"/>
                <a:gd name="connsiteX190" fmla="*/ 414349 w 1721798"/>
                <a:gd name="connsiteY190" fmla="*/ 593737 h 622300"/>
                <a:gd name="connsiteX191" fmla="*/ 372299 w 1721798"/>
                <a:gd name="connsiteY191" fmla="*/ 610414 h 622300"/>
                <a:gd name="connsiteX192" fmla="*/ 360360 w 1721798"/>
                <a:gd name="connsiteY192" fmla="*/ 615144 h 622300"/>
                <a:gd name="connsiteX193" fmla="*/ 349258 w 1721798"/>
                <a:gd name="connsiteY193" fmla="*/ 619126 h 622300"/>
                <a:gd name="connsiteX194" fmla="*/ 340513 w 1721798"/>
                <a:gd name="connsiteY194" fmla="*/ 621491 h 622300"/>
                <a:gd name="connsiteX195" fmla="*/ 331769 w 1721798"/>
                <a:gd name="connsiteY195" fmla="*/ 622300 h 622300"/>
                <a:gd name="connsiteX196" fmla="*/ 325457 w 1721798"/>
                <a:gd name="connsiteY196" fmla="*/ 622300 h 622300"/>
                <a:gd name="connsiteX197" fmla="*/ 311161 w 1721798"/>
                <a:gd name="connsiteY197" fmla="*/ 619126 h 622300"/>
                <a:gd name="connsiteX198" fmla="*/ 295269 w 1721798"/>
                <a:gd name="connsiteY198" fmla="*/ 610414 h 622300"/>
                <a:gd name="connsiteX199" fmla="*/ 280213 w 1721798"/>
                <a:gd name="connsiteY199" fmla="*/ 598466 h 622300"/>
                <a:gd name="connsiteX200" fmla="*/ 263559 w 1721798"/>
                <a:gd name="connsiteY200" fmla="*/ 584215 h 622300"/>
                <a:gd name="connsiteX201" fmla="*/ 247667 w 1721798"/>
                <a:gd name="connsiteY201" fmla="*/ 566729 h 622300"/>
                <a:gd name="connsiteX202" fmla="*/ 232535 w 1721798"/>
                <a:gd name="connsiteY202" fmla="*/ 548495 h 622300"/>
                <a:gd name="connsiteX203" fmla="*/ 216718 w 1721798"/>
                <a:gd name="connsiteY203" fmla="*/ 528644 h 622300"/>
                <a:gd name="connsiteX204" fmla="*/ 202422 w 1721798"/>
                <a:gd name="connsiteY204" fmla="*/ 507237 h 622300"/>
                <a:gd name="connsiteX205" fmla="*/ 188126 w 1721798"/>
                <a:gd name="connsiteY205" fmla="*/ 487385 h 622300"/>
                <a:gd name="connsiteX206" fmla="*/ 175428 w 1721798"/>
                <a:gd name="connsiteY206" fmla="*/ 467534 h 622300"/>
                <a:gd name="connsiteX207" fmla="*/ 163489 w 1721798"/>
                <a:gd name="connsiteY207" fmla="*/ 447683 h 622300"/>
                <a:gd name="connsiteX208" fmla="*/ 153984 w 1721798"/>
                <a:gd name="connsiteY208" fmla="*/ 431005 h 622300"/>
                <a:gd name="connsiteX209" fmla="*/ 145239 w 1721798"/>
                <a:gd name="connsiteY209" fmla="*/ 415945 h 622300"/>
                <a:gd name="connsiteX210" fmla="*/ 138928 w 1721798"/>
                <a:gd name="connsiteY210" fmla="*/ 403997 h 622300"/>
                <a:gd name="connsiteX211" fmla="*/ 134137 w 1721798"/>
                <a:gd name="connsiteY211" fmla="*/ 395285 h 622300"/>
                <a:gd name="connsiteX212" fmla="*/ 132540 w 1721798"/>
                <a:gd name="connsiteY212" fmla="*/ 390556 h 622300"/>
                <a:gd name="connsiteX213" fmla="*/ 133377 w 1721798"/>
                <a:gd name="connsiteY213" fmla="*/ 384146 h 622300"/>
                <a:gd name="connsiteX214" fmla="*/ 137331 w 1721798"/>
                <a:gd name="connsiteY214" fmla="*/ 373069 h 622300"/>
                <a:gd name="connsiteX215" fmla="*/ 143642 w 1721798"/>
                <a:gd name="connsiteY215" fmla="*/ 361183 h 622300"/>
                <a:gd name="connsiteX216" fmla="*/ 151627 w 1721798"/>
                <a:gd name="connsiteY216" fmla="*/ 347679 h 622300"/>
                <a:gd name="connsiteX217" fmla="*/ 161892 w 1721798"/>
                <a:gd name="connsiteY217" fmla="*/ 334175 h 622300"/>
                <a:gd name="connsiteX218" fmla="*/ 170637 w 1721798"/>
                <a:gd name="connsiteY218" fmla="*/ 320671 h 622300"/>
                <a:gd name="connsiteX219" fmla="*/ 180218 w 1721798"/>
                <a:gd name="connsiteY219" fmla="*/ 311150 h 622300"/>
                <a:gd name="connsiteX220" fmla="*/ 187290 w 1721798"/>
                <a:gd name="connsiteY220" fmla="*/ 303994 h 622300"/>
                <a:gd name="connsiteX221" fmla="*/ 207973 w 1721798"/>
                <a:gd name="connsiteY221" fmla="*/ 288934 h 622300"/>
                <a:gd name="connsiteX222" fmla="*/ 228580 w 1721798"/>
                <a:gd name="connsiteY222" fmla="*/ 274621 h 622300"/>
                <a:gd name="connsiteX223" fmla="*/ 250024 w 1721798"/>
                <a:gd name="connsiteY223" fmla="*/ 260370 h 622300"/>
                <a:gd name="connsiteX224" fmla="*/ 269871 w 1721798"/>
                <a:gd name="connsiteY224" fmla="*/ 247675 h 622300"/>
                <a:gd name="connsiteX225" fmla="*/ 287360 w 1721798"/>
                <a:gd name="connsiteY225" fmla="*/ 238154 h 622300"/>
                <a:gd name="connsiteX226" fmla="*/ 300820 w 1721798"/>
                <a:gd name="connsiteY226" fmla="*/ 229380 h 622300"/>
                <a:gd name="connsiteX227" fmla="*/ 310325 w 1721798"/>
                <a:gd name="connsiteY227" fmla="*/ 223841 h 622300"/>
                <a:gd name="connsiteX228" fmla="*/ 313519 w 1721798"/>
                <a:gd name="connsiteY228" fmla="*/ 222223 h 622300"/>
                <a:gd name="connsiteX229" fmla="*/ 311161 w 1721798"/>
                <a:gd name="connsiteY229" fmla="*/ 221477 h 622300"/>
                <a:gd name="connsiteX230" fmla="*/ 304774 w 1721798"/>
                <a:gd name="connsiteY230" fmla="*/ 219859 h 622300"/>
                <a:gd name="connsiteX231" fmla="*/ 293672 w 1721798"/>
                <a:gd name="connsiteY231" fmla="*/ 216685 h 622300"/>
                <a:gd name="connsiteX232" fmla="*/ 277779 w 1721798"/>
                <a:gd name="connsiteY232" fmla="*/ 213511 h 622300"/>
                <a:gd name="connsiteX233" fmla="*/ 259529 w 1721798"/>
                <a:gd name="connsiteY233" fmla="*/ 210337 h 622300"/>
                <a:gd name="connsiteX234" fmla="*/ 238162 w 1721798"/>
                <a:gd name="connsiteY234" fmla="*/ 207973 h 622300"/>
                <a:gd name="connsiteX235" fmla="*/ 212688 w 1721798"/>
                <a:gd name="connsiteY235" fmla="*/ 206355 h 622300"/>
                <a:gd name="connsiteX236" fmla="*/ 185769 w 1721798"/>
                <a:gd name="connsiteY236" fmla="*/ 207973 h 622300"/>
                <a:gd name="connsiteX237" fmla="*/ 167519 w 1721798"/>
                <a:gd name="connsiteY237" fmla="*/ 209528 h 622300"/>
                <a:gd name="connsiteX238" fmla="*/ 145239 w 1721798"/>
                <a:gd name="connsiteY238" fmla="*/ 214320 h 622300"/>
                <a:gd name="connsiteX239" fmla="*/ 121438 w 1721798"/>
                <a:gd name="connsiteY239" fmla="*/ 218303 h 622300"/>
                <a:gd name="connsiteX240" fmla="*/ 97637 w 1721798"/>
                <a:gd name="connsiteY240" fmla="*/ 223841 h 622300"/>
                <a:gd name="connsiteX241" fmla="*/ 74597 w 1721798"/>
                <a:gd name="connsiteY241" fmla="*/ 229380 h 622300"/>
                <a:gd name="connsiteX242" fmla="*/ 57944 w 1721798"/>
                <a:gd name="connsiteY242" fmla="*/ 234172 h 622300"/>
                <a:gd name="connsiteX243" fmla="*/ 44484 w 1721798"/>
                <a:gd name="connsiteY243" fmla="*/ 238154 h 622300"/>
                <a:gd name="connsiteX244" fmla="*/ 40454 w 1721798"/>
                <a:gd name="connsiteY244" fmla="*/ 238901 h 622300"/>
                <a:gd name="connsiteX245" fmla="*/ 61898 w 1721798"/>
                <a:gd name="connsiteY245" fmla="*/ 186503 h 622300"/>
                <a:gd name="connsiteX246" fmla="*/ 110336 w 1721798"/>
                <a:gd name="connsiteY246" fmla="*/ 131741 h 622300"/>
                <a:gd name="connsiteX247" fmla="*/ 108739 w 1721798"/>
                <a:gd name="connsiteY247" fmla="*/ 130994 h 622300"/>
                <a:gd name="connsiteX248" fmla="*/ 102428 w 1721798"/>
                <a:gd name="connsiteY248" fmla="*/ 129376 h 622300"/>
                <a:gd name="connsiteX249" fmla="*/ 94444 w 1721798"/>
                <a:gd name="connsiteY249" fmla="*/ 126203 h 622300"/>
                <a:gd name="connsiteX250" fmla="*/ 84102 w 1721798"/>
                <a:gd name="connsiteY250" fmla="*/ 123029 h 622300"/>
                <a:gd name="connsiteX251" fmla="*/ 73000 w 1721798"/>
                <a:gd name="connsiteY251" fmla="*/ 119046 h 622300"/>
                <a:gd name="connsiteX252" fmla="*/ 63495 w 1721798"/>
                <a:gd name="connsiteY252" fmla="*/ 114317 h 622300"/>
                <a:gd name="connsiteX253" fmla="*/ 53990 w 1721798"/>
                <a:gd name="connsiteY253" fmla="*/ 109525 h 622300"/>
                <a:gd name="connsiteX254" fmla="*/ 47602 w 1721798"/>
                <a:gd name="connsiteY254" fmla="*/ 106351 h 622300"/>
                <a:gd name="connsiteX255" fmla="*/ 42051 w 1721798"/>
                <a:gd name="connsiteY255" fmla="*/ 101622 h 622300"/>
                <a:gd name="connsiteX256" fmla="*/ 34903 w 1721798"/>
                <a:gd name="connsiteY256" fmla="*/ 95274 h 622300"/>
                <a:gd name="connsiteX257" fmla="*/ 27755 w 1721798"/>
                <a:gd name="connsiteY257" fmla="*/ 88118 h 622300"/>
                <a:gd name="connsiteX258" fmla="*/ 19847 w 1721798"/>
                <a:gd name="connsiteY258" fmla="*/ 80961 h 622300"/>
                <a:gd name="connsiteX259" fmla="*/ 12699 w 1721798"/>
                <a:gd name="connsiteY259" fmla="*/ 72996 h 622300"/>
                <a:gd name="connsiteX260" fmla="*/ 6388 w 1721798"/>
                <a:gd name="connsiteY260" fmla="*/ 66648 h 622300"/>
                <a:gd name="connsiteX261" fmla="*/ 2358 w 1721798"/>
                <a:gd name="connsiteY261" fmla="*/ 61110 h 622300"/>
                <a:gd name="connsiteX262" fmla="*/ 0 w 1721798"/>
                <a:gd name="connsiteY262" fmla="*/ 57127 h 622300"/>
                <a:gd name="connsiteX263" fmla="*/ 761 w 1721798"/>
                <a:gd name="connsiteY263" fmla="*/ 55571 h 622300"/>
                <a:gd name="connsiteX264" fmla="*/ 3954 w 1721798"/>
                <a:gd name="connsiteY264" fmla="*/ 54762 h 622300"/>
                <a:gd name="connsiteX265" fmla="*/ 9505 w 1721798"/>
                <a:gd name="connsiteY265" fmla="*/ 52398 h 622300"/>
                <a:gd name="connsiteX266" fmla="*/ 15893 w 1721798"/>
                <a:gd name="connsiteY266" fmla="*/ 49224 h 622300"/>
                <a:gd name="connsiteX267" fmla="*/ 23801 w 1721798"/>
                <a:gd name="connsiteY267" fmla="*/ 46050 h 622300"/>
                <a:gd name="connsiteX268" fmla="*/ 32546 w 1721798"/>
                <a:gd name="connsiteY268" fmla="*/ 41259 h 622300"/>
                <a:gd name="connsiteX269" fmla="*/ 44484 w 1721798"/>
                <a:gd name="connsiteY269" fmla="*/ 36529 h 622300"/>
                <a:gd name="connsiteX270" fmla="*/ 57944 w 1721798"/>
                <a:gd name="connsiteY270" fmla="*/ 32546 h 622300"/>
                <a:gd name="connsiteX271" fmla="*/ 71403 w 1721798"/>
                <a:gd name="connsiteY271" fmla="*/ 27755 h 622300"/>
                <a:gd name="connsiteX272" fmla="*/ 86535 w 1721798"/>
                <a:gd name="connsiteY272" fmla="*/ 22216 h 622300"/>
                <a:gd name="connsiteX273" fmla="*/ 103188 w 1721798"/>
                <a:gd name="connsiteY273" fmla="*/ 17487 h 622300"/>
                <a:gd name="connsiteX274" fmla="*/ 120678 w 1721798"/>
                <a:gd name="connsiteY274" fmla="*/ 14313 h 622300"/>
                <a:gd name="connsiteX275" fmla="*/ 139688 w 1721798"/>
                <a:gd name="connsiteY275" fmla="*/ 10330 h 622300"/>
                <a:gd name="connsiteX276" fmla="*/ 158775 w 1721798"/>
                <a:gd name="connsiteY276" fmla="*/ 6348 h 622300"/>
                <a:gd name="connsiteX277" fmla="*/ 180218 w 1721798"/>
                <a:gd name="connsiteY277" fmla="*/ 3983 h 622300"/>
                <a:gd name="connsiteX278" fmla="*/ 200825 w 1721798"/>
                <a:gd name="connsiteY278" fmla="*/ 2365 h 622300"/>
                <a:gd name="connsiteX279" fmla="*/ 211167 w 1721798"/>
                <a:gd name="connsiteY279" fmla="*/ 809 h 622300"/>
                <a:gd name="connsiteX280" fmla="*/ 221433 w 1721798"/>
                <a:gd name="connsiteY280" fmla="*/ 809 h 622300"/>
                <a:gd name="connsiteX281" fmla="*/ 232535 w 1721798"/>
                <a:gd name="connsiteY281" fmla="*/ 809 h 622300"/>
                <a:gd name="connsiteX282" fmla="*/ 242876 w 1721798"/>
                <a:gd name="connsiteY28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15929 w 1721798"/>
                <a:gd name="connsiteY171" fmla="*/ 457204 h 622300"/>
                <a:gd name="connsiteX172" fmla="*/ 711215 w 1721798"/>
                <a:gd name="connsiteY172" fmla="*/ 458760 h 622300"/>
                <a:gd name="connsiteX173" fmla="*/ 670685 w 1721798"/>
                <a:gd name="connsiteY173" fmla="*/ 476246 h 622300"/>
                <a:gd name="connsiteX174" fmla="*/ 657225 w 1721798"/>
                <a:gd name="connsiteY174" fmla="*/ 481785 h 622300"/>
                <a:gd name="connsiteX175" fmla="*/ 589777 w 1721798"/>
                <a:gd name="connsiteY175" fmla="*/ 510411 h 622300"/>
                <a:gd name="connsiteX176" fmla="*/ 580196 w 1721798"/>
                <a:gd name="connsiteY176" fmla="*/ 515140 h 622300"/>
                <a:gd name="connsiteX177" fmla="*/ 571527 w 1721798"/>
                <a:gd name="connsiteY177" fmla="*/ 518314 h 622300"/>
                <a:gd name="connsiteX178" fmla="*/ 565976 w 1721798"/>
                <a:gd name="connsiteY178" fmla="*/ 521488 h 622300"/>
                <a:gd name="connsiteX179" fmla="*/ 563543 w 1721798"/>
                <a:gd name="connsiteY179" fmla="*/ 522297 h 622300"/>
                <a:gd name="connsiteX180" fmla="*/ 558828 w 1721798"/>
                <a:gd name="connsiteY180" fmla="*/ 524661 h 622300"/>
                <a:gd name="connsiteX181" fmla="*/ 554798 w 1721798"/>
                <a:gd name="connsiteY181" fmla="*/ 526279 h 622300"/>
                <a:gd name="connsiteX182" fmla="*/ 551680 w 1721798"/>
                <a:gd name="connsiteY182" fmla="*/ 528644 h 622300"/>
                <a:gd name="connsiteX183" fmla="*/ 547726 w 1721798"/>
                <a:gd name="connsiteY183" fmla="*/ 529453 h 622300"/>
                <a:gd name="connsiteX184" fmla="*/ 544532 w 1721798"/>
                <a:gd name="connsiteY184" fmla="*/ 531009 h 622300"/>
                <a:gd name="connsiteX185" fmla="*/ 538981 w 1721798"/>
                <a:gd name="connsiteY185" fmla="*/ 534182 h 622300"/>
                <a:gd name="connsiteX186" fmla="*/ 487349 w 1721798"/>
                <a:gd name="connsiteY186" fmla="*/ 558826 h 622300"/>
                <a:gd name="connsiteX187" fmla="*/ 473890 w 1721798"/>
                <a:gd name="connsiteY187" fmla="*/ 565920 h 622300"/>
                <a:gd name="connsiteX188" fmla="*/ 428645 w 1721798"/>
                <a:gd name="connsiteY188" fmla="*/ 586580 h 622300"/>
                <a:gd name="connsiteX189" fmla="*/ 414349 w 1721798"/>
                <a:gd name="connsiteY189" fmla="*/ 593737 h 622300"/>
                <a:gd name="connsiteX190" fmla="*/ 372299 w 1721798"/>
                <a:gd name="connsiteY190" fmla="*/ 610414 h 622300"/>
                <a:gd name="connsiteX191" fmla="*/ 360360 w 1721798"/>
                <a:gd name="connsiteY191" fmla="*/ 615144 h 622300"/>
                <a:gd name="connsiteX192" fmla="*/ 349258 w 1721798"/>
                <a:gd name="connsiteY192" fmla="*/ 619126 h 622300"/>
                <a:gd name="connsiteX193" fmla="*/ 340513 w 1721798"/>
                <a:gd name="connsiteY193" fmla="*/ 621491 h 622300"/>
                <a:gd name="connsiteX194" fmla="*/ 331769 w 1721798"/>
                <a:gd name="connsiteY194" fmla="*/ 622300 h 622300"/>
                <a:gd name="connsiteX195" fmla="*/ 325457 w 1721798"/>
                <a:gd name="connsiteY195" fmla="*/ 622300 h 622300"/>
                <a:gd name="connsiteX196" fmla="*/ 311161 w 1721798"/>
                <a:gd name="connsiteY196" fmla="*/ 619126 h 622300"/>
                <a:gd name="connsiteX197" fmla="*/ 295269 w 1721798"/>
                <a:gd name="connsiteY197" fmla="*/ 610414 h 622300"/>
                <a:gd name="connsiteX198" fmla="*/ 280213 w 1721798"/>
                <a:gd name="connsiteY198" fmla="*/ 598466 h 622300"/>
                <a:gd name="connsiteX199" fmla="*/ 263559 w 1721798"/>
                <a:gd name="connsiteY199" fmla="*/ 584215 h 622300"/>
                <a:gd name="connsiteX200" fmla="*/ 247667 w 1721798"/>
                <a:gd name="connsiteY200" fmla="*/ 566729 h 622300"/>
                <a:gd name="connsiteX201" fmla="*/ 232535 w 1721798"/>
                <a:gd name="connsiteY201" fmla="*/ 548495 h 622300"/>
                <a:gd name="connsiteX202" fmla="*/ 216718 w 1721798"/>
                <a:gd name="connsiteY202" fmla="*/ 528644 h 622300"/>
                <a:gd name="connsiteX203" fmla="*/ 202422 w 1721798"/>
                <a:gd name="connsiteY203" fmla="*/ 507237 h 622300"/>
                <a:gd name="connsiteX204" fmla="*/ 188126 w 1721798"/>
                <a:gd name="connsiteY204" fmla="*/ 487385 h 622300"/>
                <a:gd name="connsiteX205" fmla="*/ 175428 w 1721798"/>
                <a:gd name="connsiteY205" fmla="*/ 467534 h 622300"/>
                <a:gd name="connsiteX206" fmla="*/ 163489 w 1721798"/>
                <a:gd name="connsiteY206" fmla="*/ 447683 h 622300"/>
                <a:gd name="connsiteX207" fmla="*/ 153984 w 1721798"/>
                <a:gd name="connsiteY207" fmla="*/ 431005 h 622300"/>
                <a:gd name="connsiteX208" fmla="*/ 145239 w 1721798"/>
                <a:gd name="connsiteY208" fmla="*/ 415945 h 622300"/>
                <a:gd name="connsiteX209" fmla="*/ 138928 w 1721798"/>
                <a:gd name="connsiteY209" fmla="*/ 403997 h 622300"/>
                <a:gd name="connsiteX210" fmla="*/ 134137 w 1721798"/>
                <a:gd name="connsiteY210" fmla="*/ 395285 h 622300"/>
                <a:gd name="connsiteX211" fmla="*/ 132540 w 1721798"/>
                <a:gd name="connsiteY211" fmla="*/ 390556 h 622300"/>
                <a:gd name="connsiteX212" fmla="*/ 133377 w 1721798"/>
                <a:gd name="connsiteY212" fmla="*/ 384146 h 622300"/>
                <a:gd name="connsiteX213" fmla="*/ 137331 w 1721798"/>
                <a:gd name="connsiteY213" fmla="*/ 373069 h 622300"/>
                <a:gd name="connsiteX214" fmla="*/ 143642 w 1721798"/>
                <a:gd name="connsiteY214" fmla="*/ 361183 h 622300"/>
                <a:gd name="connsiteX215" fmla="*/ 151627 w 1721798"/>
                <a:gd name="connsiteY215" fmla="*/ 347679 h 622300"/>
                <a:gd name="connsiteX216" fmla="*/ 161892 w 1721798"/>
                <a:gd name="connsiteY216" fmla="*/ 334175 h 622300"/>
                <a:gd name="connsiteX217" fmla="*/ 170637 w 1721798"/>
                <a:gd name="connsiteY217" fmla="*/ 320671 h 622300"/>
                <a:gd name="connsiteX218" fmla="*/ 180218 w 1721798"/>
                <a:gd name="connsiteY218" fmla="*/ 311150 h 622300"/>
                <a:gd name="connsiteX219" fmla="*/ 187290 w 1721798"/>
                <a:gd name="connsiteY219" fmla="*/ 303994 h 622300"/>
                <a:gd name="connsiteX220" fmla="*/ 207973 w 1721798"/>
                <a:gd name="connsiteY220" fmla="*/ 288934 h 622300"/>
                <a:gd name="connsiteX221" fmla="*/ 228580 w 1721798"/>
                <a:gd name="connsiteY221" fmla="*/ 274621 h 622300"/>
                <a:gd name="connsiteX222" fmla="*/ 250024 w 1721798"/>
                <a:gd name="connsiteY222" fmla="*/ 260370 h 622300"/>
                <a:gd name="connsiteX223" fmla="*/ 269871 w 1721798"/>
                <a:gd name="connsiteY223" fmla="*/ 247675 h 622300"/>
                <a:gd name="connsiteX224" fmla="*/ 287360 w 1721798"/>
                <a:gd name="connsiteY224" fmla="*/ 238154 h 622300"/>
                <a:gd name="connsiteX225" fmla="*/ 300820 w 1721798"/>
                <a:gd name="connsiteY225" fmla="*/ 229380 h 622300"/>
                <a:gd name="connsiteX226" fmla="*/ 310325 w 1721798"/>
                <a:gd name="connsiteY226" fmla="*/ 223841 h 622300"/>
                <a:gd name="connsiteX227" fmla="*/ 313519 w 1721798"/>
                <a:gd name="connsiteY227" fmla="*/ 222223 h 622300"/>
                <a:gd name="connsiteX228" fmla="*/ 311161 w 1721798"/>
                <a:gd name="connsiteY228" fmla="*/ 221477 h 622300"/>
                <a:gd name="connsiteX229" fmla="*/ 304774 w 1721798"/>
                <a:gd name="connsiteY229" fmla="*/ 219859 h 622300"/>
                <a:gd name="connsiteX230" fmla="*/ 293672 w 1721798"/>
                <a:gd name="connsiteY230" fmla="*/ 216685 h 622300"/>
                <a:gd name="connsiteX231" fmla="*/ 277779 w 1721798"/>
                <a:gd name="connsiteY231" fmla="*/ 213511 h 622300"/>
                <a:gd name="connsiteX232" fmla="*/ 259529 w 1721798"/>
                <a:gd name="connsiteY232" fmla="*/ 210337 h 622300"/>
                <a:gd name="connsiteX233" fmla="*/ 238162 w 1721798"/>
                <a:gd name="connsiteY233" fmla="*/ 207973 h 622300"/>
                <a:gd name="connsiteX234" fmla="*/ 212688 w 1721798"/>
                <a:gd name="connsiteY234" fmla="*/ 206355 h 622300"/>
                <a:gd name="connsiteX235" fmla="*/ 185769 w 1721798"/>
                <a:gd name="connsiteY235" fmla="*/ 207973 h 622300"/>
                <a:gd name="connsiteX236" fmla="*/ 167519 w 1721798"/>
                <a:gd name="connsiteY236" fmla="*/ 209528 h 622300"/>
                <a:gd name="connsiteX237" fmla="*/ 145239 w 1721798"/>
                <a:gd name="connsiteY237" fmla="*/ 214320 h 622300"/>
                <a:gd name="connsiteX238" fmla="*/ 121438 w 1721798"/>
                <a:gd name="connsiteY238" fmla="*/ 218303 h 622300"/>
                <a:gd name="connsiteX239" fmla="*/ 97637 w 1721798"/>
                <a:gd name="connsiteY239" fmla="*/ 223841 h 622300"/>
                <a:gd name="connsiteX240" fmla="*/ 74597 w 1721798"/>
                <a:gd name="connsiteY240" fmla="*/ 229380 h 622300"/>
                <a:gd name="connsiteX241" fmla="*/ 57944 w 1721798"/>
                <a:gd name="connsiteY241" fmla="*/ 234172 h 622300"/>
                <a:gd name="connsiteX242" fmla="*/ 44484 w 1721798"/>
                <a:gd name="connsiteY242" fmla="*/ 238154 h 622300"/>
                <a:gd name="connsiteX243" fmla="*/ 40454 w 1721798"/>
                <a:gd name="connsiteY243" fmla="*/ 238901 h 622300"/>
                <a:gd name="connsiteX244" fmla="*/ 61898 w 1721798"/>
                <a:gd name="connsiteY244" fmla="*/ 186503 h 622300"/>
                <a:gd name="connsiteX245" fmla="*/ 110336 w 1721798"/>
                <a:gd name="connsiteY245" fmla="*/ 131741 h 622300"/>
                <a:gd name="connsiteX246" fmla="*/ 108739 w 1721798"/>
                <a:gd name="connsiteY246" fmla="*/ 130994 h 622300"/>
                <a:gd name="connsiteX247" fmla="*/ 102428 w 1721798"/>
                <a:gd name="connsiteY247" fmla="*/ 129376 h 622300"/>
                <a:gd name="connsiteX248" fmla="*/ 94444 w 1721798"/>
                <a:gd name="connsiteY248" fmla="*/ 126203 h 622300"/>
                <a:gd name="connsiteX249" fmla="*/ 84102 w 1721798"/>
                <a:gd name="connsiteY249" fmla="*/ 123029 h 622300"/>
                <a:gd name="connsiteX250" fmla="*/ 73000 w 1721798"/>
                <a:gd name="connsiteY250" fmla="*/ 119046 h 622300"/>
                <a:gd name="connsiteX251" fmla="*/ 63495 w 1721798"/>
                <a:gd name="connsiteY251" fmla="*/ 114317 h 622300"/>
                <a:gd name="connsiteX252" fmla="*/ 53990 w 1721798"/>
                <a:gd name="connsiteY252" fmla="*/ 109525 h 622300"/>
                <a:gd name="connsiteX253" fmla="*/ 47602 w 1721798"/>
                <a:gd name="connsiteY253" fmla="*/ 106351 h 622300"/>
                <a:gd name="connsiteX254" fmla="*/ 42051 w 1721798"/>
                <a:gd name="connsiteY254" fmla="*/ 101622 h 622300"/>
                <a:gd name="connsiteX255" fmla="*/ 34903 w 1721798"/>
                <a:gd name="connsiteY255" fmla="*/ 95274 h 622300"/>
                <a:gd name="connsiteX256" fmla="*/ 27755 w 1721798"/>
                <a:gd name="connsiteY256" fmla="*/ 88118 h 622300"/>
                <a:gd name="connsiteX257" fmla="*/ 19847 w 1721798"/>
                <a:gd name="connsiteY257" fmla="*/ 80961 h 622300"/>
                <a:gd name="connsiteX258" fmla="*/ 12699 w 1721798"/>
                <a:gd name="connsiteY258" fmla="*/ 72996 h 622300"/>
                <a:gd name="connsiteX259" fmla="*/ 6388 w 1721798"/>
                <a:gd name="connsiteY259" fmla="*/ 66648 h 622300"/>
                <a:gd name="connsiteX260" fmla="*/ 2358 w 1721798"/>
                <a:gd name="connsiteY260" fmla="*/ 61110 h 622300"/>
                <a:gd name="connsiteX261" fmla="*/ 0 w 1721798"/>
                <a:gd name="connsiteY261" fmla="*/ 57127 h 622300"/>
                <a:gd name="connsiteX262" fmla="*/ 761 w 1721798"/>
                <a:gd name="connsiteY262" fmla="*/ 55571 h 622300"/>
                <a:gd name="connsiteX263" fmla="*/ 3954 w 1721798"/>
                <a:gd name="connsiteY263" fmla="*/ 54762 h 622300"/>
                <a:gd name="connsiteX264" fmla="*/ 9505 w 1721798"/>
                <a:gd name="connsiteY264" fmla="*/ 52398 h 622300"/>
                <a:gd name="connsiteX265" fmla="*/ 15893 w 1721798"/>
                <a:gd name="connsiteY265" fmla="*/ 49224 h 622300"/>
                <a:gd name="connsiteX266" fmla="*/ 23801 w 1721798"/>
                <a:gd name="connsiteY266" fmla="*/ 46050 h 622300"/>
                <a:gd name="connsiteX267" fmla="*/ 32546 w 1721798"/>
                <a:gd name="connsiteY267" fmla="*/ 41259 h 622300"/>
                <a:gd name="connsiteX268" fmla="*/ 44484 w 1721798"/>
                <a:gd name="connsiteY268" fmla="*/ 36529 h 622300"/>
                <a:gd name="connsiteX269" fmla="*/ 57944 w 1721798"/>
                <a:gd name="connsiteY269" fmla="*/ 32546 h 622300"/>
                <a:gd name="connsiteX270" fmla="*/ 71403 w 1721798"/>
                <a:gd name="connsiteY270" fmla="*/ 27755 h 622300"/>
                <a:gd name="connsiteX271" fmla="*/ 86535 w 1721798"/>
                <a:gd name="connsiteY271" fmla="*/ 22216 h 622300"/>
                <a:gd name="connsiteX272" fmla="*/ 103188 w 1721798"/>
                <a:gd name="connsiteY272" fmla="*/ 17487 h 622300"/>
                <a:gd name="connsiteX273" fmla="*/ 120678 w 1721798"/>
                <a:gd name="connsiteY273" fmla="*/ 14313 h 622300"/>
                <a:gd name="connsiteX274" fmla="*/ 139688 w 1721798"/>
                <a:gd name="connsiteY274" fmla="*/ 10330 h 622300"/>
                <a:gd name="connsiteX275" fmla="*/ 158775 w 1721798"/>
                <a:gd name="connsiteY275" fmla="*/ 6348 h 622300"/>
                <a:gd name="connsiteX276" fmla="*/ 180218 w 1721798"/>
                <a:gd name="connsiteY276" fmla="*/ 3983 h 622300"/>
                <a:gd name="connsiteX277" fmla="*/ 200825 w 1721798"/>
                <a:gd name="connsiteY277" fmla="*/ 2365 h 622300"/>
                <a:gd name="connsiteX278" fmla="*/ 211167 w 1721798"/>
                <a:gd name="connsiteY278" fmla="*/ 809 h 622300"/>
                <a:gd name="connsiteX279" fmla="*/ 221433 w 1721798"/>
                <a:gd name="connsiteY279" fmla="*/ 809 h 622300"/>
                <a:gd name="connsiteX280" fmla="*/ 232535 w 1721798"/>
                <a:gd name="connsiteY280" fmla="*/ 809 h 622300"/>
                <a:gd name="connsiteX281" fmla="*/ 242876 w 1721798"/>
                <a:gd name="connsiteY28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15929 w 1721798"/>
                <a:gd name="connsiteY171" fmla="*/ 457204 h 622300"/>
                <a:gd name="connsiteX172" fmla="*/ 711215 w 1721798"/>
                <a:gd name="connsiteY172" fmla="*/ 458760 h 622300"/>
                <a:gd name="connsiteX173" fmla="*/ 657225 w 1721798"/>
                <a:gd name="connsiteY173" fmla="*/ 481785 h 622300"/>
                <a:gd name="connsiteX174" fmla="*/ 589777 w 1721798"/>
                <a:gd name="connsiteY174" fmla="*/ 510411 h 622300"/>
                <a:gd name="connsiteX175" fmla="*/ 580196 w 1721798"/>
                <a:gd name="connsiteY175" fmla="*/ 515140 h 622300"/>
                <a:gd name="connsiteX176" fmla="*/ 571527 w 1721798"/>
                <a:gd name="connsiteY176" fmla="*/ 518314 h 622300"/>
                <a:gd name="connsiteX177" fmla="*/ 565976 w 1721798"/>
                <a:gd name="connsiteY177" fmla="*/ 521488 h 622300"/>
                <a:gd name="connsiteX178" fmla="*/ 563543 w 1721798"/>
                <a:gd name="connsiteY178" fmla="*/ 522297 h 622300"/>
                <a:gd name="connsiteX179" fmla="*/ 558828 w 1721798"/>
                <a:gd name="connsiteY179" fmla="*/ 524661 h 622300"/>
                <a:gd name="connsiteX180" fmla="*/ 554798 w 1721798"/>
                <a:gd name="connsiteY180" fmla="*/ 526279 h 622300"/>
                <a:gd name="connsiteX181" fmla="*/ 551680 w 1721798"/>
                <a:gd name="connsiteY181" fmla="*/ 528644 h 622300"/>
                <a:gd name="connsiteX182" fmla="*/ 547726 w 1721798"/>
                <a:gd name="connsiteY182" fmla="*/ 529453 h 622300"/>
                <a:gd name="connsiteX183" fmla="*/ 544532 w 1721798"/>
                <a:gd name="connsiteY183" fmla="*/ 531009 h 622300"/>
                <a:gd name="connsiteX184" fmla="*/ 538981 w 1721798"/>
                <a:gd name="connsiteY184" fmla="*/ 534182 h 622300"/>
                <a:gd name="connsiteX185" fmla="*/ 487349 w 1721798"/>
                <a:gd name="connsiteY185" fmla="*/ 558826 h 622300"/>
                <a:gd name="connsiteX186" fmla="*/ 473890 w 1721798"/>
                <a:gd name="connsiteY186" fmla="*/ 565920 h 622300"/>
                <a:gd name="connsiteX187" fmla="*/ 428645 w 1721798"/>
                <a:gd name="connsiteY187" fmla="*/ 586580 h 622300"/>
                <a:gd name="connsiteX188" fmla="*/ 414349 w 1721798"/>
                <a:gd name="connsiteY188" fmla="*/ 593737 h 622300"/>
                <a:gd name="connsiteX189" fmla="*/ 372299 w 1721798"/>
                <a:gd name="connsiteY189" fmla="*/ 610414 h 622300"/>
                <a:gd name="connsiteX190" fmla="*/ 360360 w 1721798"/>
                <a:gd name="connsiteY190" fmla="*/ 615144 h 622300"/>
                <a:gd name="connsiteX191" fmla="*/ 349258 w 1721798"/>
                <a:gd name="connsiteY191" fmla="*/ 619126 h 622300"/>
                <a:gd name="connsiteX192" fmla="*/ 340513 w 1721798"/>
                <a:gd name="connsiteY192" fmla="*/ 621491 h 622300"/>
                <a:gd name="connsiteX193" fmla="*/ 331769 w 1721798"/>
                <a:gd name="connsiteY193" fmla="*/ 622300 h 622300"/>
                <a:gd name="connsiteX194" fmla="*/ 325457 w 1721798"/>
                <a:gd name="connsiteY194" fmla="*/ 622300 h 622300"/>
                <a:gd name="connsiteX195" fmla="*/ 311161 w 1721798"/>
                <a:gd name="connsiteY195" fmla="*/ 619126 h 622300"/>
                <a:gd name="connsiteX196" fmla="*/ 295269 w 1721798"/>
                <a:gd name="connsiteY196" fmla="*/ 610414 h 622300"/>
                <a:gd name="connsiteX197" fmla="*/ 280213 w 1721798"/>
                <a:gd name="connsiteY197" fmla="*/ 598466 h 622300"/>
                <a:gd name="connsiteX198" fmla="*/ 263559 w 1721798"/>
                <a:gd name="connsiteY198" fmla="*/ 584215 h 622300"/>
                <a:gd name="connsiteX199" fmla="*/ 247667 w 1721798"/>
                <a:gd name="connsiteY199" fmla="*/ 566729 h 622300"/>
                <a:gd name="connsiteX200" fmla="*/ 232535 w 1721798"/>
                <a:gd name="connsiteY200" fmla="*/ 548495 h 622300"/>
                <a:gd name="connsiteX201" fmla="*/ 216718 w 1721798"/>
                <a:gd name="connsiteY201" fmla="*/ 528644 h 622300"/>
                <a:gd name="connsiteX202" fmla="*/ 202422 w 1721798"/>
                <a:gd name="connsiteY202" fmla="*/ 507237 h 622300"/>
                <a:gd name="connsiteX203" fmla="*/ 188126 w 1721798"/>
                <a:gd name="connsiteY203" fmla="*/ 487385 h 622300"/>
                <a:gd name="connsiteX204" fmla="*/ 175428 w 1721798"/>
                <a:gd name="connsiteY204" fmla="*/ 467534 h 622300"/>
                <a:gd name="connsiteX205" fmla="*/ 163489 w 1721798"/>
                <a:gd name="connsiteY205" fmla="*/ 447683 h 622300"/>
                <a:gd name="connsiteX206" fmla="*/ 153984 w 1721798"/>
                <a:gd name="connsiteY206" fmla="*/ 431005 h 622300"/>
                <a:gd name="connsiteX207" fmla="*/ 145239 w 1721798"/>
                <a:gd name="connsiteY207" fmla="*/ 415945 h 622300"/>
                <a:gd name="connsiteX208" fmla="*/ 138928 w 1721798"/>
                <a:gd name="connsiteY208" fmla="*/ 403997 h 622300"/>
                <a:gd name="connsiteX209" fmla="*/ 134137 w 1721798"/>
                <a:gd name="connsiteY209" fmla="*/ 395285 h 622300"/>
                <a:gd name="connsiteX210" fmla="*/ 132540 w 1721798"/>
                <a:gd name="connsiteY210" fmla="*/ 390556 h 622300"/>
                <a:gd name="connsiteX211" fmla="*/ 133377 w 1721798"/>
                <a:gd name="connsiteY211" fmla="*/ 384146 h 622300"/>
                <a:gd name="connsiteX212" fmla="*/ 137331 w 1721798"/>
                <a:gd name="connsiteY212" fmla="*/ 373069 h 622300"/>
                <a:gd name="connsiteX213" fmla="*/ 143642 w 1721798"/>
                <a:gd name="connsiteY213" fmla="*/ 361183 h 622300"/>
                <a:gd name="connsiteX214" fmla="*/ 151627 w 1721798"/>
                <a:gd name="connsiteY214" fmla="*/ 347679 h 622300"/>
                <a:gd name="connsiteX215" fmla="*/ 161892 w 1721798"/>
                <a:gd name="connsiteY215" fmla="*/ 334175 h 622300"/>
                <a:gd name="connsiteX216" fmla="*/ 170637 w 1721798"/>
                <a:gd name="connsiteY216" fmla="*/ 320671 h 622300"/>
                <a:gd name="connsiteX217" fmla="*/ 180218 w 1721798"/>
                <a:gd name="connsiteY217" fmla="*/ 311150 h 622300"/>
                <a:gd name="connsiteX218" fmla="*/ 187290 w 1721798"/>
                <a:gd name="connsiteY218" fmla="*/ 303994 h 622300"/>
                <a:gd name="connsiteX219" fmla="*/ 207973 w 1721798"/>
                <a:gd name="connsiteY219" fmla="*/ 288934 h 622300"/>
                <a:gd name="connsiteX220" fmla="*/ 228580 w 1721798"/>
                <a:gd name="connsiteY220" fmla="*/ 274621 h 622300"/>
                <a:gd name="connsiteX221" fmla="*/ 250024 w 1721798"/>
                <a:gd name="connsiteY221" fmla="*/ 260370 h 622300"/>
                <a:gd name="connsiteX222" fmla="*/ 269871 w 1721798"/>
                <a:gd name="connsiteY222" fmla="*/ 247675 h 622300"/>
                <a:gd name="connsiteX223" fmla="*/ 287360 w 1721798"/>
                <a:gd name="connsiteY223" fmla="*/ 238154 h 622300"/>
                <a:gd name="connsiteX224" fmla="*/ 300820 w 1721798"/>
                <a:gd name="connsiteY224" fmla="*/ 229380 h 622300"/>
                <a:gd name="connsiteX225" fmla="*/ 310325 w 1721798"/>
                <a:gd name="connsiteY225" fmla="*/ 223841 h 622300"/>
                <a:gd name="connsiteX226" fmla="*/ 313519 w 1721798"/>
                <a:gd name="connsiteY226" fmla="*/ 222223 h 622300"/>
                <a:gd name="connsiteX227" fmla="*/ 311161 w 1721798"/>
                <a:gd name="connsiteY227" fmla="*/ 221477 h 622300"/>
                <a:gd name="connsiteX228" fmla="*/ 304774 w 1721798"/>
                <a:gd name="connsiteY228" fmla="*/ 219859 h 622300"/>
                <a:gd name="connsiteX229" fmla="*/ 293672 w 1721798"/>
                <a:gd name="connsiteY229" fmla="*/ 216685 h 622300"/>
                <a:gd name="connsiteX230" fmla="*/ 277779 w 1721798"/>
                <a:gd name="connsiteY230" fmla="*/ 213511 h 622300"/>
                <a:gd name="connsiteX231" fmla="*/ 259529 w 1721798"/>
                <a:gd name="connsiteY231" fmla="*/ 210337 h 622300"/>
                <a:gd name="connsiteX232" fmla="*/ 238162 w 1721798"/>
                <a:gd name="connsiteY232" fmla="*/ 207973 h 622300"/>
                <a:gd name="connsiteX233" fmla="*/ 212688 w 1721798"/>
                <a:gd name="connsiteY233" fmla="*/ 206355 h 622300"/>
                <a:gd name="connsiteX234" fmla="*/ 185769 w 1721798"/>
                <a:gd name="connsiteY234" fmla="*/ 207973 h 622300"/>
                <a:gd name="connsiteX235" fmla="*/ 167519 w 1721798"/>
                <a:gd name="connsiteY235" fmla="*/ 209528 h 622300"/>
                <a:gd name="connsiteX236" fmla="*/ 145239 w 1721798"/>
                <a:gd name="connsiteY236" fmla="*/ 214320 h 622300"/>
                <a:gd name="connsiteX237" fmla="*/ 121438 w 1721798"/>
                <a:gd name="connsiteY237" fmla="*/ 218303 h 622300"/>
                <a:gd name="connsiteX238" fmla="*/ 97637 w 1721798"/>
                <a:gd name="connsiteY238" fmla="*/ 223841 h 622300"/>
                <a:gd name="connsiteX239" fmla="*/ 74597 w 1721798"/>
                <a:gd name="connsiteY239" fmla="*/ 229380 h 622300"/>
                <a:gd name="connsiteX240" fmla="*/ 57944 w 1721798"/>
                <a:gd name="connsiteY240" fmla="*/ 234172 h 622300"/>
                <a:gd name="connsiteX241" fmla="*/ 44484 w 1721798"/>
                <a:gd name="connsiteY241" fmla="*/ 238154 h 622300"/>
                <a:gd name="connsiteX242" fmla="*/ 40454 w 1721798"/>
                <a:gd name="connsiteY242" fmla="*/ 238901 h 622300"/>
                <a:gd name="connsiteX243" fmla="*/ 61898 w 1721798"/>
                <a:gd name="connsiteY243" fmla="*/ 186503 h 622300"/>
                <a:gd name="connsiteX244" fmla="*/ 110336 w 1721798"/>
                <a:gd name="connsiteY244" fmla="*/ 131741 h 622300"/>
                <a:gd name="connsiteX245" fmla="*/ 108739 w 1721798"/>
                <a:gd name="connsiteY245" fmla="*/ 130994 h 622300"/>
                <a:gd name="connsiteX246" fmla="*/ 102428 w 1721798"/>
                <a:gd name="connsiteY246" fmla="*/ 129376 h 622300"/>
                <a:gd name="connsiteX247" fmla="*/ 94444 w 1721798"/>
                <a:gd name="connsiteY247" fmla="*/ 126203 h 622300"/>
                <a:gd name="connsiteX248" fmla="*/ 84102 w 1721798"/>
                <a:gd name="connsiteY248" fmla="*/ 123029 h 622300"/>
                <a:gd name="connsiteX249" fmla="*/ 73000 w 1721798"/>
                <a:gd name="connsiteY249" fmla="*/ 119046 h 622300"/>
                <a:gd name="connsiteX250" fmla="*/ 63495 w 1721798"/>
                <a:gd name="connsiteY250" fmla="*/ 114317 h 622300"/>
                <a:gd name="connsiteX251" fmla="*/ 53990 w 1721798"/>
                <a:gd name="connsiteY251" fmla="*/ 109525 h 622300"/>
                <a:gd name="connsiteX252" fmla="*/ 47602 w 1721798"/>
                <a:gd name="connsiteY252" fmla="*/ 106351 h 622300"/>
                <a:gd name="connsiteX253" fmla="*/ 42051 w 1721798"/>
                <a:gd name="connsiteY253" fmla="*/ 101622 h 622300"/>
                <a:gd name="connsiteX254" fmla="*/ 34903 w 1721798"/>
                <a:gd name="connsiteY254" fmla="*/ 95274 h 622300"/>
                <a:gd name="connsiteX255" fmla="*/ 27755 w 1721798"/>
                <a:gd name="connsiteY255" fmla="*/ 88118 h 622300"/>
                <a:gd name="connsiteX256" fmla="*/ 19847 w 1721798"/>
                <a:gd name="connsiteY256" fmla="*/ 80961 h 622300"/>
                <a:gd name="connsiteX257" fmla="*/ 12699 w 1721798"/>
                <a:gd name="connsiteY257" fmla="*/ 72996 h 622300"/>
                <a:gd name="connsiteX258" fmla="*/ 6388 w 1721798"/>
                <a:gd name="connsiteY258" fmla="*/ 66648 h 622300"/>
                <a:gd name="connsiteX259" fmla="*/ 2358 w 1721798"/>
                <a:gd name="connsiteY259" fmla="*/ 61110 h 622300"/>
                <a:gd name="connsiteX260" fmla="*/ 0 w 1721798"/>
                <a:gd name="connsiteY260" fmla="*/ 57127 h 622300"/>
                <a:gd name="connsiteX261" fmla="*/ 761 w 1721798"/>
                <a:gd name="connsiteY261" fmla="*/ 55571 h 622300"/>
                <a:gd name="connsiteX262" fmla="*/ 3954 w 1721798"/>
                <a:gd name="connsiteY262" fmla="*/ 54762 h 622300"/>
                <a:gd name="connsiteX263" fmla="*/ 9505 w 1721798"/>
                <a:gd name="connsiteY263" fmla="*/ 52398 h 622300"/>
                <a:gd name="connsiteX264" fmla="*/ 15893 w 1721798"/>
                <a:gd name="connsiteY264" fmla="*/ 49224 h 622300"/>
                <a:gd name="connsiteX265" fmla="*/ 23801 w 1721798"/>
                <a:gd name="connsiteY265" fmla="*/ 46050 h 622300"/>
                <a:gd name="connsiteX266" fmla="*/ 32546 w 1721798"/>
                <a:gd name="connsiteY266" fmla="*/ 41259 h 622300"/>
                <a:gd name="connsiteX267" fmla="*/ 44484 w 1721798"/>
                <a:gd name="connsiteY267" fmla="*/ 36529 h 622300"/>
                <a:gd name="connsiteX268" fmla="*/ 57944 w 1721798"/>
                <a:gd name="connsiteY268" fmla="*/ 32546 h 622300"/>
                <a:gd name="connsiteX269" fmla="*/ 71403 w 1721798"/>
                <a:gd name="connsiteY269" fmla="*/ 27755 h 622300"/>
                <a:gd name="connsiteX270" fmla="*/ 86535 w 1721798"/>
                <a:gd name="connsiteY270" fmla="*/ 22216 h 622300"/>
                <a:gd name="connsiteX271" fmla="*/ 103188 w 1721798"/>
                <a:gd name="connsiteY271" fmla="*/ 17487 h 622300"/>
                <a:gd name="connsiteX272" fmla="*/ 120678 w 1721798"/>
                <a:gd name="connsiteY272" fmla="*/ 14313 h 622300"/>
                <a:gd name="connsiteX273" fmla="*/ 139688 w 1721798"/>
                <a:gd name="connsiteY273" fmla="*/ 10330 h 622300"/>
                <a:gd name="connsiteX274" fmla="*/ 158775 w 1721798"/>
                <a:gd name="connsiteY274" fmla="*/ 6348 h 622300"/>
                <a:gd name="connsiteX275" fmla="*/ 180218 w 1721798"/>
                <a:gd name="connsiteY275" fmla="*/ 3983 h 622300"/>
                <a:gd name="connsiteX276" fmla="*/ 200825 w 1721798"/>
                <a:gd name="connsiteY276" fmla="*/ 2365 h 622300"/>
                <a:gd name="connsiteX277" fmla="*/ 211167 w 1721798"/>
                <a:gd name="connsiteY277" fmla="*/ 809 h 622300"/>
                <a:gd name="connsiteX278" fmla="*/ 221433 w 1721798"/>
                <a:gd name="connsiteY278" fmla="*/ 809 h 622300"/>
                <a:gd name="connsiteX279" fmla="*/ 232535 w 1721798"/>
                <a:gd name="connsiteY279" fmla="*/ 809 h 622300"/>
                <a:gd name="connsiteX280" fmla="*/ 242876 w 1721798"/>
                <a:gd name="connsiteY28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15929 w 1721798"/>
                <a:gd name="connsiteY171" fmla="*/ 457204 h 622300"/>
                <a:gd name="connsiteX172" fmla="*/ 711215 w 1721798"/>
                <a:gd name="connsiteY172" fmla="*/ 458760 h 622300"/>
                <a:gd name="connsiteX173" fmla="*/ 657225 w 1721798"/>
                <a:gd name="connsiteY173" fmla="*/ 481785 h 622300"/>
                <a:gd name="connsiteX174" fmla="*/ 589777 w 1721798"/>
                <a:gd name="connsiteY174" fmla="*/ 510411 h 622300"/>
                <a:gd name="connsiteX175" fmla="*/ 580196 w 1721798"/>
                <a:gd name="connsiteY175" fmla="*/ 515140 h 622300"/>
                <a:gd name="connsiteX176" fmla="*/ 571527 w 1721798"/>
                <a:gd name="connsiteY176" fmla="*/ 518314 h 622300"/>
                <a:gd name="connsiteX177" fmla="*/ 565976 w 1721798"/>
                <a:gd name="connsiteY177" fmla="*/ 521488 h 622300"/>
                <a:gd name="connsiteX178" fmla="*/ 563543 w 1721798"/>
                <a:gd name="connsiteY178" fmla="*/ 522297 h 622300"/>
                <a:gd name="connsiteX179" fmla="*/ 558828 w 1721798"/>
                <a:gd name="connsiteY179" fmla="*/ 524661 h 622300"/>
                <a:gd name="connsiteX180" fmla="*/ 554798 w 1721798"/>
                <a:gd name="connsiteY180" fmla="*/ 526279 h 622300"/>
                <a:gd name="connsiteX181" fmla="*/ 551680 w 1721798"/>
                <a:gd name="connsiteY181" fmla="*/ 528644 h 622300"/>
                <a:gd name="connsiteX182" fmla="*/ 544532 w 1721798"/>
                <a:gd name="connsiteY182" fmla="*/ 531009 h 622300"/>
                <a:gd name="connsiteX183" fmla="*/ 538981 w 1721798"/>
                <a:gd name="connsiteY183" fmla="*/ 534182 h 622300"/>
                <a:gd name="connsiteX184" fmla="*/ 487349 w 1721798"/>
                <a:gd name="connsiteY184" fmla="*/ 558826 h 622300"/>
                <a:gd name="connsiteX185" fmla="*/ 473890 w 1721798"/>
                <a:gd name="connsiteY185" fmla="*/ 565920 h 622300"/>
                <a:gd name="connsiteX186" fmla="*/ 428645 w 1721798"/>
                <a:gd name="connsiteY186" fmla="*/ 586580 h 622300"/>
                <a:gd name="connsiteX187" fmla="*/ 414349 w 1721798"/>
                <a:gd name="connsiteY187" fmla="*/ 593737 h 622300"/>
                <a:gd name="connsiteX188" fmla="*/ 372299 w 1721798"/>
                <a:gd name="connsiteY188" fmla="*/ 610414 h 622300"/>
                <a:gd name="connsiteX189" fmla="*/ 360360 w 1721798"/>
                <a:gd name="connsiteY189" fmla="*/ 615144 h 622300"/>
                <a:gd name="connsiteX190" fmla="*/ 349258 w 1721798"/>
                <a:gd name="connsiteY190" fmla="*/ 619126 h 622300"/>
                <a:gd name="connsiteX191" fmla="*/ 340513 w 1721798"/>
                <a:gd name="connsiteY191" fmla="*/ 621491 h 622300"/>
                <a:gd name="connsiteX192" fmla="*/ 331769 w 1721798"/>
                <a:gd name="connsiteY192" fmla="*/ 622300 h 622300"/>
                <a:gd name="connsiteX193" fmla="*/ 325457 w 1721798"/>
                <a:gd name="connsiteY193" fmla="*/ 622300 h 622300"/>
                <a:gd name="connsiteX194" fmla="*/ 311161 w 1721798"/>
                <a:gd name="connsiteY194" fmla="*/ 619126 h 622300"/>
                <a:gd name="connsiteX195" fmla="*/ 295269 w 1721798"/>
                <a:gd name="connsiteY195" fmla="*/ 610414 h 622300"/>
                <a:gd name="connsiteX196" fmla="*/ 280213 w 1721798"/>
                <a:gd name="connsiteY196" fmla="*/ 598466 h 622300"/>
                <a:gd name="connsiteX197" fmla="*/ 263559 w 1721798"/>
                <a:gd name="connsiteY197" fmla="*/ 584215 h 622300"/>
                <a:gd name="connsiteX198" fmla="*/ 247667 w 1721798"/>
                <a:gd name="connsiteY198" fmla="*/ 566729 h 622300"/>
                <a:gd name="connsiteX199" fmla="*/ 232535 w 1721798"/>
                <a:gd name="connsiteY199" fmla="*/ 548495 h 622300"/>
                <a:gd name="connsiteX200" fmla="*/ 216718 w 1721798"/>
                <a:gd name="connsiteY200" fmla="*/ 528644 h 622300"/>
                <a:gd name="connsiteX201" fmla="*/ 202422 w 1721798"/>
                <a:gd name="connsiteY201" fmla="*/ 507237 h 622300"/>
                <a:gd name="connsiteX202" fmla="*/ 188126 w 1721798"/>
                <a:gd name="connsiteY202" fmla="*/ 487385 h 622300"/>
                <a:gd name="connsiteX203" fmla="*/ 175428 w 1721798"/>
                <a:gd name="connsiteY203" fmla="*/ 467534 h 622300"/>
                <a:gd name="connsiteX204" fmla="*/ 163489 w 1721798"/>
                <a:gd name="connsiteY204" fmla="*/ 447683 h 622300"/>
                <a:gd name="connsiteX205" fmla="*/ 153984 w 1721798"/>
                <a:gd name="connsiteY205" fmla="*/ 431005 h 622300"/>
                <a:gd name="connsiteX206" fmla="*/ 145239 w 1721798"/>
                <a:gd name="connsiteY206" fmla="*/ 415945 h 622300"/>
                <a:gd name="connsiteX207" fmla="*/ 138928 w 1721798"/>
                <a:gd name="connsiteY207" fmla="*/ 403997 h 622300"/>
                <a:gd name="connsiteX208" fmla="*/ 134137 w 1721798"/>
                <a:gd name="connsiteY208" fmla="*/ 395285 h 622300"/>
                <a:gd name="connsiteX209" fmla="*/ 132540 w 1721798"/>
                <a:gd name="connsiteY209" fmla="*/ 390556 h 622300"/>
                <a:gd name="connsiteX210" fmla="*/ 133377 w 1721798"/>
                <a:gd name="connsiteY210" fmla="*/ 384146 h 622300"/>
                <a:gd name="connsiteX211" fmla="*/ 137331 w 1721798"/>
                <a:gd name="connsiteY211" fmla="*/ 373069 h 622300"/>
                <a:gd name="connsiteX212" fmla="*/ 143642 w 1721798"/>
                <a:gd name="connsiteY212" fmla="*/ 361183 h 622300"/>
                <a:gd name="connsiteX213" fmla="*/ 151627 w 1721798"/>
                <a:gd name="connsiteY213" fmla="*/ 347679 h 622300"/>
                <a:gd name="connsiteX214" fmla="*/ 161892 w 1721798"/>
                <a:gd name="connsiteY214" fmla="*/ 334175 h 622300"/>
                <a:gd name="connsiteX215" fmla="*/ 170637 w 1721798"/>
                <a:gd name="connsiteY215" fmla="*/ 320671 h 622300"/>
                <a:gd name="connsiteX216" fmla="*/ 180218 w 1721798"/>
                <a:gd name="connsiteY216" fmla="*/ 311150 h 622300"/>
                <a:gd name="connsiteX217" fmla="*/ 187290 w 1721798"/>
                <a:gd name="connsiteY217" fmla="*/ 303994 h 622300"/>
                <a:gd name="connsiteX218" fmla="*/ 207973 w 1721798"/>
                <a:gd name="connsiteY218" fmla="*/ 288934 h 622300"/>
                <a:gd name="connsiteX219" fmla="*/ 228580 w 1721798"/>
                <a:gd name="connsiteY219" fmla="*/ 274621 h 622300"/>
                <a:gd name="connsiteX220" fmla="*/ 250024 w 1721798"/>
                <a:gd name="connsiteY220" fmla="*/ 260370 h 622300"/>
                <a:gd name="connsiteX221" fmla="*/ 269871 w 1721798"/>
                <a:gd name="connsiteY221" fmla="*/ 247675 h 622300"/>
                <a:gd name="connsiteX222" fmla="*/ 287360 w 1721798"/>
                <a:gd name="connsiteY222" fmla="*/ 238154 h 622300"/>
                <a:gd name="connsiteX223" fmla="*/ 300820 w 1721798"/>
                <a:gd name="connsiteY223" fmla="*/ 229380 h 622300"/>
                <a:gd name="connsiteX224" fmla="*/ 310325 w 1721798"/>
                <a:gd name="connsiteY224" fmla="*/ 223841 h 622300"/>
                <a:gd name="connsiteX225" fmla="*/ 313519 w 1721798"/>
                <a:gd name="connsiteY225" fmla="*/ 222223 h 622300"/>
                <a:gd name="connsiteX226" fmla="*/ 311161 w 1721798"/>
                <a:gd name="connsiteY226" fmla="*/ 221477 h 622300"/>
                <a:gd name="connsiteX227" fmla="*/ 304774 w 1721798"/>
                <a:gd name="connsiteY227" fmla="*/ 219859 h 622300"/>
                <a:gd name="connsiteX228" fmla="*/ 293672 w 1721798"/>
                <a:gd name="connsiteY228" fmla="*/ 216685 h 622300"/>
                <a:gd name="connsiteX229" fmla="*/ 277779 w 1721798"/>
                <a:gd name="connsiteY229" fmla="*/ 213511 h 622300"/>
                <a:gd name="connsiteX230" fmla="*/ 259529 w 1721798"/>
                <a:gd name="connsiteY230" fmla="*/ 210337 h 622300"/>
                <a:gd name="connsiteX231" fmla="*/ 238162 w 1721798"/>
                <a:gd name="connsiteY231" fmla="*/ 207973 h 622300"/>
                <a:gd name="connsiteX232" fmla="*/ 212688 w 1721798"/>
                <a:gd name="connsiteY232" fmla="*/ 206355 h 622300"/>
                <a:gd name="connsiteX233" fmla="*/ 185769 w 1721798"/>
                <a:gd name="connsiteY233" fmla="*/ 207973 h 622300"/>
                <a:gd name="connsiteX234" fmla="*/ 167519 w 1721798"/>
                <a:gd name="connsiteY234" fmla="*/ 209528 h 622300"/>
                <a:gd name="connsiteX235" fmla="*/ 145239 w 1721798"/>
                <a:gd name="connsiteY235" fmla="*/ 214320 h 622300"/>
                <a:gd name="connsiteX236" fmla="*/ 121438 w 1721798"/>
                <a:gd name="connsiteY236" fmla="*/ 218303 h 622300"/>
                <a:gd name="connsiteX237" fmla="*/ 97637 w 1721798"/>
                <a:gd name="connsiteY237" fmla="*/ 223841 h 622300"/>
                <a:gd name="connsiteX238" fmla="*/ 74597 w 1721798"/>
                <a:gd name="connsiteY238" fmla="*/ 229380 h 622300"/>
                <a:gd name="connsiteX239" fmla="*/ 57944 w 1721798"/>
                <a:gd name="connsiteY239" fmla="*/ 234172 h 622300"/>
                <a:gd name="connsiteX240" fmla="*/ 44484 w 1721798"/>
                <a:gd name="connsiteY240" fmla="*/ 238154 h 622300"/>
                <a:gd name="connsiteX241" fmla="*/ 40454 w 1721798"/>
                <a:gd name="connsiteY241" fmla="*/ 238901 h 622300"/>
                <a:gd name="connsiteX242" fmla="*/ 61898 w 1721798"/>
                <a:gd name="connsiteY242" fmla="*/ 186503 h 622300"/>
                <a:gd name="connsiteX243" fmla="*/ 110336 w 1721798"/>
                <a:gd name="connsiteY243" fmla="*/ 131741 h 622300"/>
                <a:gd name="connsiteX244" fmla="*/ 108739 w 1721798"/>
                <a:gd name="connsiteY244" fmla="*/ 130994 h 622300"/>
                <a:gd name="connsiteX245" fmla="*/ 102428 w 1721798"/>
                <a:gd name="connsiteY245" fmla="*/ 129376 h 622300"/>
                <a:gd name="connsiteX246" fmla="*/ 94444 w 1721798"/>
                <a:gd name="connsiteY246" fmla="*/ 126203 h 622300"/>
                <a:gd name="connsiteX247" fmla="*/ 84102 w 1721798"/>
                <a:gd name="connsiteY247" fmla="*/ 123029 h 622300"/>
                <a:gd name="connsiteX248" fmla="*/ 73000 w 1721798"/>
                <a:gd name="connsiteY248" fmla="*/ 119046 h 622300"/>
                <a:gd name="connsiteX249" fmla="*/ 63495 w 1721798"/>
                <a:gd name="connsiteY249" fmla="*/ 114317 h 622300"/>
                <a:gd name="connsiteX250" fmla="*/ 53990 w 1721798"/>
                <a:gd name="connsiteY250" fmla="*/ 109525 h 622300"/>
                <a:gd name="connsiteX251" fmla="*/ 47602 w 1721798"/>
                <a:gd name="connsiteY251" fmla="*/ 106351 h 622300"/>
                <a:gd name="connsiteX252" fmla="*/ 42051 w 1721798"/>
                <a:gd name="connsiteY252" fmla="*/ 101622 h 622300"/>
                <a:gd name="connsiteX253" fmla="*/ 34903 w 1721798"/>
                <a:gd name="connsiteY253" fmla="*/ 95274 h 622300"/>
                <a:gd name="connsiteX254" fmla="*/ 27755 w 1721798"/>
                <a:gd name="connsiteY254" fmla="*/ 88118 h 622300"/>
                <a:gd name="connsiteX255" fmla="*/ 19847 w 1721798"/>
                <a:gd name="connsiteY255" fmla="*/ 80961 h 622300"/>
                <a:gd name="connsiteX256" fmla="*/ 12699 w 1721798"/>
                <a:gd name="connsiteY256" fmla="*/ 72996 h 622300"/>
                <a:gd name="connsiteX257" fmla="*/ 6388 w 1721798"/>
                <a:gd name="connsiteY257" fmla="*/ 66648 h 622300"/>
                <a:gd name="connsiteX258" fmla="*/ 2358 w 1721798"/>
                <a:gd name="connsiteY258" fmla="*/ 61110 h 622300"/>
                <a:gd name="connsiteX259" fmla="*/ 0 w 1721798"/>
                <a:gd name="connsiteY259" fmla="*/ 57127 h 622300"/>
                <a:gd name="connsiteX260" fmla="*/ 761 w 1721798"/>
                <a:gd name="connsiteY260" fmla="*/ 55571 h 622300"/>
                <a:gd name="connsiteX261" fmla="*/ 3954 w 1721798"/>
                <a:gd name="connsiteY261" fmla="*/ 54762 h 622300"/>
                <a:gd name="connsiteX262" fmla="*/ 9505 w 1721798"/>
                <a:gd name="connsiteY262" fmla="*/ 52398 h 622300"/>
                <a:gd name="connsiteX263" fmla="*/ 15893 w 1721798"/>
                <a:gd name="connsiteY263" fmla="*/ 49224 h 622300"/>
                <a:gd name="connsiteX264" fmla="*/ 23801 w 1721798"/>
                <a:gd name="connsiteY264" fmla="*/ 46050 h 622300"/>
                <a:gd name="connsiteX265" fmla="*/ 32546 w 1721798"/>
                <a:gd name="connsiteY265" fmla="*/ 41259 h 622300"/>
                <a:gd name="connsiteX266" fmla="*/ 44484 w 1721798"/>
                <a:gd name="connsiteY266" fmla="*/ 36529 h 622300"/>
                <a:gd name="connsiteX267" fmla="*/ 57944 w 1721798"/>
                <a:gd name="connsiteY267" fmla="*/ 32546 h 622300"/>
                <a:gd name="connsiteX268" fmla="*/ 71403 w 1721798"/>
                <a:gd name="connsiteY268" fmla="*/ 27755 h 622300"/>
                <a:gd name="connsiteX269" fmla="*/ 86535 w 1721798"/>
                <a:gd name="connsiteY269" fmla="*/ 22216 h 622300"/>
                <a:gd name="connsiteX270" fmla="*/ 103188 w 1721798"/>
                <a:gd name="connsiteY270" fmla="*/ 17487 h 622300"/>
                <a:gd name="connsiteX271" fmla="*/ 120678 w 1721798"/>
                <a:gd name="connsiteY271" fmla="*/ 14313 h 622300"/>
                <a:gd name="connsiteX272" fmla="*/ 139688 w 1721798"/>
                <a:gd name="connsiteY272" fmla="*/ 10330 h 622300"/>
                <a:gd name="connsiteX273" fmla="*/ 158775 w 1721798"/>
                <a:gd name="connsiteY273" fmla="*/ 6348 h 622300"/>
                <a:gd name="connsiteX274" fmla="*/ 180218 w 1721798"/>
                <a:gd name="connsiteY274" fmla="*/ 3983 h 622300"/>
                <a:gd name="connsiteX275" fmla="*/ 200825 w 1721798"/>
                <a:gd name="connsiteY275" fmla="*/ 2365 h 622300"/>
                <a:gd name="connsiteX276" fmla="*/ 211167 w 1721798"/>
                <a:gd name="connsiteY276" fmla="*/ 809 h 622300"/>
                <a:gd name="connsiteX277" fmla="*/ 221433 w 1721798"/>
                <a:gd name="connsiteY277" fmla="*/ 809 h 622300"/>
                <a:gd name="connsiteX278" fmla="*/ 232535 w 1721798"/>
                <a:gd name="connsiteY278" fmla="*/ 809 h 622300"/>
                <a:gd name="connsiteX279" fmla="*/ 242876 w 1721798"/>
                <a:gd name="connsiteY27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15929 w 1721798"/>
                <a:gd name="connsiteY171" fmla="*/ 457204 h 622300"/>
                <a:gd name="connsiteX172" fmla="*/ 711215 w 1721798"/>
                <a:gd name="connsiteY172" fmla="*/ 458760 h 622300"/>
                <a:gd name="connsiteX173" fmla="*/ 657225 w 1721798"/>
                <a:gd name="connsiteY173" fmla="*/ 481785 h 622300"/>
                <a:gd name="connsiteX174" fmla="*/ 589777 w 1721798"/>
                <a:gd name="connsiteY174" fmla="*/ 510411 h 622300"/>
                <a:gd name="connsiteX175" fmla="*/ 580196 w 1721798"/>
                <a:gd name="connsiteY175" fmla="*/ 515140 h 622300"/>
                <a:gd name="connsiteX176" fmla="*/ 565976 w 1721798"/>
                <a:gd name="connsiteY176" fmla="*/ 521488 h 622300"/>
                <a:gd name="connsiteX177" fmla="*/ 563543 w 1721798"/>
                <a:gd name="connsiteY177" fmla="*/ 522297 h 622300"/>
                <a:gd name="connsiteX178" fmla="*/ 558828 w 1721798"/>
                <a:gd name="connsiteY178" fmla="*/ 524661 h 622300"/>
                <a:gd name="connsiteX179" fmla="*/ 554798 w 1721798"/>
                <a:gd name="connsiteY179" fmla="*/ 526279 h 622300"/>
                <a:gd name="connsiteX180" fmla="*/ 551680 w 1721798"/>
                <a:gd name="connsiteY180" fmla="*/ 528644 h 622300"/>
                <a:gd name="connsiteX181" fmla="*/ 544532 w 1721798"/>
                <a:gd name="connsiteY181" fmla="*/ 531009 h 622300"/>
                <a:gd name="connsiteX182" fmla="*/ 538981 w 1721798"/>
                <a:gd name="connsiteY182" fmla="*/ 534182 h 622300"/>
                <a:gd name="connsiteX183" fmla="*/ 487349 w 1721798"/>
                <a:gd name="connsiteY183" fmla="*/ 558826 h 622300"/>
                <a:gd name="connsiteX184" fmla="*/ 473890 w 1721798"/>
                <a:gd name="connsiteY184" fmla="*/ 565920 h 622300"/>
                <a:gd name="connsiteX185" fmla="*/ 428645 w 1721798"/>
                <a:gd name="connsiteY185" fmla="*/ 586580 h 622300"/>
                <a:gd name="connsiteX186" fmla="*/ 414349 w 1721798"/>
                <a:gd name="connsiteY186" fmla="*/ 593737 h 622300"/>
                <a:gd name="connsiteX187" fmla="*/ 372299 w 1721798"/>
                <a:gd name="connsiteY187" fmla="*/ 610414 h 622300"/>
                <a:gd name="connsiteX188" fmla="*/ 360360 w 1721798"/>
                <a:gd name="connsiteY188" fmla="*/ 615144 h 622300"/>
                <a:gd name="connsiteX189" fmla="*/ 349258 w 1721798"/>
                <a:gd name="connsiteY189" fmla="*/ 619126 h 622300"/>
                <a:gd name="connsiteX190" fmla="*/ 340513 w 1721798"/>
                <a:gd name="connsiteY190" fmla="*/ 621491 h 622300"/>
                <a:gd name="connsiteX191" fmla="*/ 331769 w 1721798"/>
                <a:gd name="connsiteY191" fmla="*/ 622300 h 622300"/>
                <a:gd name="connsiteX192" fmla="*/ 325457 w 1721798"/>
                <a:gd name="connsiteY192" fmla="*/ 622300 h 622300"/>
                <a:gd name="connsiteX193" fmla="*/ 311161 w 1721798"/>
                <a:gd name="connsiteY193" fmla="*/ 619126 h 622300"/>
                <a:gd name="connsiteX194" fmla="*/ 295269 w 1721798"/>
                <a:gd name="connsiteY194" fmla="*/ 610414 h 622300"/>
                <a:gd name="connsiteX195" fmla="*/ 280213 w 1721798"/>
                <a:gd name="connsiteY195" fmla="*/ 598466 h 622300"/>
                <a:gd name="connsiteX196" fmla="*/ 263559 w 1721798"/>
                <a:gd name="connsiteY196" fmla="*/ 584215 h 622300"/>
                <a:gd name="connsiteX197" fmla="*/ 247667 w 1721798"/>
                <a:gd name="connsiteY197" fmla="*/ 566729 h 622300"/>
                <a:gd name="connsiteX198" fmla="*/ 232535 w 1721798"/>
                <a:gd name="connsiteY198" fmla="*/ 548495 h 622300"/>
                <a:gd name="connsiteX199" fmla="*/ 216718 w 1721798"/>
                <a:gd name="connsiteY199" fmla="*/ 528644 h 622300"/>
                <a:gd name="connsiteX200" fmla="*/ 202422 w 1721798"/>
                <a:gd name="connsiteY200" fmla="*/ 507237 h 622300"/>
                <a:gd name="connsiteX201" fmla="*/ 188126 w 1721798"/>
                <a:gd name="connsiteY201" fmla="*/ 487385 h 622300"/>
                <a:gd name="connsiteX202" fmla="*/ 175428 w 1721798"/>
                <a:gd name="connsiteY202" fmla="*/ 467534 h 622300"/>
                <a:gd name="connsiteX203" fmla="*/ 163489 w 1721798"/>
                <a:gd name="connsiteY203" fmla="*/ 447683 h 622300"/>
                <a:gd name="connsiteX204" fmla="*/ 153984 w 1721798"/>
                <a:gd name="connsiteY204" fmla="*/ 431005 h 622300"/>
                <a:gd name="connsiteX205" fmla="*/ 145239 w 1721798"/>
                <a:gd name="connsiteY205" fmla="*/ 415945 h 622300"/>
                <a:gd name="connsiteX206" fmla="*/ 138928 w 1721798"/>
                <a:gd name="connsiteY206" fmla="*/ 403997 h 622300"/>
                <a:gd name="connsiteX207" fmla="*/ 134137 w 1721798"/>
                <a:gd name="connsiteY207" fmla="*/ 395285 h 622300"/>
                <a:gd name="connsiteX208" fmla="*/ 132540 w 1721798"/>
                <a:gd name="connsiteY208" fmla="*/ 390556 h 622300"/>
                <a:gd name="connsiteX209" fmla="*/ 133377 w 1721798"/>
                <a:gd name="connsiteY209" fmla="*/ 384146 h 622300"/>
                <a:gd name="connsiteX210" fmla="*/ 137331 w 1721798"/>
                <a:gd name="connsiteY210" fmla="*/ 373069 h 622300"/>
                <a:gd name="connsiteX211" fmla="*/ 143642 w 1721798"/>
                <a:gd name="connsiteY211" fmla="*/ 361183 h 622300"/>
                <a:gd name="connsiteX212" fmla="*/ 151627 w 1721798"/>
                <a:gd name="connsiteY212" fmla="*/ 347679 h 622300"/>
                <a:gd name="connsiteX213" fmla="*/ 161892 w 1721798"/>
                <a:gd name="connsiteY213" fmla="*/ 334175 h 622300"/>
                <a:gd name="connsiteX214" fmla="*/ 170637 w 1721798"/>
                <a:gd name="connsiteY214" fmla="*/ 320671 h 622300"/>
                <a:gd name="connsiteX215" fmla="*/ 180218 w 1721798"/>
                <a:gd name="connsiteY215" fmla="*/ 311150 h 622300"/>
                <a:gd name="connsiteX216" fmla="*/ 187290 w 1721798"/>
                <a:gd name="connsiteY216" fmla="*/ 303994 h 622300"/>
                <a:gd name="connsiteX217" fmla="*/ 207973 w 1721798"/>
                <a:gd name="connsiteY217" fmla="*/ 288934 h 622300"/>
                <a:gd name="connsiteX218" fmla="*/ 228580 w 1721798"/>
                <a:gd name="connsiteY218" fmla="*/ 274621 h 622300"/>
                <a:gd name="connsiteX219" fmla="*/ 250024 w 1721798"/>
                <a:gd name="connsiteY219" fmla="*/ 260370 h 622300"/>
                <a:gd name="connsiteX220" fmla="*/ 269871 w 1721798"/>
                <a:gd name="connsiteY220" fmla="*/ 247675 h 622300"/>
                <a:gd name="connsiteX221" fmla="*/ 287360 w 1721798"/>
                <a:gd name="connsiteY221" fmla="*/ 238154 h 622300"/>
                <a:gd name="connsiteX222" fmla="*/ 300820 w 1721798"/>
                <a:gd name="connsiteY222" fmla="*/ 229380 h 622300"/>
                <a:gd name="connsiteX223" fmla="*/ 310325 w 1721798"/>
                <a:gd name="connsiteY223" fmla="*/ 223841 h 622300"/>
                <a:gd name="connsiteX224" fmla="*/ 313519 w 1721798"/>
                <a:gd name="connsiteY224" fmla="*/ 222223 h 622300"/>
                <a:gd name="connsiteX225" fmla="*/ 311161 w 1721798"/>
                <a:gd name="connsiteY225" fmla="*/ 221477 h 622300"/>
                <a:gd name="connsiteX226" fmla="*/ 304774 w 1721798"/>
                <a:gd name="connsiteY226" fmla="*/ 219859 h 622300"/>
                <a:gd name="connsiteX227" fmla="*/ 293672 w 1721798"/>
                <a:gd name="connsiteY227" fmla="*/ 216685 h 622300"/>
                <a:gd name="connsiteX228" fmla="*/ 277779 w 1721798"/>
                <a:gd name="connsiteY228" fmla="*/ 213511 h 622300"/>
                <a:gd name="connsiteX229" fmla="*/ 259529 w 1721798"/>
                <a:gd name="connsiteY229" fmla="*/ 210337 h 622300"/>
                <a:gd name="connsiteX230" fmla="*/ 238162 w 1721798"/>
                <a:gd name="connsiteY230" fmla="*/ 207973 h 622300"/>
                <a:gd name="connsiteX231" fmla="*/ 212688 w 1721798"/>
                <a:gd name="connsiteY231" fmla="*/ 206355 h 622300"/>
                <a:gd name="connsiteX232" fmla="*/ 185769 w 1721798"/>
                <a:gd name="connsiteY232" fmla="*/ 207973 h 622300"/>
                <a:gd name="connsiteX233" fmla="*/ 167519 w 1721798"/>
                <a:gd name="connsiteY233" fmla="*/ 209528 h 622300"/>
                <a:gd name="connsiteX234" fmla="*/ 145239 w 1721798"/>
                <a:gd name="connsiteY234" fmla="*/ 214320 h 622300"/>
                <a:gd name="connsiteX235" fmla="*/ 121438 w 1721798"/>
                <a:gd name="connsiteY235" fmla="*/ 218303 h 622300"/>
                <a:gd name="connsiteX236" fmla="*/ 97637 w 1721798"/>
                <a:gd name="connsiteY236" fmla="*/ 223841 h 622300"/>
                <a:gd name="connsiteX237" fmla="*/ 74597 w 1721798"/>
                <a:gd name="connsiteY237" fmla="*/ 229380 h 622300"/>
                <a:gd name="connsiteX238" fmla="*/ 57944 w 1721798"/>
                <a:gd name="connsiteY238" fmla="*/ 234172 h 622300"/>
                <a:gd name="connsiteX239" fmla="*/ 44484 w 1721798"/>
                <a:gd name="connsiteY239" fmla="*/ 238154 h 622300"/>
                <a:gd name="connsiteX240" fmla="*/ 40454 w 1721798"/>
                <a:gd name="connsiteY240" fmla="*/ 238901 h 622300"/>
                <a:gd name="connsiteX241" fmla="*/ 61898 w 1721798"/>
                <a:gd name="connsiteY241" fmla="*/ 186503 h 622300"/>
                <a:gd name="connsiteX242" fmla="*/ 110336 w 1721798"/>
                <a:gd name="connsiteY242" fmla="*/ 131741 h 622300"/>
                <a:gd name="connsiteX243" fmla="*/ 108739 w 1721798"/>
                <a:gd name="connsiteY243" fmla="*/ 130994 h 622300"/>
                <a:gd name="connsiteX244" fmla="*/ 102428 w 1721798"/>
                <a:gd name="connsiteY244" fmla="*/ 129376 h 622300"/>
                <a:gd name="connsiteX245" fmla="*/ 94444 w 1721798"/>
                <a:gd name="connsiteY245" fmla="*/ 126203 h 622300"/>
                <a:gd name="connsiteX246" fmla="*/ 84102 w 1721798"/>
                <a:gd name="connsiteY246" fmla="*/ 123029 h 622300"/>
                <a:gd name="connsiteX247" fmla="*/ 73000 w 1721798"/>
                <a:gd name="connsiteY247" fmla="*/ 119046 h 622300"/>
                <a:gd name="connsiteX248" fmla="*/ 63495 w 1721798"/>
                <a:gd name="connsiteY248" fmla="*/ 114317 h 622300"/>
                <a:gd name="connsiteX249" fmla="*/ 53990 w 1721798"/>
                <a:gd name="connsiteY249" fmla="*/ 109525 h 622300"/>
                <a:gd name="connsiteX250" fmla="*/ 47602 w 1721798"/>
                <a:gd name="connsiteY250" fmla="*/ 106351 h 622300"/>
                <a:gd name="connsiteX251" fmla="*/ 42051 w 1721798"/>
                <a:gd name="connsiteY251" fmla="*/ 101622 h 622300"/>
                <a:gd name="connsiteX252" fmla="*/ 34903 w 1721798"/>
                <a:gd name="connsiteY252" fmla="*/ 95274 h 622300"/>
                <a:gd name="connsiteX253" fmla="*/ 27755 w 1721798"/>
                <a:gd name="connsiteY253" fmla="*/ 88118 h 622300"/>
                <a:gd name="connsiteX254" fmla="*/ 19847 w 1721798"/>
                <a:gd name="connsiteY254" fmla="*/ 80961 h 622300"/>
                <a:gd name="connsiteX255" fmla="*/ 12699 w 1721798"/>
                <a:gd name="connsiteY255" fmla="*/ 72996 h 622300"/>
                <a:gd name="connsiteX256" fmla="*/ 6388 w 1721798"/>
                <a:gd name="connsiteY256" fmla="*/ 66648 h 622300"/>
                <a:gd name="connsiteX257" fmla="*/ 2358 w 1721798"/>
                <a:gd name="connsiteY257" fmla="*/ 61110 h 622300"/>
                <a:gd name="connsiteX258" fmla="*/ 0 w 1721798"/>
                <a:gd name="connsiteY258" fmla="*/ 57127 h 622300"/>
                <a:gd name="connsiteX259" fmla="*/ 761 w 1721798"/>
                <a:gd name="connsiteY259" fmla="*/ 55571 h 622300"/>
                <a:gd name="connsiteX260" fmla="*/ 3954 w 1721798"/>
                <a:gd name="connsiteY260" fmla="*/ 54762 h 622300"/>
                <a:gd name="connsiteX261" fmla="*/ 9505 w 1721798"/>
                <a:gd name="connsiteY261" fmla="*/ 52398 h 622300"/>
                <a:gd name="connsiteX262" fmla="*/ 15893 w 1721798"/>
                <a:gd name="connsiteY262" fmla="*/ 49224 h 622300"/>
                <a:gd name="connsiteX263" fmla="*/ 23801 w 1721798"/>
                <a:gd name="connsiteY263" fmla="*/ 46050 h 622300"/>
                <a:gd name="connsiteX264" fmla="*/ 32546 w 1721798"/>
                <a:gd name="connsiteY264" fmla="*/ 41259 h 622300"/>
                <a:gd name="connsiteX265" fmla="*/ 44484 w 1721798"/>
                <a:gd name="connsiteY265" fmla="*/ 36529 h 622300"/>
                <a:gd name="connsiteX266" fmla="*/ 57944 w 1721798"/>
                <a:gd name="connsiteY266" fmla="*/ 32546 h 622300"/>
                <a:gd name="connsiteX267" fmla="*/ 71403 w 1721798"/>
                <a:gd name="connsiteY267" fmla="*/ 27755 h 622300"/>
                <a:gd name="connsiteX268" fmla="*/ 86535 w 1721798"/>
                <a:gd name="connsiteY268" fmla="*/ 22216 h 622300"/>
                <a:gd name="connsiteX269" fmla="*/ 103188 w 1721798"/>
                <a:gd name="connsiteY269" fmla="*/ 17487 h 622300"/>
                <a:gd name="connsiteX270" fmla="*/ 120678 w 1721798"/>
                <a:gd name="connsiteY270" fmla="*/ 14313 h 622300"/>
                <a:gd name="connsiteX271" fmla="*/ 139688 w 1721798"/>
                <a:gd name="connsiteY271" fmla="*/ 10330 h 622300"/>
                <a:gd name="connsiteX272" fmla="*/ 158775 w 1721798"/>
                <a:gd name="connsiteY272" fmla="*/ 6348 h 622300"/>
                <a:gd name="connsiteX273" fmla="*/ 180218 w 1721798"/>
                <a:gd name="connsiteY273" fmla="*/ 3983 h 622300"/>
                <a:gd name="connsiteX274" fmla="*/ 200825 w 1721798"/>
                <a:gd name="connsiteY274" fmla="*/ 2365 h 622300"/>
                <a:gd name="connsiteX275" fmla="*/ 211167 w 1721798"/>
                <a:gd name="connsiteY275" fmla="*/ 809 h 622300"/>
                <a:gd name="connsiteX276" fmla="*/ 221433 w 1721798"/>
                <a:gd name="connsiteY276" fmla="*/ 809 h 622300"/>
                <a:gd name="connsiteX277" fmla="*/ 232535 w 1721798"/>
                <a:gd name="connsiteY277" fmla="*/ 809 h 622300"/>
                <a:gd name="connsiteX278" fmla="*/ 242876 w 1721798"/>
                <a:gd name="connsiteY27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15929 w 1721798"/>
                <a:gd name="connsiteY171" fmla="*/ 457204 h 622300"/>
                <a:gd name="connsiteX172" fmla="*/ 711215 w 1721798"/>
                <a:gd name="connsiteY172" fmla="*/ 458760 h 622300"/>
                <a:gd name="connsiteX173" fmla="*/ 657225 w 1721798"/>
                <a:gd name="connsiteY173" fmla="*/ 481785 h 622300"/>
                <a:gd name="connsiteX174" fmla="*/ 589777 w 1721798"/>
                <a:gd name="connsiteY174" fmla="*/ 510411 h 622300"/>
                <a:gd name="connsiteX175" fmla="*/ 580196 w 1721798"/>
                <a:gd name="connsiteY175" fmla="*/ 515140 h 622300"/>
                <a:gd name="connsiteX176" fmla="*/ 565976 w 1721798"/>
                <a:gd name="connsiteY176" fmla="*/ 521488 h 622300"/>
                <a:gd name="connsiteX177" fmla="*/ 563543 w 1721798"/>
                <a:gd name="connsiteY177" fmla="*/ 522297 h 622300"/>
                <a:gd name="connsiteX178" fmla="*/ 558828 w 1721798"/>
                <a:gd name="connsiteY178" fmla="*/ 524661 h 622300"/>
                <a:gd name="connsiteX179" fmla="*/ 554798 w 1721798"/>
                <a:gd name="connsiteY179" fmla="*/ 526279 h 622300"/>
                <a:gd name="connsiteX180" fmla="*/ 551680 w 1721798"/>
                <a:gd name="connsiteY180" fmla="*/ 528644 h 622300"/>
                <a:gd name="connsiteX181" fmla="*/ 538981 w 1721798"/>
                <a:gd name="connsiteY181" fmla="*/ 534182 h 622300"/>
                <a:gd name="connsiteX182" fmla="*/ 487349 w 1721798"/>
                <a:gd name="connsiteY182" fmla="*/ 558826 h 622300"/>
                <a:gd name="connsiteX183" fmla="*/ 473890 w 1721798"/>
                <a:gd name="connsiteY183" fmla="*/ 565920 h 622300"/>
                <a:gd name="connsiteX184" fmla="*/ 428645 w 1721798"/>
                <a:gd name="connsiteY184" fmla="*/ 586580 h 622300"/>
                <a:gd name="connsiteX185" fmla="*/ 414349 w 1721798"/>
                <a:gd name="connsiteY185" fmla="*/ 593737 h 622300"/>
                <a:gd name="connsiteX186" fmla="*/ 372299 w 1721798"/>
                <a:gd name="connsiteY186" fmla="*/ 610414 h 622300"/>
                <a:gd name="connsiteX187" fmla="*/ 360360 w 1721798"/>
                <a:gd name="connsiteY187" fmla="*/ 615144 h 622300"/>
                <a:gd name="connsiteX188" fmla="*/ 349258 w 1721798"/>
                <a:gd name="connsiteY188" fmla="*/ 619126 h 622300"/>
                <a:gd name="connsiteX189" fmla="*/ 340513 w 1721798"/>
                <a:gd name="connsiteY189" fmla="*/ 621491 h 622300"/>
                <a:gd name="connsiteX190" fmla="*/ 331769 w 1721798"/>
                <a:gd name="connsiteY190" fmla="*/ 622300 h 622300"/>
                <a:gd name="connsiteX191" fmla="*/ 325457 w 1721798"/>
                <a:gd name="connsiteY191" fmla="*/ 622300 h 622300"/>
                <a:gd name="connsiteX192" fmla="*/ 311161 w 1721798"/>
                <a:gd name="connsiteY192" fmla="*/ 619126 h 622300"/>
                <a:gd name="connsiteX193" fmla="*/ 295269 w 1721798"/>
                <a:gd name="connsiteY193" fmla="*/ 610414 h 622300"/>
                <a:gd name="connsiteX194" fmla="*/ 280213 w 1721798"/>
                <a:gd name="connsiteY194" fmla="*/ 598466 h 622300"/>
                <a:gd name="connsiteX195" fmla="*/ 263559 w 1721798"/>
                <a:gd name="connsiteY195" fmla="*/ 584215 h 622300"/>
                <a:gd name="connsiteX196" fmla="*/ 247667 w 1721798"/>
                <a:gd name="connsiteY196" fmla="*/ 566729 h 622300"/>
                <a:gd name="connsiteX197" fmla="*/ 232535 w 1721798"/>
                <a:gd name="connsiteY197" fmla="*/ 548495 h 622300"/>
                <a:gd name="connsiteX198" fmla="*/ 216718 w 1721798"/>
                <a:gd name="connsiteY198" fmla="*/ 528644 h 622300"/>
                <a:gd name="connsiteX199" fmla="*/ 202422 w 1721798"/>
                <a:gd name="connsiteY199" fmla="*/ 507237 h 622300"/>
                <a:gd name="connsiteX200" fmla="*/ 188126 w 1721798"/>
                <a:gd name="connsiteY200" fmla="*/ 487385 h 622300"/>
                <a:gd name="connsiteX201" fmla="*/ 175428 w 1721798"/>
                <a:gd name="connsiteY201" fmla="*/ 467534 h 622300"/>
                <a:gd name="connsiteX202" fmla="*/ 163489 w 1721798"/>
                <a:gd name="connsiteY202" fmla="*/ 447683 h 622300"/>
                <a:gd name="connsiteX203" fmla="*/ 153984 w 1721798"/>
                <a:gd name="connsiteY203" fmla="*/ 431005 h 622300"/>
                <a:gd name="connsiteX204" fmla="*/ 145239 w 1721798"/>
                <a:gd name="connsiteY204" fmla="*/ 415945 h 622300"/>
                <a:gd name="connsiteX205" fmla="*/ 138928 w 1721798"/>
                <a:gd name="connsiteY205" fmla="*/ 403997 h 622300"/>
                <a:gd name="connsiteX206" fmla="*/ 134137 w 1721798"/>
                <a:gd name="connsiteY206" fmla="*/ 395285 h 622300"/>
                <a:gd name="connsiteX207" fmla="*/ 132540 w 1721798"/>
                <a:gd name="connsiteY207" fmla="*/ 390556 h 622300"/>
                <a:gd name="connsiteX208" fmla="*/ 133377 w 1721798"/>
                <a:gd name="connsiteY208" fmla="*/ 384146 h 622300"/>
                <a:gd name="connsiteX209" fmla="*/ 137331 w 1721798"/>
                <a:gd name="connsiteY209" fmla="*/ 373069 h 622300"/>
                <a:gd name="connsiteX210" fmla="*/ 143642 w 1721798"/>
                <a:gd name="connsiteY210" fmla="*/ 361183 h 622300"/>
                <a:gd name="connsiteX211" fmla="*/ 151627 w 1721798"/>
                <a:gd name="connsiteY211" fmla="*/ 347679 h 622300"/>
                <a:gd name="connsiteX212" fmla="*/ 161892 w 1721798"/>
                <a:gd name="connsiteY212" fmla="*/ 334175 h 622300"/>
                <a:gd name="connsiteX213" fmla="*/ 170637 w 1721798"/>
                <a:gd name="connsiteY213" fmla="*/ 320671 h 622300"/>
                <a:gd name="connsiteX214" fmla="*/ 180218 w 1721798"/>
                <a:gd name="connsiteY214" fmla="*/ 311150 h 622300"/>
                <a:gd name="connsiteX215" fmla="*/ 187290 w 1721798"/>
                <a:gd name="connsiteY215" fmla="*/ 303994 h 622300"/>
                <a:gd name="connsiteX216" fmla="*/ 207973 w 1721798"/>
                <a:gd name="connsiteY216" fmla="*/ 288934 h 622300"/>
                <a:gd name="connsiteX217" fmla="*/ 228580 w 1721798"/>
                <a:gd name="connsiteY217" fmla="*/ 274621 h 622300"/>
                <a:gd name="connsiteX218" fmla="*/ 250024 w 1721798"/>
                <a:gd name="connsiteY218" fmla="*/ 260370 h 622300"/>
                <a:gd name="connsiteX219" fmla="*/ 269871 w 1721798"/>
                <a:gd name="connsiteY219" fmla="*/ 247675 h 622300"/>
                <a:gd name="connsiteX220" fmla="*/ 287360 w 1721798"/>
                <a:gd name="connsiteY220" fmla="*/ 238154 h 622300"/>
                <a:gd name="connsiteX221" fmla="*/ 300820 w 1721798"/>
                <a:gd name="connsiteY221" fmla="*/ 229380 h 622300"/>
                <a:gd name="connsiteX222" fmla="*/ 310325 w 1721798"/>
                <a:gd name="connsiteY222" fmla="*/ 223841 h 622300"/>
                <a:gd name="connsiteX223" fmla="*/ 313519 w 1721798"/>
                <a:gd name="connsiteY223" fmla="*/ 222223 h 622300"/>
                <a:gd name="connsiteX224" fmla="*/ 311161 w 1721798"/>
                <a:gd name="connsiteY224" fmla="*/ 221477 h 622300"/>
                <a:gd name="connsiteX225" fmla="*/ 304774 w 1721798"/>
                <a:gd name="connsiteY225" fmla="*/ 219859 h 622300"/>
                <a:gd name="connsiteX226" fmla="*/ 293672 w 1721798"/>
                <a:gd name="connsiteY226" fmla="*/ 216685 h 622300"/>
                <a:gd name="connsiteX227" fmla="*/ 277779 w 1721798"/>
                <a:gd name="connsiteY227" fmla="*/ 213511 h 622300"/>
                <a:gd name="connsiteX228" fmla="*/ 259529 w 1721798"/>
                <a:gd name="connsiteY228" fmla="*/ 210337 h 622300"/>
                <a:gd name="connsiteX229" fmla="*/ 238162 w 1721798"/>
                <a:gd name="connsiteY229" fmla="*/ 207973 h 622300"/>
                <a:gd name="connsiteX230" fmla="*/ 212688 w 1721798"/>
                <a:gd name="connsiteY230" fmla="*/ 206355 h 622300"/>
                <a:gd name="connsiteX231" fmla="*/ 185769 w 1721798"/>
                <a:gd name="connsiteY231" fmla="*/ 207973 h 622300"/>
                <a:gd name="connsiteX232" fmla="*/ 167519 w 1721798"/>
                <a:gd name="connsiteY232" fmla="*/ 209528 h 622300"/>
                <a:gd name="connsiteX233" fmla="*/ 145239 w 1721798"/>
                <a:gd name="connsiteY233" fmla="*/ 214320 h 622300"/>
                <a:gd name="connsiteX234" fmla="*/ 121438 w 1721798"/>
                <a:gd name="connsiteY234" fmla="*/ 218303 h 622300"/>
                <a:gd name="connsiteX235" fmla="*/ 97637 w 1721798"/>
                <a:gd name="connsiteY235" fmla="*/ 223841 h 622300"/>
                <a:gd name="connsiteX236" fmla="*/ 74597 w 1721798"/>
                <a:gd name="connsiteY236" fmla="*/ 229380 h 622300"/>
                <a:gd name="connsiteX237" fmla="*/ 57944 w 1721798"/>
                <a:gd name="connsiteY237" fmla="*/ 234172 h 622300"/>
                <a:gd name="connsiteX238" fmla="*/ 44484 w 1721798"/>
                <a:gd name="connsiteY238" fmla="*/ 238154 h 622300"/>
                <a:gd name="connsiteX239" fmla="*/ 40454 w 1721798"/>
                <a:gd name="connsiteY239" fmla="*/ 238901 h 622300"/>
                <a:gd name="connsiteX240" fmla="*/ 61898 w 1721798"/>
                <a:gd name="connsiteY240" fmla="*/ 186503 h 622300"/>
                <a:gd name="connsiteX241" fmla="*/ 110336 w 1721798"/>
                <a:gd name="connsiteY241" fmla="*/ 131741 h 622300"/>
                <a:gd name="connsiteX242" fmla="*/ 108739 w 1721798"/>
                <a:gd name="connsiteY242" fmla="*/ 130994 h 622300"/>
                <a:gd name="connsiteX243" fmla="*/ 102428 w 1721798"/>
                <a:gd name="connsiteY243" fmla="*/ 129376 h 622300"/>
                <a:gd name="connsiteX244" fmla="*/ 94444 w 1721798"/>
                <a:gd name="connsiteY244" fmla="*/ 126203 h 622300"/>
                <a:gd name="connsiteX245" fmla="*/ 84102 w 1721798"/>
                <a:gd name="connsiteY245" fmla="*/ 123029 h 622300"/>
                <a:gd name="connsiteX246" fmla="*/ 73000 w 1721798"/>
                <a:gd name="connsiteY246" fmla="*/ 119046 h 622300"/>
                <a:gd name="connsiteX247" fmla="*/ 63495 w 1721798"/>
                <a:gd name="connsiteY247" fmla="*/ 114317 h 622300"/>
                <a:gd name="connsiteX248" fmla="*/ 53990 w 1721798"/>
                <a:gd name="connsiteY248" fmla="*/ 109525 h 622300"/>
                <a:gd name="connsiteX249" fmla="*/ 47602 w 1721798"/>
                <a:gd name="connsiteY249" fmla="*/ 106351 h 622300"/>
                <a:gd name="connsiteX250" fmla="*/ 42051 w 1721798"/>
                <a:gd name="connsiteY250" fmla="*/ 101622 h 622300"/>
                <a:gd name="connsiteX251" fmla="*/ 34903 w 1721798"/>
                <a:gd name="connsiteY251" fmla="*/ 95274 h 622300"/>
                <a:gd name="connsiteX252" fmla="*/ 27755 w 1721798"/>
                <a:gd name="connsiteY252" fmla="*/ 88118 h 622300"/>
                <a:gd name="connsiteX253" fmla="*/ 19847 w 1721798"/>
                <a:gd name="connsiteY253" fmla="*/ 80961 h 622300"/>
                <a:gd name="connsiteX254" fmla="*/ 12699 w 1721798"/>
                <a:gd name="connsiteY254" fmla="*/ 72996 h 622300"/>
                <a:gd name="connsiteX255" fmla="*/ 6388 w 1721798"/>
                <a:gd name="connsiteY255" fmla="*/ 66648 h 622300"/>
                <a:gd name="connsiteX256" fmla="*/ 2358 w 1721798"/>
                <a:gd name="connsiteY256" fmla="*/ 61110 h 622300"/>
                <a:gd name="connsiteX257" fmla="*/ 0 w 1721798"/>
                <a:gd name="connsiteY257" fmla="*/ 57127 h 622300"/>
                <a:gd name="connsiteX258" fmla="*/ 761 w 1721798"/>
                <a:gd name="connsiteY258" fmla="*/ 55571 h 622300"/>
                <a:gd name="connsiteX259" fmla="*/ 3954 w 1721798"/>
                <a:gd name="connsiteY259" fmla="*/ 54762 h 622300"/>
                <a:gd name="connsiteX260" fmla="*/ 9505 w 1721798"/>
                <a:gd name="connsiteY260" fmla="*/ 52398 h 622300"/>
                <a:gd name="connsiteX261" fmla="*/ 15893 w 1721798"/>
                <a:gd name="connsiteY261" fmla="*/ 49224 h 622300"/>
                <a:gd name="connsiteX262" fmla="*/ 23801 w 1721798"/>
                <a:gd name="connsiteY262" fmla="*/ 46050 h 622300"/>
                <a:gd name="connsiteX263" fmla="*/ 32546 w 1721798"/>
                <a:gd name="connsiteY263" fmla="*/ 41259 h 622300"/>
                <a:gd name="connsiteX264" fmla="*/ 44484 w 1721798"/>
                <a:gd name="connsiteY264" fmla="*/ 36529 h 622300"/>
                <a:gd name="connsiteX265" fmla="*/ 57944 w 1721798"/>
                <a:gd name="connsiteY265" fmla="*/ 32546 h 622300"/>
                <a:gd name="connsiteX266" fmla="*/ 71403 w 1721798"/>
                <a:gd name="connsiteY266" fmla="*/ 27755 h 622300"/>
                <a:gd name="connsiteX267" fmla="*/ 86535 w 1721798"/>
                <a:gd name="connsiteY267" fmla="*/ 22216 h 622300"/>
                <a:gd name="connsiteX268" fmla="*/ 103188 w 1721798"/>
                <a:gd name="connsiteY268" fmla="*/ 17487 h 622300"/>
                <a:gd name="connsiteX269" fmla="*/ 120678 w 1721798"/>
                <a:gd name="connsiteY269" fmla="*/ 14313 h 622300"/>
                <a:gd name="connsiteX270" fmla="*/ 139688 w 1721798"/>
                <a:gd name="connsiteY270" fmla="*/ 10330 h 622300"/>
                <a:gd name="connsiteX271" fmla="*/ 158775 w 1721798"/>
                <a:gd name="connsiteY271" fmla="*/ 6348 h 622300"/>
                <a:gd name="connsiteX272" fmla="*/ 180218 w 1721798"/>
                <a:gd name="connsiteY272" fmla="*/ 3983 h 622300"/>
                <a:gd name="connsiteX273" fmla="*/ 200825 w 1721798"/>
                <a:gd name="connsiteY273" fmla="*/ 2365 h 622300"/>
                <a:gd name="connsiteX274" fmla="*/ 211167 w 1721798"/>
                <a:gd name="connsiteY274" fmla="*/ 809 h 622300"/>
                <a:gd name="connsiteX275" fmla="*/ 221433 w 1721798"/>
                <a:gd name="connsiteY275" fmla="*/ 809 h 622300"/>
                <a:gd name="connsiteX276" fmla="*/ 232535 w 1721798"/>
                <a:gd name="connsiteY276" fmla="*/ 809 h 622300"/>
                <a:gd name="connsiteX277" fmla="*/ 242876 w 1721798"/>
                <a:gd name="connsiteY27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15929 w 1721798"/>
                <a:gd name="connsiteY171" fmla="*/ 457204 h 622300"/>
                <a:gd name="connsiteX172" fmla="*/ 711215 w 1721798"/>
                <a:gd name="connsiteY172" fmla="*/ 458760 h 622300"/>
                <a:gd name="connsiteX173" fmla="*/ 657225 w 1721798"/>
                <a:gd name="connsiteY173" fmla="*/ 481785 h 622300"/>
                <a:gd name="connsiteX174" fmla="*/ 589777 w 1721798"/>
                <a:gd name="connsiteY174" fmla="*/ 510411 h 622300"/>
                <a:gd name="connsiteX175" fmla="*/ 565976 w 1721798"/>
                <a:gd name="connsiteY175" fmla="*/ 521488 h 622300"/>
                <a:gd name="connsiteX176" fmla="*/ 563543 w 1721798"/>
                <a:gd name="connsiteY176" fmla="*/ 522297 h 622300"/>
                <a:gd name="connsiteX177" fmla="*/ 558828 w 1721798"/>
                <a:gd name="connsiteY177" fmla="*/ 524661 h 622300"/>
                <a:gd name="connsiteX178" fmla="*/ 554798 w 1721798"/>
                <a:gd name="connsiteY178" fmla="*/ 526279 h 622300"/>
                <a:gd name="connsiteX179" fmla="*/ 551680 w 1721798"/>
                <a:gd name="connsiteY179" fmla="*/ 528644 h 622300"/>
                <a:gd name="connsiteX180" fmla="*/ 538981 w 1721798"/>
                <a:gd name="connsiteY180" fmla="*/ 534182 h 622300"/>
                <a:gd name="connsiteX181" fmla="*/ 487349 w 1721798"/>
                <a:gd name="connsiteY181" fmla="*/ 558826 h 622300"/>
                <a:gd name="connsiteX182" fmla="*/ 473890 w 1721798"/>
                <a:gd name="connsiteY182" fmla="*/ 565920 h 622300"/>
                <a:gd name="connsiteX183" fmla="*/ 428645 w 1721798"/>
                <a:gd name="connsiteY183" fmla="*/ 586580 h 622300"/>
                <a:gd name="connsiteX184" fmla="*/ 414349 w 1721798"/>
                <a:gd name="connsiteY184" fmla="*/ 593737 h 622300"/>
                <a:gd name="connsiteX185" fmla="*/ 372299 w 1721798"/>
                <a:gd name="connsiteY185" fmla="*/ 610414 h 622300"/>
                <a:gd name="connsiteX186" fmla="*/ 360360 w 1721798"/>
                <a:gd name="connsiteY186" fmla="*/ 615144 h 622300"/>
                <a:gd name="connsiteX187" fmla="*/ 349258 w 1721798"/>
                <a:gd name="connsiteY187" fmla="*/ 619126 h 622300"/>
                <a:gd name="connsiteX188" fmla="*/ 340513 w 1721798"/>
                <a:gd name="connsiteY188" fmla="*/ 621491 h 622300"/>
                <a:gd name="connsiteX189" fmla="*/ 331769 w 1721798"/>
                <a:gd name="connsiteY189" fmla="*/ 622300 h 622300"/>
                <a:gd name="connsiteX190" fmla="*/ 325457 w 1721798"/>
                <a:gd name="connsiteY190" fmla="*/ 622300 h 622300"/>
                <a:gd name="connsiteX191" fmla="*/ 311161 w 1721798"/>
                <a:gd name="connsiteY191" fmla="*/ 619126 h 622300"/>
                <a:gd name="connsiteX192" fmla="*/ 295269 w 1721798"/>
                <a:gd name="connsiteY192" fmla="*/ 610414 h 622300"/>
                <a:gd name="connsiteX193" fmla="*/ 280213 w 1721798"/>
                <a:gd name="connsiteY193" fmla="*/ 598466 h 622300"/>
                <a:gd name="connsiteX194" fmla="*/ 263559 w 1721798"/>
                <a:gd name="connsiteY194" fmla="*/ 584215 h 622300"/>
                <a:gd name="connsiteX195" fmla="*/ 247667 w 1721798"/>
                <a:gd name="connsiteY195" fmla="*/ 566729 h 622300"/>
                <a:gd name="connsiteX196" fmla="*/ 232535 w 1721798"/>
                <a:gd name="connsiteY196" fmla="*/ 548495 h 622300"/>
                <a:gd name="connsiteX197" fmla="*/ 216718 w 1721798"/>
                <a:gd name="connsiteY197" fmla="*/ 528644 h 622300"/>
                <a:gd name="connsiteX198" fmla="*/ 202422 w 1721798"/>
                <a:gd name="connsiteY198" fmla="*/ 507237 h 622300"/>
                <a:gd name="connsiteX199" fmla="*/ 188126 w 1721798"/>
                <a:gd name="connsiteY199" fmla="*/ 487385 h 622300"/>
                <a:gd name="connsiteX200" fmla="*/ 175428 w 1721798"/>
                <a:gd name="connsiteY200" fmla="*/ 467534 h 622300"/>
                <a:gd name="connsiteX201" fmla="*/ 163489 w 1721798"/>
                <a:gd name="connsiteY201" fmla="*/ 447683 h 622300"/>
                <a:gd name="connsiteX202" fmla="*/ 153984 w 1721798"/>
                <a:gd name="connsiteY202" fmla="*/ 431005 h 622300"/>
                <a:gd name="connsiteX203" fmla="*/ 145239 w 1721798"/>
                <a:gd name="connsiteY203" fmla="*/ 415945 h 622300"/>
                <a:gd name="connsiteX204" fmla="*/ 138928 w 1721798"/>
                <a:gd name="connsiteY204" fmla="*/ 403997 h 622300"/>
                <a:gd name="connsiteX205" fmla="*/ 134137 w 1721798"/>
                <a:gd name="connsiteY205" fmla="*/ 395285 h 622300"/>
                <a:gd name="connsiteX206" fmla="*/ 132540 w 1721798"/>
                <a:gd name="connsiteY206" fmla="*/ 390556 h 622300"/>
                <a:gd name="connsiteX207" fmla="*/ 133377 w 1721798"/>
                <a:gd name="connsiteY207" fmla="*/ 384146 h 622300"/>
                <a:gd name="connsiteX208" fmla="*/ 137331 w 1721798"/>
                <a:gd name="connsiteY208" fmla="*/ 373069 h 622300"/>
                <a:gd name="connsiteX209" fmla="*/ 143642 w 1721798"/>
                <a:gd name="connsiteY209" fmla="*/ 361183 h 622300"/>
                <a:gd name="connsiteX210" fmla="*/ 151627 w 1721798"/>
                <a:gd name="connsiteY210" fmla="*/ 347679 h 622300"/>
                <a:gd name="connsiteX211" fmla="*/ 161892 w 1721798"/>
                <a:gd name="connsiteY211" fmla="*/ 334175 h 622300"/>
                <a:gd name="connsiteX212" fmla="*/ 170637 w 1721798"/>
                <a:gd name="connsiteY212" fmla="*/ 320671 h 622300"/>
                <a:gd name="connsiteX213" fmla="*/ 180218 w 1721798"/>
                <a:gd name="connsiteY213" fmla="*/ 311150 h 622300"/>
                <a:gd name="connsiteX214" fmla="*/ 187290 w 1721798"/>
                <a:gd name="connsiteY214" fmla="*/ 303994 h 622300"/>
                <a:gd name="connsiteX215" fmla="*/ 207973 w 1721798"/>
                <a:gd name="connsiteY215" fmla="*/ 288934 h 622300"/>
                <a:gd name="connsiteX216" fmla="*/ 228580 w 1721798"/>
                <a:gd name="connsiteY216" fmla="*/ 274621 h 622300"/>
                <a:gd name="connsiteX217" fmla="*/ 250024 w 1721798"/>
                <a:gd name="connsiteY217" fmla="*/ 260370 h 622300"/>
                <a:gd name="connsiteX218" fmla="*/ 269871 w 1721798"/>
                <a:gd name="connsiteY218" fmla="*/ 247675 h 622300"/>
                <a:gd name="connsiteX219" fmla="*/ 287360 w 1721798"/>
                <a:gd name="connsiteY219" fmla="*/ 238154 h 622300"/>
                <a:gd name="connsiteX220" fmla="*/ 300820 w 1721798"/>
                <a:gd name="connsiteY220" fmla="*/ 229380 h 622300"/>
                <a:gd name="connsiteX221" fmla="*/ 310325 w 1721798"/>
                <a:gd name="connsiteY221" fmla="*/ 223841 h 622300"/>
                <a:gd name="connsiteX222" fmla="*/ 313519 w 1721798"/>
                <a:gd name="connsiteY222" fmla="*/ 222223 h 622300"/>
                <a:gd name="connsiteX223" fmla="*/ 311161 w 1721798"/>
                <a:gd name="connsiteY223" fmla="*/ 221477 h 622300"/>
                <a:gd name="connsiteX224" fmla="*/ 304774 w 1721798"/>
                <a:gd name="connsiteY224" fmla="*/ 219859 h 622300"/>
                <a:gd name="connsiteX225" fmla="*/ 293672 w 1721798"/>
                <a:gd name="connsiteY225" fmla="*/ 216685 h 622300"/>
                <a:gd name="connsiteX226" fmla="*/ 277779 w 1721798"/>
                <a:gd name="connsiteY226" fmla="*/ 213511 h 622300"/>
                <a:gd name="connsiteX227" fmla="*/ 259529 w 1721798"/>
                <a:gd name="connsiteY227" fmla="*/ 210337 h 622300"/>
                <a:gd name="connsiteX228" fmla="*/ 238162 w 1721798"/>
                <a:gd name="connsiteY228" fmla="*/ 207973 h 622300"/>
                <a:gd name="connsiteX229" fmla="*/ 212688 w 1721798"/>
                <a:gd name="connsiteY229" fmla="*/ 206355 h 622300"/>
                <a:gd name="connsiteX230" fmla="*/ 185769 w 1721798"/>
                <a:gd name="connsiteY230" fmla="*/ 207973 h 622300"/>
                <a:gd name="connsiteX231" fmla="*/ 167519 w 1721798"/>
                <a:gd name="connsiteY231" fmla="*/ 209528 h 622300"/>
                <a:gd name="connsiteX232" fmla="*/ 145239 w 1721798"/>
                <a:gd name="connsiteY232" fmla="*/ 214320 h 622300"/>
                <a:gd name="connsiteX233" fmla="*/ 121438 w 1721798"/>
                <a:gd name="connsiteY233" fmla="*/ 218303 h 622300"/>
                <a:gd name="connsiteX234" fmla="*/ 97637 w 1721798"/>
                <a:gd name="connsiteY234" fmla="*/ 223841 h 622300"/>
                <a:gd name="connsiteX235" fmla="*/ 74597 w 1721798"/>
                <a:gd name="connsiteY235" fmla="*/ 229380 h 622300"/>
                <a:gd name="connsiteX236" fmla="*/ 57944 w 1721798"/>
                <a:gd name="connsiteY236" fmla="*/ 234172 h 622300"/>
                <a:gd name="connsiteX237" fmla="*/ 44484 w 1721798"/>
                <a:gd name="connsiteY237" fmla="*/ 238154 h 622300"/>
                <a:gd name="connsiteX238" fmla="*/ 40454 w 1721798"/>
                <a:gd name="connsiteY238" fmla="*/ 238901 h 622300"/>
                <a:gd name="connsiteX239" fmla="*/ 61898 w 1721798"/>
                <a:gd name="connsiteY239" fmla="*/ 186503 h 622300"/>
                <a:gd name="connsiteX240" fmla="*/ 110336 w 1721798"/>
                <a:gd name="connsiteY240" fmla="*/ 131741 h 622300"/>
                <a:gd name="connsiteX241" fmla="*/ 108739 w 1721798"/>
                <a:gd name="connsiteY241" fmla="*/ 130994 h 622300"/>
                <a:gd name="connsiteX242" fmla="*/ 102428 w 1721798"/>
                <a:gd name="connsiteY242" fmla="*/ 129376 h 622300"/>
                <a:gd name="connsiteX243" fmla="*/ 94444 w 1721798"/>
                <a:gd name="connsiteY243" fmla="*/ 126203 h 622300"/>
                <a:gd name="connsiteX244" fmla="*/ 84102 w 1721798"/>
                <a:gd name="connsiteY244" fmla="*/ 123029 h 622300"/>
                <a:gd name="connsiteX245" fmla="*/ 73000 w 1721798"/>
                <a:gd name="connsiteY245" fmla="*/ 119046 h 622300"/>
                <a:gd name="connsiteX246" fmla="*/ 63495 w 1721798"/>
                <a:gd name="connsiteY246" fmla="*/ 114317 h 622300"/>
                <a:gd name="connsiteX247" fmla="*/ 53990 w 1721798"/>
                <a:gd name="connsiteY247" fmla="*/ 109525 h 622300"/>
                <a:gd name="connsiteX248" fmla="*/ 47602 w 1721798"/>
                <a:gd name="connsiteY248" fmla="*/ 106351 h 622300"/>
                <a:gd name="connsiteX249" fmla="*/ 42051 w 1721798"/>
                <a:gd name="connsiteY249" fmla="*/ 101622 h 622300"/>
                <a:gd name="connsiteX250" fmla="*/ 34903 w 1721798"/>
                <a:gd name="connsiteY250" fmla="*/ 95274 h 622300"/>
                <a:gd name="connsiteX251" fmla="*/ 27755 w 1721798"/>
                <a:gd name="connsiteY251" fmla="*/ 88118 h 622300"/>
                <a:gd name="connsiteX252" fmla="*/ 19847 w 1721798"/>
                <a:gd name="connsiteY252" fmla="*/ 80961 h 622300"/>
                <a:gd name="connsiteX253" fmla="*/ 12699 w 1721798"/>
                <a:gd name="connsiteY253" fmla="*/ 72996 h 622300"/>
                <a:gd name="connsiteX254" fmla="*/ 6388 w 1721798"/>
                <a:gd name="connsiteY254" fmla="*/ 66648 h 622300"/>
                <a:gd name="connsiteX255" fmla="*/ 2358 w 1721798"/>
                <a:gd name="connsiteY255" fmla="*/ 61110 h 622300"/>
                <a:gd name="connsiteX256" fmla="*/ 0 w 1721798"/>
                <a:gd name="connsiteY256" fmla="*/ 57127 h 622300"/>
                <a:gd name="connsiteX257" fmla="*/ 761 w 1721798"/>
                <a:gd name="connsiteY257" fmla="*/ 55571 h 622300"/>
                <a:gd name="connsiteX258" fmla="*/ 3954 w 1721798"/>
                <a:gd name="connsiteY258" fmla="*/ 54762 h 622300"/>
                <a:gd name="connsiteX259" fmla="*/ 9505 w 1721798"/>
                <a:gd name="connsiteY259" fmla="*/ 52398 h 622300"/>
                <a:gd name="connsiteX260" fmla="*/ 15893 w 1721798"/>
                <a:gd name="connsiteY260" fmla="*/ 49224 h 622300"/>
                <a:gd name="connsiteX261" fmla="*/ 23801 w 1721798"/>
                <a:gd name="connsiteY261" fmla="*/ 46050 h 622300"/>
                <a:gd name="connsiteX262" fmla="*/ 32546 w 1721798"/>
                <a:gd name="connsiteY262" fmla="*/ 41259 h 622300"/>
                <a:gd name="connsiteX263" fmla="*/ 44484 w 1721798"/>
                <a:gd name="connsiteY263" fmla="*/ 36529 h 622300"/>
                <a:gd name="connsiteX264" fmla="*/ 57944 w 1721798"/>
                <a:gd name="connsiteY264" fmla="*/ 32546 h 622300"/>
                <a:gd name="connsiteX265" fmla="*/ 71403 w 1721798"/>
                <a:gd name="connsiteY265" fmla="*/ 27755 h 622300"/>
                <a:gd name="connsiteX266" fmla="*/ 86535 w 1721798"/>
                <a:gd name="connsiteY266" fmla="*/ 22216 h 622300"/>
                <a:gd name="connsiteX267" fmla="*/ 103188 w 1721798"/>
                <a:gd name="connsiteY267" fmla="*/ 17487 h 622300"/>
                <a:gd name="connsiteX268" fmla="*/ 120678 w 1721798"/>
                <a:gd name="connsiteY268" fmla="*/ 14313 h 622300"/>
                <a:gd name="connsiteX269" fmla="*/ 139688 w 1721798"/>
                <a:gd name="connsiteY269" fmla="*/ 10330 h 622300"/>
                <a:gd name="connsiteX270" fmla="*/ 158775 w 1721798"/>
                <a:gd name="connsiteY270" fmla="*/ 6348 h 622300"/>
                <a:gd name="connsiteX271" fmla="*/ 180218 w 1721798"/>
                <a:gd name="connsiteY271" fmla="*/ 3983 h 622300"/>
                <a:gd name="connsiteX272" fmla="*/ 200825 w 1721798"/>
                <a:gd name="connsiteY272" fmla="*/ 2365 h 622300"/>
                <a:gd name="connsiteX273" fmla="*/ 211167 w 1721798"/>
                <a:gd name="connsiteY273" fmla="*/ 809 h 622300"/>
                <a:gd name="connsiteX274" fmla="*/ 221433 w 1721798"/>
                <a:gd name="connsiteY274" fmla="*/ 809 h 622300"/>
                <a:gd name="connsiteX275" fmla="*/ 232535 w 1721798"/>
                <a:gd name="connsiteY275" fmla="*/ 809 h 622300"/>
                <a:gd name="connsiteX276" fmla="*/ 242876 w 1721798"/>
                <a:gd name="connsiteY27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15929 w 1721798"/>
                <a:gd name="connsiteY171" fmla="*/ 457204 h 622300"/>
                <a:gd name="connsiteX172" fmla="*/ 711215 w 1721798"/>
                <a:gd name="connsiteY172" fmla="*/ 458760 h 622300"/>
                <a:gd name="connsiteX173" fmla="*/ 657225 w 1721798"/>
                <a:gd name="connsiteY173" fmla="*/ 481785 h 622300"/>
                <a:gd name="connsiteX174" fmla="*/ 589777 w 1721798"/>
                <a:gd name="connsiteY174" fmla="*/ 510411 h 622300"/>
                <a:gd name="connsiteX175" fmla="*/ 565976 w 1721798"/>
                <a:gd name="connsiteY175" fmla="*/ 521488 h 622300"/>
                <a:gd name="connsiteX176" fmla="*/ 563543 w 1721798"/>
                <a:gd name="connsiteY176" fmla="*/ 522297 h 622300"/>
                <a:gd name="connsiteX177" fmla="*/ 558828 w 1721798"/>
                <a:gd name="connsiteY177" fmla="*/ 524661 h 622300"/>
                <a:gd name="connsiteX178" fmla="*/ 554798 w 1721798"/>
                <a:gd name="connsiteY178" fmla="*/ 526279 h 622300"/>
                <a:gd name="connsiteX179" fmla="*/ 551680 w 1721798"/>
                <a:gd name="connsiteY179" fmla="*/ 528644 h 622300"/>
                <a:gd name="connsiteX180" fmla="*/ 487349 w 1721798"/>
                <a:gd name="connsiteY180" fmla="*/ 558826 h 622300"/>
                <a:gd name="connsiteX181" fmla="*/ 473890 w 1721798"/>
                <a:gd name="connsiteY181" fmla="*/ 565920 h 622300"/>
                <a:gd name="connsiteX182" fmla="*/ 428645 w 1721798"/>
                <a:gd name="connsiteY182" fmla="*/ 586580 h 622300"/>
                <a:gd name="connsiteX183" fmla="*/ 414349 w 1721798"/>
                <a:gd name="connsiteY183" fmla="*/ 593737 h 622300"/>
                <a:gd name="connsiteX184" fmla="*/ 372299 w 1721798"/>
                <a:gd name="connsiteY184" fmla="*/ 610414 h 622300"/>
                <a:gd name="connsiteX185" fmla="*/ 360360 w 1721798"/>
                <a:gd name="connsiteY185" fmla="*/ 615144 h 622300"/>
                <a:gd name="connsiteX186" fmla="*/ 349258 w 1721798"/>
                <a:gd name="connsiteY186" fmla="*/ 619126 h 622300"/>
                <a:gd name="connsiteX187" fmla="*/ 340513 w 1721798"/>
                <a:gd name="connsiteY187" fmla="*/ 621491 h 622300"/>
                <a:gd name="connsiteX188" fmla="*/ 331769 w 1721798"/>
                <a:gd name="connsiteY188" fmla="*/ 622300 h 622300"/>
                <a:gd name="connsiteX189" fmla="*/ 325457 w 1721798"/>
                <a:gd name="connsiteY189" fmla="*/ 622300 h 622300"/>
                <a:gd name="connsiteX190" fmla="*/ 311161 w 1721798"/>
                <a:gd name="connsiteY190" fmla="*/ 619126 h 622300"/>
                <a:gd name="connsiteX191" fmla="*/ 295269 w 1721798"/>
                <a:gd name="connsiteY191" fmla="*/ 610414 h 622300"/>
                <a:gd name="connsiteX192" fmla="*/ 280213 w 1721798"/>
                <a:gd name="connsiteY192" fmla="*/ 598466 h 622300"/>
                <a:gd name="connsiteX193" fmla="*/ 263559 w 1721798"/>
                <a:gd name="connsiteY193" fmla="*/ 584215 h 622300"/>
                <a:gd name="connsiteX194" fmla="*/ 247667 w 1721798"/>
                <a:gd name="connsiteY194" fmla="*/ 566729 h 622300"/>
                <a:gd name="connsiteX195" fmla="*/ 232535 w 1721798"/>
                <a:gd name="connsiteY195" fmla="*/ 548495 h 622300"/>
                <a:gd name="connsiteX196" fmla="*/ 216718 w 1721798"/>
                <a:gd name="connsiteY196" fmla="*/ 528644 h 622300"/>
                <a:gd name="connsiteX197" fmla="*/ 202422 w 1721798"/>
                <a:gd name="connsiteY197" fmla="*/ 507237 h 622300"/>
                <a:gd name="connsiteX198" fmla="*/ 188126 w 1721798"/>
                <a:gd name="connsiteY198" fmla="*/ 487385 h 622300"/>
                <a:gd name="connsiteX199" fmla="*/ 175428 w 1721798"/>
                <a:gd name="connsiteY199" fmla="*/ 467534 h 622300"/>
                <a:gd name="connsiteX200" fmla="*/ 163489 w 1721798"/>
                <a:gd name="connsiteY200" fmla="*/ 447683 h 622300"/>
                <a:gd name="connsiteX201" fmla="*/ 153984 w 1721798"/>
                <a:gd name="connsiteY201" fmla="*/ 431005 h 622300"/>
                <a:gd name="connsiteX202" fmla="*/ 145239 w 1721798"/>
                <a:gd name="connsiteY202" fmla="*/ 415945 h 622300"/>
                <a:gd name="connsiteX203" fmla="*/ 138928 w 1721798"/>
                <a:gd name="connsiteY203" fmla="*/ 403997 h 622300"/>
                <a:gd name="connsiteX204" fmla="*/ 134137 w 1721798"/>
                <a:gd name="connsiteY204" fmla="*/ 395285 h 622300"/>
                <a:gd name="connsiteX205" fmla="*/ 132540 w 1721798"/>
                <a:gd name="connsiteY205" fmla="*/ 390556 h 622300"/>
                <a:gd name="connsiteX206" fmla="*/ 133377 w 1721798"/>
                <a:gd name="connsiteY206" fmla="*/ 384146 h 622300"/>
                <a:gd name="connsiteX207" fmla="*/ 137331 w 1721798"/>
                <a:gd name="connsiteY207" fmla="*/ 373069 h 622300"/>
                <a:gd name="connsiteX208" fmla="*/ 143642 w 1721798"/>
                <a:gd name="connsiteY208" fmla="*/ 361183 h 622300"/>
                <a:gd name="connsiteX209" fmla="*/ 151627 w 1721798"/>
                <a:gd name="connsiteY209" fmla="*/ 347679 h 622300"/>
                <a:gd name="connsiteX210" fmla="*/ 161892 w 1721798"/>
                <a:gd name="connsiteY210" fmla="*/ 334175 h 622300"/>
                <a:gd name="connsiteX211" fmla="*/ 170637 w 1721798"/>
                <a:gd name="connsiteY211" fmla="*/ 320671 h 622300"/>
                <a:gd name="connsiteX212" fmla="*/ 180218 w 1721798"/>
                <a:gd name="connsiteY212" fmla="*/ 311150 h 622300"/>
                <a:gd name="connsiteX213" fmla="*/ 187290 w 1721798"/>
                <a:gd name="connsiteY213" fmla="*/ 303994 h 622300"/>
                <a:gd name="connsiteX214" fmla="*/ 207973 w 1721798"/>
                <a:gd name="connsiteY214" fmla="*/ 288934 h 622300"/>
                <a:gd name="connsiteX215" fmla="*/ 228580 w 1721798"/>
                <a:gd name="connsiteY215" fmla="*/ 274621 h 622300"/>
                <a:gd name="connsiteX216" fmla="*/ 250024 w 1721798"/>
                <a:gd name="connsiteY216" fmla="*/ 260370 h 622300"/>
                <a:gd name="connsiteX217" fmla="*/ 269871 w 1721798"/>
                <a:gd name="connsiteY217" fmla="*/ 247675 h 622300"/>
                <a:gd name="connsiteX218" fmla="*/ 287360 w 1721798"/>
                <a:gd name="connsiteY218" fmla="*/ 238154 h 622300"/>
                <a:gd name="connsiteX219" fmla="*/ 300820 w 1721798"/>
                <a:gd name="connsiteY219" fmla="*/ 229380 h 622300"/>
                <a:gd name="connsiteX220" fmla="*/ 310325 w 1721798"/>
                <a:gd name="connsiteY220" fmla="*/ 223841 h 622300"/>
                <a:gd name="connsiteX221" fmla="*/ 313519 w 1721798"/>
                <a:gd name="connsiteY221" fmla="*/ 222223 h 622300"/>
                <a:gd name="connsiteX222" fmla="*/ 311161 w 1721798"/>
                <a:gd name="connsiteY222" fmla="*/ 221477 h 622300"/>
                <a:gd name="connsiteX223" fmla="*/ 304774 w 1721798"/>
                <a:gd name="connsiteY223" fmla="*/ 219859 h 622300"/>
                <a:gd name="connsiteX224" fmla="*/ 293672 w 1721798"/>
                <a:gd name="connsiteY224" fmla="*/ 216685 h 622300"/>
                <a:gd name="connsiteX225" fmla="*/ 277779 w 1721798"/>
                <a:gd name="connsiteY225" fmla="*/ 213511 h 622300"/>
                <a:gd name="connsiteX226" fmla="*/ 259529 w 1721798"/>
                <a:gd name="connsiteY226" fmla="*/ 210337 h 622300"/>
                <a:gd name="connsiteX227" fmla="*/ 238162 w 1721798"/>
                <a:gd name="connsiteY227" fmla="*/ 207973 h 622300"/>
                <a:gd name="connsiteX228" fmla="*/ 212688 w 1721798"/>
                <a:gd name="connsiteY228" fmla="*/ 206355 h 622300"/>
                <a:gd name="connsiteX229" fmla="*/ 185769 w 1721798"/>
                <a:gd name="connsiteY229" fmla="*/ 207973 h 622300"/>
                <a:gd name="connsiteX230" fmla="*/ 167519 w 1721798"/>
                <a:gd name="connsiteY230" fmla="*/ 209528 h 622300"/>
                <a:gd name="connsiteX231" fmla="*/ 145239 w 1721798"/>
                <a:gd name="connsiteY231" fmla="*/ 214320 h 622300"/>
                <a:gd name="connsiteX232" fmla="*/ 121438 w 1721798"/>
                <a:gd name="connsiteY232" fmla="*/ 218303 h 622300"/>
                <a:gd name="connsiteX233" fmla="*/ 97637 w 1721798"/>
                <a:gd name="connsiteY233" fmla="*/ 223841 h 622300"/>
                <a:gd name="connsiteX234" fmla="*/ 74597 w 1721798"/>
                <a:gd name="connsiteY234" fmla="*/ 229380 h 622300"/>
                <a:gd name="connsiteX235" fmla="*/ 57944 w 1721798"/>
                <a:gd name="connsiteY235" fmla="*/ 234172 h 622300"/>
                <a:gd name="connsiteX236" fmla="*/ 44484 w 1721798"/>
                <a:gd name="connsiteY236" fmla="*/ 238154 h 622300"/>
                <a:gd name="connsiteX237" fmla="*/ 40454 w 1721798"/>
                <a:gd name="connsiteY237" fmla="*/ 238901 h 622300"/>
                <a:gd name="connsiteX238" fmla="*/ 61898 w 1721798"/>
                <a:gd name="connsiteY238" fmla="*/ 186503 h 622300"/>
                <a:gd name="connsiteX239" fmla="*/ 110336 w 1721798"/>
                <a:gd name="connsiteY239" fmla="*/ 131741 h 622300"/>
                <a:gd name="connsiteX240" fmla="*/ 108739 w 1721798"/>
                <a:gd name="connsiteY240" fmla="*/ 130994 h 622300"/>
                <a:gd name="connsiteX241" fmla="*/ 102428 w 1721798"/>
                <a:gd name="connsiteY241" fmla="*/ 129376 h 622300"/>
                <a:gd name="connsiteX242" fmla="*/ 94444 w 1721798"/>
                <a:gd name="connsiteY242" fmla="*/ 126203 h 622300"/>
                <a:gd name="connsiteX243" fmla="*/ 84102 w 1721798"/>
                <a:gd name="connsiteY243" fmla="*/ 123029 h 622300"/>
                <a:gd name="connsiteX244" fmla="*/ 73000 w 1721798"/>
                <a:gd name="connsiteY244" fmla="*/ 119046 h 622300"/>
                <a:gd name="connsiteX245" fmla="*/ 63495 w 1721798"/>
                <a:gd name="connsiteY245" fmla="*/ 114317 h 622300"/>
                <a:gd name="connsiteX246" fmla="*/ 53990 w 1721798"/>
                <a:gd name="connsiteY246" fmla="*/ 109525 h 622300"/>
                <a:gd name="connsiteX247" fmla="*/ 47602 w 1721798"/>
                <a:gd name="connsiteY247" fmla="*/ 106351 h 622300"/>
                <a:gd name="connsiteX248" fmla="*/ 42051 w 1721798"/>
                <a:gd name="connsiteY248" fmla="*/ 101622 h 622300"/>
                <a:gd name="connsiteX249" fmla="*/ 34903 w 1721798"/>
                <a:gd name="connsiteY249" fmla="*/ 95274 h 622300"/>
                <a:gd name="connsiteX250" fmla="*/ 27755 w 1721798"/>
                <a:gd name="connsiteY250" fmla="*/ 88118 h 622300"/>
                <a:gd name="connsiteX251" fmla="*/ 19847 w 1721798"/>
                <a:gd name="connsiteY251" fmla="*/ 80961 h 622300"/>
                <a:gd name="connsiteX252" fmla="*/ 12699 w 1721798"/>
                <a:gd name="connsiteY252" fmla="*/ 72996 h 622300"/>
                <a:gd name="connsiteX253" fmla="*/ 6388 w 1721798"/>
                <a:gd name="connsiteY253" fmla="*/ 66648 h 622300"/>
                <a:gd name="connsiteX254" fmla="*/ 2358 w 1721798"/>
                <a:gd name="connsiteY254" fmla="*/ 61110 h 622300"/>
                <a:gd name="connsiteX255" fmla="*/ 0 w 1721798"/>
                <a:gd name="connsiteY255" fmla="*/ 57127 h 622300"/>
                <a:gd name="connsiteX256" fmla="*/ 761 w 1721798"/>
                <a:gd name="connsiteY256" fmla="*/ 55571 h 622300"/>
                <a:gd name="connsiteX257" fmla="*/ 3954 w 1721798"/>
                <a:gd name="connsiteY257" fmla="*/ 54762 h 622300"/>
                <a:gd name="connsiteX258" fmla="*/ 9505 w 1721798"/>
                <a:gd name="connsiteY258" fmla="*/ 52398 h 622300"/>
                <a:gd name="connsiteX259" fmla="*/ 15893 w 1721798"/>
                <a:gd name="connsiteY259" fmla="*/ 49224 h 622300"/>
                <a:gd name="connsiteX260" fmla="*/ 23801 w 1721798"/>
                <a:gd name="connsiteY260" fmla="*/ 46050 h 622300"/>
                <a:gd name="connsiteX261" fmla="*/ 32546 w 1721798"/>
                <a:gd name="connsiteY261" fmla="*/ 41259 h 622300"/>
                <a:gd name="connsiteX262" fmla="*/ 44484 w 1721798"/>
                <a:gd name="connsiteY262" fmla="*/ 36529 h 622300"/>
                <a:gd name="connsiteX263" fmla="*/ 57944 w 1721798"/>
                <a:gd name="connsiteY263" fmla="*/ 32546 h 622300"/>
                <a:gd name="connsiteX264" fmla="*/ 71403 w 1721798"/>
                <a:gd name="connsiteY264" fmla="*/ 27755 h 622300"/>
                <a:gd name="connsiteX265" fmla="*/ 86535 w 1721798"/>
                <a:gd name="connsiteY265" fmla="*/ 22216 h 622300"/>
                <a:gd name="connsiteX266" fmla="*/ 103188 w 1721798"/>
                <a:gd name="connsiteY266" fmla="*/ 17487 h 622300"/>
                <a:gd name="connsiteX267" fmla="*/ 120678 w 1721798"/>
                <a:gd name="connsiteY267" fmla="*/ 14313 h 622300"/>
                <a:gd name="connsiteX268" fmla="*/ 139688 w 1721798"/>
                <a:gd name="connsiteY268" fmla="*/ 10330 h 622300"/>
                <a:gd name="connsiteX269" fmla="*/ 158775 w 1721798"/>
                <a:gd name="connsiteY269" fmla="*/ 6348 h 622300"/>
                <a:gd name="connsiteX270" fmla="*/ 180218 w 1721798"/>
                <a:gd name="connsiteY270" fmla="*/ 3983 h 622300"/>
                <a:gd name="connsiteX271" fmla="*/ 200825 w 1721798"/>
                <a:gd name="connsiteY271" fmla="*/ 2365 h 622300"/>
                <a:gd name="connsiteX272" fmla="*/ 211167 w 1721798"/>
                <a:gd name="connsiteY272" fmla="*/ 809 h 622300"/>
                <a:gd name="connsiteX273" fmla="*/ 221433 w 1721798"/>
                <a:gd name="connsiteY273" fmla="*/ 809 h 622300"/>
                <a:gd name="connsiteX274" fmla="*/ 232535 w 1721798"/>
                <a:gd name="connsiteY274" fmla="*/ 809 h 622300"/>
                <a:gd name="connsiteX275" fmla="*/ 242876 w 1721798"/>
                <a:gd name="connsiteY27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0089 w 1721798"/>
                <a:gd name="connsiteY22" fmla="*/ 82579 h 622300"/>
                <a:gd name="connsiteX23" fmla="*/ 454043 w 1721798"/>
                <a:gd name="connsiteY23" fmla="*/ 106351 h 622300"/>
                <a:gd name="connsiteX24" fmla="*/ 455640 w 1721798"/>
                <a:gd name="connsiteY24" fmla="*/ 127820 h 622300"/>
                <a:gd name="connsiteX25" fmla="*/ 454043 w 1721798"/>
                <a:gd name="connsiteY25" fmla="*/ 148419 h 622300"/>
                <a:gd name="connsiteX26" fmla="*/ 448492 w 1721798"/>
                <a:gd name="connsiteY26" fmla="*/ 171444 h 622300"/>
                <a:gd name="connsiteX27" fmla="*/ 442105 w 1721798"/>
                <a:gd name="connsiteY27" fmla="*/ 196834 h 622300"/>
                <a:gd name="connsiteX28" fmla="*/ 434196 w 1721798"/>
                <a:gd name="connsiteY28" fmla="*/ 223032 h 622300"/>
                <a:gd name="connsiteX29" fmla="*/ 430242 w 1721798"/>
                <a:gd name="connsiteY29" fmla="*/ 246866 h 622300"/>
                <a:gd name="connsiteX30" fmla="*/ 424691 w 1721798"/>
                <a:gd name="connsiteY30" fmla="*/ 282587 h 622300"/>
                <a:gd name="connsiteX31" fmla="*/ 419064 w 1721798"/>
                <a:gd name="connsiteY31" fmla="*/ 314324 h 622300"/>
                <a:gd name="connsiteX32" fmla="*/ 415946 w 1721798"/>
                <a:gd name="connsiteY32" fmla="*/ 329383 h 622300"/>
                <a:gd name="connsiteX33" fmla="*/ 643766 w 1721798"/>
                <a:gd name="connsiteY33" fmla="*/ 217494 h 622300"/>
                <a:gd name="connsiteX34" fmla="*/ 773068 w 1721798"/>
                <a:gd name="connsiteY34" fmla="*/ 166598 h 622300"/>
                <a:gd name="connsiteX35" fmla="*/ 773120 w 1721798"/>
                <a:gd name="connsiteY35" fmla="*/ 162105 h 622300"/>
                <a:gd name="connsiteX36" fmla="*/ 774710 w 1721798"/>
                <a:gd name="connsiteY36" fmla="*/ 161310 h 622300"/>
                <a:gd name="connsiteX37" fmla="*/ 798571 w 1721798"/>
                <a:gd name="connsiteY37" fmla="*/ 154945 h 622300"/>
                <a:gd name="connsiteX38" fmla="*/ 842316 w 1721798"/>
                <a:gd name="connsiteY38" fmla="*/ 142217 h 622300"/>
                <a:gd name="connsiteX39" fmla="*/ 859814 w 1721798"/>
                <a:gd name="connsiteY39" fmla="*/ 136649 h 622300"/>
                <a:gd name="connsiteX40" fmla="*/ 913103 w 1721798"/>
                <a:gd name="connsiteY40" fmla="*/ 122330 h 622300"/>
                <a:gd name="connsiteX41" fmla="*/ 929806 w 1721798"/>
                <a:gd name="connsiteY41" fmla="*/ 116761 h 622300"/>
                <a:gd name="connsiteX42" fmla="*/ 973551 w 1721798"/>
                <a:gd name="connsiteY42" fmla="*/ 104828 h 622300"/>
                <a:gd name="connsiteX43" fmla="*/ 983890 w 1721798"/>
                <a:gd name="connsiteY43" fmla="*/ 101646 h 622300"/>
                <a:gd name="connsiteX44" fmla="*/ 990253 w 1721798"/>
                <a:gd name="connsiteY44" fmla="*/ 100055 h 622300"/>
                <a:gd name="connsiteX45" fmla="*/ 997412 w 1721798"/>
                <a:gd name="connsiteY45" fmla="*/ 99260 h 622300"/>
                <a:gd name="connsiteX46" fmla="*/ 1005365 w 1721798"/>
                <a:gd name="connsiteY46" fmla="*/ 97669 h 622300"/>
                <a:gd name="connsiteX47" fmla="*/ 1035589 w 1721798"/>
                <a:gd name="connsiteY47" fmla="*/ 93691 h 622300"/>
                <a:gd name="connsiteX48" fmla="*/ 1047519 w 1721798"/>
                <a:gd name="connsiteY48" fmla="*/ 92100 h 622300"/>
                <a:gd name="connsiteX49" fmla="*/ 1059450 w 1721798"/>
                <a:gd name="connsiteY49" fmla="*/ 91305 h 622300"/>
                <a:gd name="connsiteX50" fmla="*/ 1072175 w 1721798"/>
                <a:gd name="connsiteY50" fmla="*/ 88918 h 622300"/>
                <a:gd name="connsiteX51" fmla="*/ 1111148 w 1721798"/>
                <a:gd name="connsiteY51" fmla="*/ 85736 h 622300"/>
                <a:gd name="connsiteX52" fmla="*/ 1123874 w 1721798"/>
                <a:gd name="connsiteY52" fmla="*/ 84145 h 622300"/>
                <a:gd name="connsiteX53" fmla="*/ 1137395 w 1721798"/>
                <a:gd name="connsiteY53" fmla="*/ 82554 h 622300"/>
                <a:gd name="connsiteX54" fmla="*/ 1149325 w 1721798"/>
                <a:gd name="connsiteY54" fmla="*/ 81759 h 622300"/>
                <a:gd name="connsiteX55" fmla="*/ 1162051 w 1721798"/>
                <a:gd name="connsiteY55" fmla="*/ 80963 h 622300"/>
                <a:gd name="connsiteX56" fmla="*/ 1161685 w 1721798"/>
                <a:gd name="connsiteY56" fmla="*/ 82474 h 622300"/>
                <a:gd name="connsiteX57" fmla="*/ 1225712 w 1721798"/>
                <a:gd name="connsiteY57" fmla="*/ 80300 h 622300"/>
                <a:gd name="connsiteX58" fmla="*/ 1230440 w 1721798"/>
                <a:gd name="connsiteY58" fmla="*/ 81105 h 622300"/>
                <a:gd name="connsiteX59" fmla="*/ 1237622 w 1721798"/>
                <a:gd name="connsiteY59" fmla="*/ 81910 h 622300"/>
                <a:gd name="connsiteX60" fmla="*/ 1271735 w 1721798"/>
                <a:gd name="connsiteY60" fmla="*/ 88251 h 622300"/>
                <a:gd name="connsiteX61" fmla="*/ 1285261 w 1721798"/>
                <a:gd name="connsiteY61" fmla="*/ 91422 h 622300"/>
                <a:gd name="connsiteX62" fmla="*/ 1301121 w 1721798"/>
                <a:gd name="connsiteY62" fmla="*/ 93787 h 622300"/>
                <a:gd name="connsiteX63" fmla="*/ 1349539 w 1721798"/>
                <a:gd name="connsiteY63" fmla="*/ 103298 h 622300"/>
                <a:gd name="connsiteX64" fmla="*/ 1365399 w 1721798"/>
                <a:gd name="connsiteY64" fmla="*/ 106519 h 622300"/>
                <a:gd name="connsiteX65" fmla="*/ 1407472 w 1721798"/>
                <a:gd name="connsiteY65" fmla="*/ 116835 h 622300"/>
                <a:gd name="connsiteX66" fmla="*/ 1417766 w 1721798"/>
                <a:gd name="connsiteY66" fmla="*/ 119200 h 622300"/>
                <a:gd name="connsiteX67" fmla="*/ 1436020 w 1721798"/>
                <a:gd name="connsiteY67" fmla="*/ 126346 h 622300"/>
                <a:gd name="connsiteX68" fmla="*/ 1465406 w 1721798"/>
                <a:gd name="connsiteY68" fmla="*/ 141443 h 622300"/>
                <a:gd name="connsiteX69" fmla="*/ 1476538 w 1721798"/>
                <a:gd name="connsiteY69" fmla="*/ 148539 h 622300"/>
                <a:gd name="connsiteX70" fmla="*/ 1486054 w 1721798"/>
                <a:gd name="connsiteY70" fmla="*/ 157295 h 622300"/>
                <a:gd name="connsiteX71" fmla="*/ 1500358 w 1721798"/>
                <a:gd name="connsiteY71" fmla="*/ 172393 h 622300"/>
                <a:gd name="connsiteX72" fmla="*/ 1506702 w 1721798"/>
                <a:gd name="connsiteY72" fmla="*/ 178733 h 622300"/>
                <a:gd name="connsiteX73" fmla="*/ 1516996 w 1721798"/>
                <a:gd name="connsiteY73" fmla="*/ 193831 h 622300"/>
                <a:gd name="connsiteX74" fmla="*/ 1523340 w 1721798"/>
                <a:gd name="connsiteY74" fmla="*/ 208877 h 622300"/>
                <a:gd name="connsiteX75" fmla="*/ 1524178 w 1721798"/>
                <a:gd name="connsiteY75" fmla="*/ 227145 h 622300"/>
                <a:gd name="connsiteX76" fmla="*/ 1516996 w 1721798"/>
                <a:gd name="connsiteY76" fmla="*/ 247778 h 622300"/>
                <a:gd name="connsiteX77" fmla="*/ 1510652 w 1721798"/>
                <a:gd name="connsiteY77" fmla="*/ 258094 h 622300"/>
                <a:gd name="connsiteX78" fmla="*/ 1503530 w 1721798"/>
                <a:gd name="connsiteY78" fmla="*/ 269216 h 622300"/>
                <a:gd name="connsiteX79" fmla="*/ 1497186 w 1721798"/>
                <a:gd name="connsiteY79" fmla="*/ 280337 h 622300"/>
                <a:gd name="connsiteX80" fmla="*/ 1489226 w 1721798"/>
                <a:gd name="connsiteY80" fmla="*/ 291459 h 622300"/>
                <a:gd name="connsiteX81" fmla="*/ 1482882 w 1721798"/>
                <a:gd name="connsiteY81" fmla="*/ 300165 h 622300"/>
                <a:gd name="connsiteX82" fmla="*/ 1478932 w 1721798"/>
                <a:gd name="connsiteY82" fmla="*/ 308116 h 622300"/>
                <a:gd name="connsiteX83" fmla="*/ 1474922 w 1721798"/>
                <a:gd name="connsiteY83" fmla="*/ 312091 h 622300"/>
                <a:gd name="connsiteX84" fmla="*/ 1474144 w 1721798"/>
                <a:gd name="connsiteY84" fmla="*/ 314457 h 622300"/>
                <a:gd name="connsiteX85" fmla="*/ 1475760 w 1721798"/>
                <a:gd name="connsiteY85" fmla="*/ 314457 h 622300"/>
                <a:gd name="connsiteX86" fmla="*/ 1481266 w 1721798"/>
                <a:gd name="connsiteY86" fmla="*/ 312091 h 622300"/>
                <a:gd name="connsiteX87" fmla="*/ 1489226 w 1721798"/>
                <a:gd name="connsiteY87" fmla="*/ 311286 h 622300"/>
                <a:gd name="connsiteX88" fmla="*/ 1499520 w 1721798"/>
                <a:gd name="connsiteY88" fmla="*/ 309676 h 622300"/>
                <a:gd name="connsiteX89" fmla="*/ 1511430 w 1721798"/>
                <a:gd name="connsiteY89" fmla="*/ 308921 h 622300"/>
                <a:gd name="connsiteX90" fmla="*/ 1524178 w 1721798"/>
                <a:gd name="connsiteY90" fmla="*/ 307311 h 622300"/>
                <a:gd name="connsiteX91" fmla="*/ 1536865 w 1721798"/>
                <a:gd name="connsiteY91" fmla="*/ 307311 h 622300"/>
                <a:gd name="connsiteX92" fmla="*/ 1551169 w 1721798"/>
                <a:gd name="connsiteY92" fmla="*/ 307311 h 622300"/>
                <a:gd name="connsiteX93" fmla="*/ 1560685 w 1721798"/>
                <a:gd name="connsiteY93" fmla="*/ 308116 h 622300"/>
                <a:gd name="connsiteX94" fmla="*/ 1572595 w 1721798"/>
                <a:gd name="connsiteY94" fmla="*/ 309676 h 622300"/>
                <a:gd name="connsiteX95" fmla="*/ 1585283 w 1721798"/>
                <a:gd name="connsiteY95" fmla="*/ 311286 h 622300"/>
                <a:gd name="connsiteX96" fmla="*/ 1599587 w 1721798"/>
                <a:gd name="connsiteY96" fmla="*/ 315262 h 622300"/>
                <a:gd name="connsiteX97" fmla="*/ 1613053 w 1721798"/>
                <a:gd name="connsiteY97" fmla="*/ 318432 h 622300"/>
                <a:gd name="connsiteX98" fmla="*/ 1627357 w 1721798"/>
                <a:gd name="connsiteY98" fmla="*/ 322408 h 622300"/>
                <a:gd name="connsiteX99" fmla="*/ 1641601 w 1721798"/>
                <a:gd name="connsiteY99" fmla="*/ 327138 h 622300"/>
                <a:gd name="connsiteX100" fmla="*/ 1655905 w 1721798"/>
                <a:gd name="connsiteY100" fmla="*/ 330309 h 622300"/>
                <a:gd name="connsiteX101" fmla="*/ 1668593 w 1721798"/>
                <a:gd name="connsiteY101" fmla="*/ 335089 h 622300"/>
                <a:gd name="connsiteX102" fmla="*/ 1681340 w 1721798"/>
                <a:gd name="connsiteY102" fmla="*/ 339065 h 622300"/>
                <a:gd name="connsiteX103" fmla="*/ 1692412 w 1721798"/>
                <a:gd name="connsiteY103" fmla="*/ 343846 h 622300"/>
                <a:gd name="connsiteX104" fmla="*/ 1702766 w 1721798"/>
                <a:gd name="connsiteY104" fmla="*/ 346211 h 622300"/>
                <a:gd name="connsiteX105" fmla="*/ 1710666 w 1721798"/>
                <a:gd name="connsiteY105" fmla="*/ 348576 h 622300"/>
                <a:gd name="connsiteX106" fmla="*/ 1716232 w 1721798"/>
                <a:gd name="connsiteY106" fmla="*/ 351747 h 622300"/>
                <a:gd name="connsiteX107" fmla="*/ 1721020 w 1721798"/>
                <a:gd name="connsiteY107" fmla="*/ 352552 h 622300"/>
                <a:gd name="connsiteX108" fmla="*/ 1721798 w 1721798"/>
                <a:gd name="connsiteY108" fmla="*/ 353357 h 622300"/>
                <a:gd name="connsiteX109" fmla="*/ 1596415 w 1721798"/>
                <a:gd name="connsiteY109" fmla="*/ 408914 h 622300"/>
                <a:gd name="connsiteX110" fmla="*/ 1697200 w 1721798"/>
                <a:gd name="connsiteY110" fmla="*/ 506543 h 622300"/>
                <a:gd name="connsiteX111" fmla="*/ 1695584 w 1721798"/>
                <a:gd name="connsiteY111" fmla="*/ 506543 h 622300"/>
                <a:gd name="connsiteX112" fmla="*/ 1690018 w 1721798"/>
                <a:gd name="connsiteY112" fmla="*/ 504932 h 622300"/>
                <a:gd name="connsiteX113" fmla="*/ 1682118 w 1721798"/>
                <a:gd name="connsiteY113" fmla="*/ 503372 h 622300"/>
                <a:gd name="connsiteX114" fmla="*/ 1671765 w 1721798"/>
                <a:gd name="connsiteY114" fmla="*/ 501762 h 622300"/>
                <a:gd name="connsiteX115" fmla="*/ 1659915 w 1721798"/>
                <a:gd name="connsiteY115" fmla="*/ 498592 h 622300"/>
                <a:gd name="connsiteX116" fmla="*/ 1644833 w 1721798"/>
                <a:gd name="connsiteY116" fmla="*/ 496226 h 622300"/>
                <a:gd name="connsiteX117" fmla="*/ 1630529 w 1721798"/>
                <a:gd name="connsiteY117" fmla="*/ 493056 h 622300"/>
                <a:gd name="connsiteX118" fmla="*/ 1614669 w 1721798"/>
                <a:gd name="connsiteY118" fmla="*/ 490691 h 622300"/>
                <a:gd name="connsiteX119" fmla="*/ 1599587 w 1721798"/>
                <a:gd name="connsiteY119" fmla="*/ 488275 h 622300"/>
                <a:gd name="connsiteX120" fmla="*/ 1583667 w 1721798"/>
                <a:gd name="connsiteY120" fmla="*/ 485105 h 622300"/>
                <a:gd name="connsiteX121" fmla="*/ 1569423 w 1721798"/>
                <a:gd name="connsiteY121" fmla="*/ 482740 h 622300"/>
                <a:gd name="connsiteX122" fmla="*/ 1555119 w 1721798"/>
                <a:gd name="connsiteY122" fmla="*/ 480374 h 622300"/>
                <a:gd name="connsiteX123" fmla="*/ 1543209 w 1721798"/>
                <a:gd name="connsiteY123" fmla="*/ 478764 h 622300"/>
                <a:gd name="connsiteX124" fmla="*/ 1533693 w 1721798"/>
                <a:gd name="connsiteY124" fmla="*/ 477959 h 622300"/>
                <a:gd name="connsiteX125" fmla="*/ 1525734 w 1721798"/>
                <a:gd name="connsiteY125" fmla="*/ 477154 h 622300"/>
                <a:gd name="connsiteX126" fmla="*/ 1521784 w 1721798"/>
                <a:gd name="connsiteY126" fmla="*/ 477154 h 622300"/>
                <a:gd name="connsiteX127" fmla="*/ 1512268 w 1721798"/>
                <a:gd name="connsiteY127" fmla="*/ 477959 h 622300"/>
                <a:gd name="connsiteX128" fmla="*/ 1497964 w 1721798"/>
                <a:gd name="connsiteY128" fmla="*/ 479569 h 622300"/>
                <a:gd name="connsiteX129" fmla="*/ 1479710 w 1721798"/>
                <a:gd name="connsiteY129" fmla="*/ 481129 h 622300"/>
                <a:gd name="connsiteX130" fmla="*/ 1459062 w 1721798"/>
                <a:gd name="connsiteY130" fmla="*/ 484300 h 622300"/>
                <a:gd name="connsiteX131" fmla="*/ 1437636 w 1721798"/>
                <a:gd name="connsiteY131" fmla="*/ 488275 h 622300"/>
                <a:gd name="connsiteX132" fmla="*/ 1416210 w 1721798"/>
                <a:gd name="connsiteY132" fmla="*/ 493056 h 622300"/>
                <a:gd name="connsiteX133" fmla="*/ 1397956 w 1721798"/>
                <a:gd name="connsiteY133" fmla="*/ 498592 h 622300"/>
                <a:gd name="connsiteX134" fmla="*/ 1383653 w 1721798"/>
                <a:gd name="connsiteY134" fmla="*/ 506543 h 622300"/>
                <a:gd name="connsiteX135" fmla="*/ 1370965 w 1721798"/>
                <a:gd name="connsiteY135" fmla="*/ 514494 h 622300"/>
                <a:gd name="connsiteX136" fmla="*/ 1357439 w 1721798"/>
                <a:gd name="connsiteY136" fmla="*/ 521640 h 622300"/>
                <a:gd name="connsiteX137" fmla="*/ 1344751 w 1721798"/>
                <a:gd name="connsiteY137" fmla="*/ 529541 h 622300"/>
                <a:gd name="connsiteX138" fmla="*/ 1332063 w 1721798"/>
                <a:gd name="connsiteY138" fmla="*/ 537492 h 622300"/>
                <a:gd name="connsiteX139" fmla="*/ 1318597 w 1721798"/>
                <a:gd name="connsiteY139" fmla="*/ 544638 h 622300"/>
                <a:gd name="connsiteX140" fmla="*/ 1305071 w 1721798"/>
                <a:gd name="connsiteY140" fmla="*/ 551784 h 622300"/>
                <a:gd name="connsiteX141" fmla="*/ 1290767 w 1721798"/>
                <a:gd name="connsiteY141" fmla="*/ 559735 h 622300"/>
                <a:gd name="connsiteX142" fmla="*/ 1277301 w 1721798"/>
                <a:gd name="connsiteY142" fmla="*/ 567686 h 622300"/>
                <a:gd name="connsiteX143" fmla="*/ 1267785 w 1721798"/>
                <a:gd name="connsiteY143" fmla="*/ 571611 h 622300"/>
                <a:gd name="connsiteX144" fmla="*/ 1256653 w 1721798"/>
                <a:gd name="connsiteY144" fmla="*/ 575587 h 622300"/>
                <a:gd name="connsiteX145" fmla="*/ 1242350 w 1721798"/>
                <a:gd name="connsiteY145" fmla="*/ 579563 h 622300"/>
                <a:gd name="connsiteX146" fmla="*/ 1227268 w 1721798"/>
                <a:gd name="connsiteY146" fmla="*/ 581928 h 622300"/>
                <a:gd name="connsiteX147" fmla="*/ 1209852 w 1721798"/>
                <a:gd name="connsiteY147" fmla="*/ 583538 h 622300"/>
                <a:gd name="connsiteX148" fmla="*/ 1191598 w 1721798"/>
                <a:gd name="connsiteY148" fmla="*/ 583538 h 622300"/>
                <a:gd name="connsiteX149" fmla="*/ 1170950 w 1721798"/>
                <a:gd name="connsiteY149" fmla="*/ 581928 h 622300"/>
                <a:gd name="connsiteX150" fmla="*/ 1151080 w 1721798"/>
                <a:gd name="connsiteY150" fmla="*/ 578003 h 622300"/>
                <a:gd name="connsiteX151" fmla="*/ 1143958 w 1721798"/>
                <a:gd name="connsiteY151" fmla="*/ 574782 h 622300"/>
                <a:gd name="connsiteX152" fmla="*/ 1138392 w 1721798"/>
                <a:gd name="connsiteY152" fmla="*/ 568441 h 622300"/>
                <a:gd name="connsiteX153" fmla="*/ 1132826 w 1721798"/>
                <a:gd name="connsiteY153" fmla="*/ 559735 h 622300"/>
                <a:gd name="connsiteX154" fmla="*/ 1128876 w 1721798"/>
                <a:gd name="connsiteY154" fmla="*/ 550224 h 622300"/>
                <a:gd name="connsiteX155" fmla="*/ 1126482 w 1721798"/>
                <a:gd name="connsiteY155" fmla="*/ 539857 h 622300"/>
                <a:gd name="connsiteX156" fmla="*/ 1124926 w 1721798"/>
                <a:gd name="connsiteY156" fmla="*/ 531151 h 622300"/>
                <a:gd name="connsiteX157" fmla="*/ 1123310 w 1721798"/>
                <a:gd name="connsiteY157" fmla="*/ 522395 h 622300"/>
                <a:gd name="connsiteX158" fmla="*/ 1124926 w 1721798"/>
                <a:gd name="connsiteY158" fmla="*/ 516859 h 622300"/>
                <a:gd name="connsiteX159" fmla="*/ 1136776 w 1721798"/>
                <a:gd name="connsiteY159" fmla="*/ 482740 h 622300"/>
                <a:gd name="connsiteX160" fmla="*/ 1151080 w 1721798"/>
                <a:gd name="connsiteY160" fmla="*/ 450180 h 622300"/>
                <a:gd name="connsiteX161" fmla="*/ 1165384 w 1721798"/>
                <a:gd name="connsiteY161" fmla="*/ 420036 h 622300"/>
                <a:gd name="connsiteX162" fmla="*/ 1180466 w 1721798"/>
                <a:gd name="connsiteY162" fmla="*/ 393817 h 622300"/>
                <a:gd name="connsiteX163" fmla="*/ 1193932 w 1721798"/>
                <a:gd name="connsiteY163" fmla="*/ 372379 h 622300"/>
                <a:gd name="connsiteX164" fmla="*/ 1205064 w 1721798"/>
                <a:gd name="connsiteY164" fmla="*/ 356527 h 622300"/>
                <a:gd name="connsiteX165" fmla="*/ 1212186 w 1721798"/>
                <a:gd name="connsiteY165" fmla="*/ 345406 h 622300"/>
                <a:gd name="connsiteX166" fmla="*/ 1215358 w 1721798"/>
                <a:gd name="connsiteY166" fmla="*/ 341430 h 622300"/>
                <a:gd name="connsiteX167" fmla="*/ 1099050 w 1721798"/>
                <a:gd name="connsiteY167" fmla="*/ 340794 h 622300"/>
                <a:gd name="connsiteX168" fmla="*/ 1023658 w 1721798"/>
                <a:gd name="connsiteY168" fmla="*/ 360983 h 622300"/>
                <a:gd name="connsiteX169" fmla="*/ 915489 w 1721798"/>
                <a:gd name="connsiteY169" fmla="*/ 388030 h 622300"/>
                <a:gd name="connsiteX170" fmla="*/ 829590 w 1721798"/>
                <a:gd name="connsiteY170" fmla="*/ 419055 h 622300"/>
                <a:gd name="connsiteX171" fmla="*/ 715929 w 1721798"/>
                <a:gd name="connsiteY171" fmla="*/ 457204 h 622300"/>
                <a:gd name="connsiteX172" fmla="*/ 711215 w 1721798"/>
                <a:gd name="connsiteY172" fmla="*/ 458760 h 622300"/>
                <a:gd name="connsiteX173" fmla="*/ 657225 w 1721798"/>
                <a:gd name="connsiteY173" fmla="*/ 481785 h 622300"/>
                <a:gd name="connsiteX174" fmla="*/ 589777 w 1721798"/>
                <a:gd name="connsiteY174" fmla="*/ 510411 h 622300"/>
                <a:gd name="connsiteX175" fmla="*/ 565976 w 1721798"/>
                <a:gd name="connsiteY175" fmla="*/ 521488 h 622300"/>
                <a:gd name="connsiteX176" fmla="*/ 563543 w 1721798"/>
                <a:gd name="connsiteY176" fmla="*/ 522297 h 622300"/>
                <a:gd name="connsiteX177" fmla="*/ 558828 w 1721798"/>
                <a:gd name="connsiteY177" fmla="*/ 524661 h 622300"/>
                <a:gd name="connsiteX178" fmla="*/ 554798 w 1721798"/>
                <a:gd name="connsiteY178" fmla="*/ 526279 h 622300"/>
                <a:gd name="connsiteX179" fmla="*/ 487349 w 1721798"/>
                <a:gd name="connsiteY179" fmla="*/ 558826 h 622300"/>
                <a:gd name="connsiteX180" fmla="*/ 473890 w 1721798"/>
                <a:gd name="connsiteY180" fmla="*/ 565920 h 622300"/>
                <a:gd name="connsiteX181" fmla="*/ 428645 w 1721798"/>
                <a:gd name="connsiteY181" fmla="*/ 586580 h 622300"/>
                <a:gd name="connsiteX182" fmla="*/ 414349 w 1721798"/>
                <a:gd name="connsiteY182" fmla="*/ 593737 h 622300"/>
                <a:gd name="connsiteX183" fmla="*/ 372299 w 1721798"/>
                <a:gd name="connsiteY183" fmla="*/ 610414 h 622300"/>
                <a:gd name="connsiteX184" fmla="*/ 360360 w 1721798"/>
                <a:gd name="connsiteY184" fmla="*/ 615144 h 622300"/>
                <a:gd name="connsiteX185" fmla="*/ 349258 w 1721798"/>
                <a:gd name="connsiteY185" fmla="*/ 619126 h 622300"/>
                <a:gd name="connsiteX186" fmla="*/ 340513 w 1721798"/>
                <a:gd name="connsiteY186" fmla="*/ 621491 h 622300"/>
                <a:gd name="connsiteX187" fmla="*/ 331769 w 1721798"/>
                <a:gd name="connsiteY187" fmla="*/ 622300 h 622300"/>
                <a:gd name="connsiteX188" fmla="*/ 325457 w 1721798"/>
                <a:gd name="connsiteY188" fmla="*/ 622300 h 622300"/>
                <a:gd name="connsiteX189" fmla="*/ 311161 w 1721798"/>
                <a:gd name="connsiteY189" fmla="*/ 619126 h 622300"/>
                <a:gd name="connsiteX190" fmla="*/ 295269 w 1721798"/>
                <a:gd name="connsiteY190" fmla="*/ 610414 h 622300"/>
                <a:gd name="connsiteX191" fmla="*/ 280213 w 1721798"/>
                <a:gd name="connsiteY191" fmla="*/ 598466 h 622300"/>
                <a:gd name="connsiteX192" fmla="*/ 263559 w 1721798"/>
                <a:gd name="connsiteY192" fmla="*/ 584215 h 622300"/>
                <a:gd name="connsiteX193" fmla="*/ 247667 w 1721798"/>
                <a:gd name="connsiteY193" fmla="*/ 566729 h 622300"/>
                <a:gd name="connsiteX194" fmla="*/ 232535 w 1721798"/>
                <a:gd name="connsiteY194" fmla="*/ 548495 h 622300"/>
                <a:gd name="connsiteX195" fmla="*/ 216718 w 1721798"/>
                <a:gd name="connsiteY195" fmla="*/ 528644 h 622300"/>
                <a:gd name="connsiteX196" fmla="*/ 202422 w 1721798"/>
                <a:gd name="connsiteY196" fmla="*/ 507237 h 622300"/>
                <a:gd name="connsiteX197" fmla="*/ 188126 w 1721798"/>
                <a:gd name="connsiteY197" fmla="*/ 487385 h 622300"/>
                <a:gd name="connsiteX198" fmla="*/ 175428 w 1721798"/>
                <a:gd name="connsiteY198" fmla="*/ 467534 h 622300"/>
                <a:gd name="connsiteX199" fmla="*/ 163489 w 1721798"/>
                <a:gd name="connsiteY199" fmla="*/ 447683 h 622300"/>
                <a:gd name="connsiteX200" fmla="*/ 153984 w 1721798"/>
                <a:gd name="connsiteY200" fmla="*/ 431005 h 622300"/>
                <a:gd name="connsiteX201" fmla="*/ 145239 w 1721798"/>
                <a:gd name="connsiteY201" fmla="*/ 415945 h 622300"/>
                <a:gd name="connsiteX202" fmla="*/ 138928 w 1721798"/>
                <a:gd name="connsiteY202" fmla="*/ 403997 h 622300"/>
                <a:gd name="connsiteX203" fmla="*/ 134137 w 1721798"/>
                <a:gd name="connsiteY203" fmla="*/ 395285 h 622300"/>
                <a:gd name="connsiteX204" fmla="*/ 132540 w 1721798"/>
                <a:gd name="connsiteY204" fmla="*/ 390556 h 622300"/>
                <a:gd name="connsiteX205" fmla="*/ 133377 w 1721798"/>
                <a:gd name="connsiteY205" fmla="*/ 384146 h 622300"/>
                <a:gd name="connsiteX206" fmla="*/ 137331 w 1721798"/>
                <a:gd name="connsiteY206" fmla="*/ 373069 h 622300"/>
                <a:gd name="connsiteX207" fmla="*/ 143642 w 1721798"/>
                <a:gd name="connsiteY207" fmla="*/ 361183 h 622300"/>
                <a:gd name="connsiteX208" fmla="*/ 151627 w 1721798"/>
                <a:gd name="connsiteY208" fmla="*/ 347679 h 622300"/>
                <a:gd name="connsiteX209" fmla="*/ 161892 w 1721798"/>
                <a:gd name="connsiteY209" fmla="*/ 334175 h 622300"/>
                <a:gd name="connsiteX210" fmla="*/ 170637 w 1721798"/>
                <a:gd name="connsiteY210" fmla="*/ 320671 h 622300"/>
                <a:gd name="connsiteX211" fmla="*/ 180218 w 1721798"/>
                <a:gd name="connsiteY211" fmla="*/ 311150 h 622300"/>
                <a:gd name="connsiteX212" fmla="*/ 187290 w 1721798"/>
                <a:gd name="connsiteY212" fmla="*/ 303994 h 622300"/>
                <a:gd name="connsiteX213" fmla="*/ 207973 w 1721798"/>
                <a:gd name="connsiteY213" fmla="*/ 288934 h 622300"/>
                <a:gd name="connsiteX214" fmla="*/ 228580 w 1721798"/>
                <a:gd name="connsiteY214" fmla="*/ 274621 h 622300"/>
                <a:gd name="connsiteX215" fmla="*/ 250024 w 1721798"/>
                <a:gd name="connsiteY215" fmla="*/ 260370 h 622300"/>
                <a:gd name="connsiteX216" fmla="*/ 269871 w 1721798"/>
                <a:gd name="connsiteY216" fmla="*/ 247675 h 622300"/>
                <a:gd name="connsiteX217" fmla="*/ 287360 w 1721798"/>
                <a:gd name="connsiteY217" fmla="*/ 238154 h 622300"/>
                <a:gd name="connsiteX218" fmla="*/ 300820 w 1721798"/>
                <a:gd name="connsiteY218" fmla="*/ 229380 h 622300"/>
                <a:gd name="connsiteX219" fmla="*/ 310325 w 1721798"/>
                <a:gd name="connsiteY219" fmla="*/ 223841 h 622300"/>
                <a:gd name="connsiteX220" fmla="*/ 313519 w 1721798"/>
                <a:gd name="connsiteY220" fmla="*/ 222223 h 622300"/>
                <a:gd name="connsiteX221" fmla="*/ 311161 w 1721798"/>
                <a:gd name="connsiteY221" fmla="*/ 221477 h 622300"/>
                <a:gd name="connsiteX222" fmla="*/ 304774 w 1721798"/>
                <a:gd name="connsiteY222" fmla="*/ 219859 h 622300"/>
                <a:gd name="connsiteX223" fmla="*/ 293672 w 1721798"/>
                <a:gd name="connsiteY223" fmla="*/ 216685 h 622300"/>
                <a:gd name="connsiteX224" fmla="*/ 277779 w 1721798"/>
                <a:gd name="connsiteY224" fmla="*/ 213511 h 622300"/>
                <a:gd name="connsiteX225" fmla="*/ 259529 w 1721798"/>
                <a:gd name="connsiteY225" fmla="*/ 210337 h 622300"/>
                <a:gd name="connsiteX226" fmla="*/ 238162 w 1721798"/>
                <a:gd name="connsiteY226" fmla="*/ 207973 h 622300"/>
                <a:gd name="connsiteX227" fmla="*/ 212688 w 1721798"/>
                <a:gd name="connsiteY227" fmla="*/ 206355 h 622300"/>
                <a:gd name="connsiteX228" fmla="*/ 185769 w 1721798"/>
                <a:gd name="connsiteY228" fmla="*/ 207973 h 622300"/>
                <a:gd name="connsiteX229" fmla="*/ 167519 w 1721798"/>
                <a:gd name="connsiteY229" fmla="*/ 209528 h 622300"/>
                <a:gd name="connsiteX230" fmla="*/ 145239 w 1721798"/>
                <a:gd name="connsiteY230" fmla="*/ 214320 h 622300"/>
                <a:gd name="connsiteX231" fmla="*/ 121438 w 1721798"/>
                <a:gd name="connsiteY231" fmla="*/ 218303 h 622300"/>
                <a:gd name="connsiteX232" fmla="*/ 97637 w 1721798"/>
                <a:gd name="connsiteY232" fmla="*/ 223841 h 622300"/>
                <a:gd name="connsiteX233" fmla="*/ 74597 w 1721798"/>
                <a:gd name="connsiteY233" fmla="*/ 229380 h 622300"/>
                <a:gd name="connsiteX234" fmla="*/ 57944 w 1721798"/>
                <a:gd name="connsiteY234" fmla="*/ 234172 h 622300"/>
                <a:gd name="connsiteX235" fmla="*/ 44484 w 1721798"/>
                <a:gd name="connsiteY235" fmla="*/ 238154 h 622300"/>
                <a:gd name="connsiteX236" fmla="*/ 40454 w 1721798"/>
                <a:gd name="connsiteY236" fmla="*/ 238901 h 622300"/>
                <a:gd name="connsiteX237" fmla="*/ 61898 w 1721798"/>
                <a:gd name="connsiteY237" fmla="*/ 186503 h 622300"/>
                <a:gd name="connsiteX238" fmla="*/ 110336 w 1721798"/>
                <a:gd name="connsiteY238" fmla="*/ 131741 h 622300"/>
                <a:gd name="connsiteX239" fmla="*/ 108739 w 1721798"/>
                <a:gd name="connsiteY239" fmla="*/ 130994 h 622300"/>
                <a:gd name="connsiteX240" fmla="*/ 102428 w 1721798"/>
                <a:gd name="connsiteY240" fmla="*/ 129376 h 622300"/>
                <a:gd name="connsiteX241" fmla="*/ 94444 w 1721798"/>
                <a:gd name="connsiteY241" fmla="*/ 126203 h 622300"/>
                <a:gd name="connsiteX242" fmla="*/ 84102 w 1721798"/>
                <a:gd name="connsiteY242" fmla="*/ 123029 h 622300"/>
                <a:gd name="connsiteX243" fmla="*/ 73000 w 1721798"/>
                <a:gd name="connsiteY243" fmla="*/ 119046 h 622300"/>
                <a:gd name="connsiteX244" fmla="*/ 63495 w 1721798"/>
                <a:gd name="connsiteY244" fmla="*/ 114317 h 622300"/>
                <a:gd name="connsiteX245" fmla="*/ 53990 w 1721798"/>
                <a:gd name="connsiteY245" fmla="*/ 109525 h 622300"/>
                <a:gd name="connsiteX246" fmla="*/ 47602 w 1721798"/>
                <a:gd name="connsiteY246" fmla="*/ 106351 h 622300"/>
                <a:gd name="connsiteX247" fmla="*/ 42051 w 1721798"/>
                <a:gd name="connsiteY247" fmla="*/ 101622 h 622300"/>
                <a:gd name="connsiteX248" fmla="*/ 34903 w 1721798"/>
                <a:gd name="connsiteY248" fmla="*/ 95274 h 622300"/>
                <a:gd name="connsiteX249" fmla="*/ 27755 w 1721798"/>
                <a:gd name="connsiteY249" fmla="*/ 88118 h 622300"/>
                <a:gd name="connsiteX250" fmla="*/ 19847 w 1721798"/>
                <a:gd name="connsiteY250" fmla="*/ 80961 h 622300"/>
                <a:gd name="connsiteX251" fmla="*/ 12699 w 1721798"/>
                <a:gd name="connsiteY251" fmla="*/ 72996 h 622300"/>
                <a:gd name="connsiteX252" fmla="*/ 6388 w 1721798"/>
                <a:gd name="connsiteY252" fmla="*/ 66648 h 622300"/>
                <a:gd name="connsiteX253" fmla="*/ 2358 w 1721798"/>
                <a:gd name="connsiteY253" fmla="*/ 61110 h 622300"/>
                <a:gd name="connsiteX254" fmla="*/ 0 w 1721798"/>
                <a:gd name="connsiteY254" fmla="*/ 57127 h 622300"/>
                <a:gd name="connsiteX255" fmla="*/ 761 w 1721798"/>
                <a:gd name="connsiteY255" fmla="*/ 55571 h 622300"/>
                <a:gd name="connsiteX256" fmla="*/ 3954 w 1721798"/>
                <a:gd name="connsiteY256" fmla="*/ 54762 h 622300"/>
                <a:gd name="connsiteX257" fmla="*/ 9505 w 1721798"/>
                <a:gd name="connsiteY257" fmla="*/ 52398 h 622300"/>
                <a:gd name="connsiteX258" fmla="*/ 15893 w 1721798"/>
                <a:gd name="connsiteY258" fmla="*/ 49224 h 622300"/>
                <a:gd name="connsiteX259" fmla="*/ 23801 w 1721798"/>
                <a:gd name="connsiteY259" fmla="*/ 46050 h 622300"/>
                <a:gd name="connsiteX260" fmla="*/ 32546 w 1721798"/>
                <a:gd name="connsiteY260" fmla="*/ 41259 h 622300"/>
                <a:gd name="connsiteX261" fmla="*/ 44484 w 1721798"/>
                <a:gd name="connsiteY261" fmla="*/ 36529 h 622300"/>
                <a:gd name="connsiteX262" fmla="*/ 57944 w 1721798"/>
                <a:gd name="connsiteY262" fmla="*/ 32546 h 622300"/>
                <a:gd name="connsiteX263" fmla="*/ 71403 w 1721798"/>
                <a:gd name="connsiteY263" fmla="*/ 27755 h 622300"/>
                <a:gd name="connsiteX264" fmla="*/ 86535 w 1721798"/>
                <a:gd name="connsiteY264" fmla="*/ 22216 h 622300"/>
                <a:gd name="connsiteX265" fmla="*/ 103188 w 1721798"/>
                <a:gd name="connsiteY265" fmla="*/ 17487 h 622300"/>
                <a:gd name="connsiteX266" fmla="*/ 120678 w 1721798"/>
                <a:gd name="connsiteY266" fmla="*/ 14313 h 622300"/>
                <a:gd name="connsiteX267" fmla="*/ 139688 w 1721798"/>
                <a:gd name="connsiteY267" fmla="*/ 10330 h 622300"/>
                <a:gd name="connsiteX268" fmla="*/ 158775 w 1721798"/>
                <a:gd name="connsiteY268" fmla="*/ 6348 h 622300"/>
                <a:gd name="connsiteX269" fmla="*/ 180218 w 1721798"/>
                <a:gd name="connsiteY269" fmla="*/ 3983 h 622300"/>
                <a:gd name="connsiteX270" fmla="*/ 200825 w 1721798"/>
                <a:gd name="connsiteY270" fmla="*/ 2365 h 622300"/>
                <a:gd name="connsiteX271" fmla="*/ 211167 w 1721798"/>
                <a:gd name="connsiteY271" fmla="*/ 809 h 622300"/>
                <a:gd name="connsiteX272" fmla="*/ 221433 w 1721798"/>
                <a:gd name="connsiteY272" fmla="*/ 809 h 622300"/>
                <a:gd name="connsiteX273" fmla="*/ 232535 w 1721798"/>
                <a:gd name="connsiteY273" fmla="*/ 809 h 622300"/>
                <a:gd name="connsiteX274" fmla="*/ 242876 w 1721798"/>
                <a:gd name="connsiteY27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43701 w 1721798"/>
                <a:gd name="connsiteY21" fmla="*/ 61110 h 622300"/>
                <a:gd name="connsiteX22" fmla="*/ 454043 w 1721798"/>
                <a:gd name="connsiteY22" fmla="*/ 106351 h 622300"/>
                <a:gd name="connsiteX23" fmla="*/ 455640 w 1721798"/>
                <a:gd name="connsiteY23" fmla="*/ 127820 h 622300"/>
                <a:gd name="connsiteX24" fmla="*/ 454043 w 1721798"/>
                <a:gd name="connsiteY24" fmla="*/ 148419 h 622300"/>
                <a:gd name="connsiteX25" fmla="*/ 448492 w 1721798"/>
                <a:gd name="connsiteY25" fmla="*/ 171444 h 622300"/>
                <a:gd name="connsiteX26" fmla="*/ 442105 w 1721798"/>
                <a:gd name="connsiteY26" fmla="*/ 196834 h 622300"/>
                <a:gd name="connsiteX27" fmla="*/ 434196 w 1721798"/>
                <a:gd name="connsiteY27" fmla="*/ 223032 h 622300"/>
                <a:gd name="connsiteX28" fmla="*/ 430242 w 1721798"/>
                <a:gd name="connsiteY28" fmla="*/ 246866 h 622300"/>
                <a:gd name="connsiteX29" fmla="*/ 424691 w 1721798"/>
                <a:gd name="connsiteY29" fmla="*/ 282587 h 622300"/>
                <a:gd name="connsiteX30" fmla="*/ 419064 w 1721798"/>
                <a:gd name="connsiteY30" fmla="*/ 314324 h 622300"/>
                <a:gd name="connsiteX31" fmla="*/ 415946 w 1721798"/>
                <a:gd name="connsiteY31" fmla="*/ 329383 h 622300"/>
                <a:gd name="connsiteX32" fmla="*/ 643766 w 1721798"/>
                <a:gd name="connsiteY32" fmla="*/ 217494 h 622300"/>
                <a:gd name="connsiteX33" fmla="*/ 773068 w 1721798"/>
                <a:gd name="connsiteY33" fmla="*/ 166598 h 622300"/>
                <a:gd name="connsiteX34" fmla="*/ 773120 w 1721798"/>
                <a:gd name="connsiteY34" fmla="*/ 162105 h 622300"/>
                <a:gd name="connsiteX35" fmla="*/ 774710 w 1721798"/>
                <a:gd name="connsiteY35" fmla="*/ 161310 h 622300"/>
                <a:gd name="connsiteX36" fmla="*/ 798571 w 1721798"/>
                <a:gd name="connsiteY36" fmla="*/ 154945 h 622300"/>
                <a:gd name="connsiteX37" fmla="*/ 842316 w 1721798"/>
                <a:gd name="connsiteY37" fmla="*/ 142217 h 622300"/>
                <a:gd name="connsiteX38" fmla="*/ 859814 w 1721798"/>
                <a:gd name="connsiteY38" fmla="*/ 136649 h 622300"/>
                <a:gd name="connsiteX39" fmla="*/ 913103 w 1721798"/>
                <a:gd name="connsiteY39" fmla="*/ 122330 h 622300"/>
                <a:gd name="connsiteX40" fmla="*/ 929806 w 1721798"/>
                <a:gd name="connsiteY40" fmla="*/ 116761 h 622300"/>
                <a:gd name="connsiteX41" fmla="*/ 973551 w 1721798"/>
                <a:gd name="connsiteY41" fmla="*/ 104828 h 622300"/>
                <a:gd name="connsiteX42" fmla="*/ 983890 w 1721798"/>
                <a:gd name="connsiteY42" fmla="*/ 101646 h 622300"/>
                <a:gd name="connsiteX43" fmla="*/ 990253 w 1721798"/>
                <a:gd name="connsiteY43" fmla="*/ 100055 h 622300"/>
                <a:gd name="connsiteX44" fmla="*/ 997412 w 1721798"/>
                <a:gd name="connsiteY44" fmla="*/ 99260 h 622300"/>
                <a:gd name="connsiteX45" fmla="*/ 1005365 w 1721798"/>
                <a:gd name="connsiteY45" fmla="*/ 97669 h 622300"/>
                <a:gd name="connsiteX46" fmla="*/ 1035589 w 1721798"/>
                <a:gd name="connsiteY46" fmla="*/ 93691 h 622300"/>
                <a:gd name="connsiteX47" fmla="*/ 1047519 w 1721798"/>
                <a:gd name="connsiteY47" fmla="*/ 92100 h 622300"/>
                <a:gd name="connsiteX48" fmla="*/ 1059450 w 1721798"/>
                <a:gd name="connsiteY48" fmla="*/ 91305 h 622300"/>
                <a:gd name="connsiteX49" fmla="*/ 1072175 w 1721798"/>
                <a:gd name="connsiteY49" fmla="*/ 88918 h 622300"/>
                <a:gd name="connsiteX50" fmla="*/ 1111148 w 1721798"/>
                <a:gd name="connsiteY50" fmla="*/ 85736 h 622300"/>
                <a:gd name="connsiteX51" fmla="*/ 1123874 w 1721798"/>
                <a:gd name="connsiteY51" fmla="*/ 84145 h 622300"/>
                <a:gd name="connsiteX52" fmla="*/ 1137395 w 1721798"/>
                <a:gd name="connsiteY52" fmla="*/ 82554 h 622300"/>
                <a:gd name="connsiteX53" fmla="*/ 1149325 w 1721798"/>
                <a:gd name="connsiteY53" fmla="*/ 81759 h 622300"/>
                <a:gd name="connsiteX54" fmla="*/ 1162051 w 1721798"/>
                <a:gd name="connsiteY54" fmla="*/ 80963 h 622300"/>
                <a:gd name="connsiteX55" fmla="*/ 1161685 w 1721798"/>
                <a:gd name="connsiteY55" fmla="*/ 82474 h 622300"/>
                <a:gd name="connsiteX56" fmla="*/ 1225712 w 1721798"/>
                <a:gd name="connsiteY56" fmla="*/ 80300 h 622300"/>
                <a:gd name="connsiteX57" fmla="*/ 1230440 w 1721798"/>
                <a:gd name="connsiteY57" fmla="*/ 81105 h 622300"/>
                <a:gd name="connsiteX58" fmla="*/ 1237622 w 1721798"/>
                <a:gd name="connsiteY58" fmla="*/ 81910 h 622300"/>
                <a:gd name="connsiteX59" fmla="*/ 1271735 w 1721798"/>
                <a:gd name="connsiteY59" fmla="*/ 88251 h 622300"/>
                <a:gd name="connsiteX60" fmla="*/ 1285261 w 1721798"/>
                <a:gd name="connsiteY60" fmla="*/ 91422 h 622300"/>
                <a:gd name="connsiteX61" fmla="*/ 1301121 w 1721798"/>
                <a:gd name="connsiteY61" fmla="*/ 93787 h 622300"/>
                <a:gd name="connsiteX62" fmla="*/ 1349539 w 1721798"/>
                <a:gd name="connsiteY62" fmla="*/ 103298 h 622300"/>
                <a:gd name="connsiteX63" fmla="*/ 1365399 w 1721798"/>
                <a:gd name="connsiteY63" fmla="*/ 106519 h 622300"/>
                <a:gd name="connsiteX64" fmla="*/ 1407472 w 1721798"/>
                <a:gd name="connsiteY64" fmla="*/ 116835 h 622300"/>
                <a:gd name="connsiteX65" fmla="*/ 1417766 w 1721798"/>
                <a:gd name="connsiteY65" fmla="*/ 119200 h 622300"/>
                <a:gd name="connsiteX66" fmla="*/ 1436020 w 1721798"/>
                <a:gd name="connsiteY66" fmla="*/ 126346 h 622300"/>
                <a:gd name="connsiteX67" fmla="*/ 1465406 w 1721798"/>
                <a:gd name="connsiteY67" fmla="*/ 141443 h 622300"/>
                <a:gd name="connsiteX68" fmla="*/ 1476538 w 1721798"/>
                <a:gd name="connsiteY68" fmla="*/ 148539 h 622300"/>
                <a:gd name="connsiteX69" fmla="*/ 1486054 w 1721798"/>
                <a:gd name="connsiteY69" fmla="*/ 157295 h 622300"/>
                <a:gd name="connsiteX70" fmla="*/ 1500358 w 1721798"/>
                <a:gd name="connsiteY70" fmla="*/ 172393 h 622300"/>
                <a:gd name="connsiteX71" fmla="*/ 1506702 w 1721798"/>
                <a:gd name="connsiteY71" fmla="*/ 178733 h 622300"/>
                <a:gd name="connsiteX72" fmla="*/ 1516996 w 1721798"/>
                <a:gd name="connsiteY72" fmla="*/ 193831 h 622300"/>
                <a:gd name="connsiteX73" fmla="*/ 1523340 w 1721798"/>
                <a:gd name="connsiteY73" fmla="*/ 208877 h 622300"/>
                <a:gd name="connsiteX74" fmla="*/ 1524178 w 1721798"/>
                <a:gd name="connsiteY74" fmla="*/ 227145 h 622300"/>
                <a:gd name="connsiteX75" fmla="*/ 1516996 w 1721798"/>
                <a:gd name="connsiteY75" fmla="*/ 247778 h 622300"/>
                <a:gd name="connsiteX76" fmla="*/ 1510652 w 1721798"/>
                <a:gd name="connsiteY76" fmla="*/ 258094 h 622300"/>
                <a:gd name="connsiteX77" fmla="*/ 1503530 w 1721798"/>
                <a:gd name="connsiteY77" fmla="*/ 269216 h 622300"/>
                <a:gd name="connsiteX78" fmla="*/ 1497186 w 1721798"/>
                <a:gd name="connsiteY78" fmla="*/ 280337 h 622300"/>
                <a:gd name="connsiteX79" fmla="*/ 1489226 w 1721798"/>
                <a:gd name="connsiteY79" fmla="*/ 291459 h 622300"/>
                <a:gd name="connsiteX80" fmla="*/ 1482882 w 1721798"/>
                <a:gd name="connsiteY80" fmla="*/ 300165 h 622300"/>
                <a:gd name="connsiteX81" fmla="*/ 1478932 w 1721798"/>
                <a:gd name="connsiteY81" fmla="*/ 308116 h 622300"/>
                <a:gd name="connsiteX82" fmla="*/ 1474922 w 1721798"/>
                <a:gd name="connsiteY82" fmla="*/ 312091 h 622300"/>
                <a:gd name="connsiteX83" fmla="*/ 1474144 w 1721798"/>
                <a:gd name="connsiteY83" fmla="*/ 314457 h 622300"/>
                <a:gd name="connsiteX84" fmla="*/ 1475760 w 1721798"/>
                <a:gd name="connsiteY84" fmla="*/ 314457 h 622300"/>
                <a:gd name="connsiteX85" fmla="*/ 1481266 w 1721798"/>
                <a:gd name="connsiteY85" fmla="*/ 312091 h 622300"/>
                <a:gd name="connsiteX86" fmla="*/ 1489226 w 1721798"/>
                <a:gd name="connsiteY86" fmla="*/ 311286 h 622300"/>
                <a:gd name="connsiteX87" fmla="*/ 1499520 w 1721798"/>
                <a:gd name="connsiteY87" fmla="*/ 309676 h 622300"/>
                <a:gd name="connsiteX88" fmla="*/ 1511430 w 1721798"/>
                <a:gd name="connsiteY88" fmla="*/ 308921 h 622300"/>
                <a:gd name="connsiteX89" fmla="*/ 1524178 w 1721798"/>
                <a:gd name="connsiteY89" fmla="*/ 307311 h 622300"/>
                <a:gd name="connsiteX90" fmla="*/ 1536865 w 1721798"/>
                <a:gd name="connsiteY90" fmla="*/ 307311 h 622300"/>
                <a:gd name="connsiteX91" fmla="*/ 1551169 w 1721798"/>
                <a:gd name="connsiteY91" fmla="*/ 307311 h 622300"/>
                <a:gd name="connsiteX92" fmla="*/ 1560685 w 1721798"/>
                <a:gd name="connsiteY92" fmla="*/ 308116 h 622300"/>
                <a:gd name="connsiteX93" fmla="*/ 1572595 w 1721798"/>
                <a:gd name="connsiteY93" fmla="*/ 309676 h 622300"/>
                <a:gd name="connsiteX94" fmla="*/ 1585283 w 1721798"/>
                <a:gd name="connsiteY94" fmla="*/ 311286 h 622300"/>
                <a:gd name="connsiteX95" fmla="*/ 1599587 w 1721798"/>
                <a:gd name="connsiteY95" fmla="*/ 315262 h 622300"/>
                <a:gd name="connsiteX96" fmla="*/ 1613053 w 1721798"/>
                <a:gd name="connsiteY96" fmla="*/ 318432 h 622300"/>
                <a:gd name="connsiteX97" fmla="*/ 1627357 w 1721798"/>
                <a:gd name="connsiteY97" fmla="*/ 322408 h 622300"/>
                <a:gd name="connsiteX98" fmla="*/ 1641601 w 1721798"/>
                <a:gd name="connsiteY98" fmla="*/ 327138 h 622300"/>
                <a:gd name="connsiteX99" fmla="*/ 1655905 w 1721798"/>
                <a:gd name="connsiteY99" fmla="*/ 330309 h 622300"/>
                <a:gd name="connsiteX100" fmla="*/ 1668593 w 1721798"/>
                <a:gd name="connsiteY100" fmla="*/ 335089 h 622300"/>
                <a:gd name="connsiteX101" fmla="*/ 1681340 w 1721798"/>
                <a:gd name="connsiteY101" fmla="*/ 339065 h 622300"/>
                <a:gd name="connsiteX102" fmla="*/ 1692412 w 1721798"/>
                <a:gd name="connsiteY102" fmla="*/ 343846 h 622300"/>
                <a:gd name="connsiteX103" fmla="*/ 1702766 w 1721798"/>
                <a:gd name="connsiteY103" fmla="*/ 346211 h 622300"/>
                <a:gd name="connsiteX104" fmla="*/ 1710666 w 1721798"/>
                <a:gd name="connsiteY104" fmla="*/ 348576 h 622300"/>
                <a:gd name="connsiteX105" fmla="*/ 1716232 w 1721798"/>
                <a:gd name="connsiteY105" fmla="*/ 351747 h 622300"/>
                <a:gd name="connsiteX106" fmla="*/ 1721020 w 1721798"/>
                <a:gd name="connsiteY106" fmla="*/ 352552 h 622300"/>
                <a:gd name="connsiteX107" fmla="*/ 1721798 w 1721798"/>
                <a:gd name="connsiteY107" fmla="*/ 353357 h 622300"/>
                <a:gd name="connsiteX108" fmla="*/ 1596415 w 1721798"/>
                <a:gd name="connsiteY108" fmla="*/ 408914 h 622300"/>
                <a:gd name="connsiteX109" fmla="*/ 1697200 w 1721798"/>
                <a:gd name="connsiteY109" fmla="*/ 506543 h 622300"/>
                <a:gd name="connsiteX110" fmla="*/ 1695584 w 1721798"/>
                <a:gd name="connsiteY110" fmla="*/ 506543 h 622300"/>
                <a:gd name="connsiteX111" fmla="*/ 1690018 w 1721798"/>
                <a:gd name="connsiteY111" fmla="*/ 504932 h 622300"/>
                <a:gd name="connsiteX112" fmla="*/ 1682118 w 1721798"/>
                <a:gd name="connsiteY112" fmla="*/ 503372 h 622300"/>
                <a:gd name="connsiteX113" fmla="*/ 1671765 w 1721798"/>
                <a:gd name="connsiteY113" fmla="*/ 501762 h 622300"/>
                <a:gd name="connsiteX114" fmla="*/ 1659915 w 1721798"/>
                <a:gd name="connsiteY114" fmla="*/ 498592 h 622300"/>
                <a:gd name="connsiteX115" fmla="*/ 1644833 w 1721798"/>
                <a:gd name="connsiteY115" fmla="*/ 496226 h 622300"/>
                <a:gd name="connsiteX116" fmla="*/ 1630529 w 1721798"/>
                <a:gd name="connsiteY116" fmla="*/ 493056 h 622300"/>
                <a:gd name="connsiteX117" fmla="*/ 1614669 w 1721798"/>
                <a:gd name="connsiteY117" fmla="*/ 490691 h 622300"/>
                <a:gd name="connsiteX118" fmla="*/ 1599587 w 1721798"/>
                <a:gd name="connsiteY118" fmla="*/ 488275 h 622300"/>
                <a:gd name="connsiteX119" fmla="*/ 1583667 w 1721798"/>
                <a:gd name="connsiteY119" fmla="*/ 485105 h 622300"/>
                <a:gd name="connsiteX120" fmla="*/ 1569423 w 1721798"/>
                <a:gd name="connsiteY120" fmla="*/ 482740 h 622300"/>
                <a:gd name="connsiteX121" fmla="*/ 1555119 w 1721798"/>
                <a:gd name="connsiteY121" fmla="*/ 480374 h 622300"/>
                <a:gd name="connsiteX122" fmla="*/ 1543209 w 1721798"/>
                <a:gd name="connsiteY122" fmla="*/ 478764 h 622300"/>
                <a:gd name="connsiteX123" fmla="*/ 1533693 w 1721798"/>
                <a:gd name="connsiteY123" fmla="*/ 477959 h 622300"/>
                <a:gd name="connsiteX124" fmla="*/ 1525734 w 1721798"/>
                <a:gd name="connsiteY124" fmla="*/ 477154 h 622300"/>
                <a:gd name="connsiteX125" fmla="*/ 1521784 w 1721798"/>
                <a:gd name="connsiteY125" fmla="*/ 477154 h 622300"/>
                <a:gd name="connsiteX126" fmla="*/ 1512268 w 1721798"/>
                <a:gd name="connsiteY126" fmla="*/ 477959 h 622300"/>
                <a:gd name="connsiteX127" fmla="*/ 1497964 w 1721798"/>
                <a:gd name="connsiteY127" fmla="*/ 479569 h 622300"/>
                <a:gd name="connsiteX128" fmla="*/ 1479710 w 1721798"/>
                <a:gd name="connsiteY128" fmla="*/ 481129 h 622300"/>
                <a:gd name="connsiteX129" fmla="*/ 1459062 w 1721798"/>
                <a:gd name="connsiteY129" fmla="*/ 484300 h 622300"/>
                <a:gd name="connsiteX130" fmla="*/ 1437636 w 1721798"/>
                <a:gd name="connsiteY130" fmla="*/ 488275 h 622300"/>
                <a:gd name="connsiteX131" fmla="*/ 1416210 w 1721798"/>
                <a:gd name="connsiteY131" fmla="*/ 493056 h 622300"/>
                <a:gd name="connsiteX132" fmla="*/ 1397956 w 1721798"/>
                <a:gd name="connsiteY132" fmla="*/ 498592 h 622300"/>
                <a:gd name="connsiteX133" fmla="*/ 1383653 w 1721798"/>
                <a:gd name="connsiteY133" fmla="*/ 506543 h 622300"/>
                <a:gd name="connsiteX134" fmla="*/ 1370965 w 1721798"/>
                <a:gd name="connsiteY134" fmla="*/ 514494 h 622300"/>
                <a:gd name="connsiteX135" fmla="*/ 1357439 w 1721798"/>
                <a:gd name="connsiteY135" fmla="*/ 521640 h 622300"/>
                <a:gd name="connsiteX136" fmla="*/ 1344751 w 1721798"/>
                <a:gd name="connsiteY136" fmla="*/ 529541 h 622300"/>
                <a:gd name="connsiteX137" fmla="*/ 1332063 w 1721798"/>
                <a:gd name="connsiteY137" fmla="*/ 537492 h 622300"/>
                <a:gd name="connsiteX138" fmla="*/ 1318597 w 1721798"/>
                <a:gd name="connsiteY138" fmla="*/ 544638 h 622300"/>
                <a:gd name="connsiteX139" fmla="*/ 1305071 w 1721798"/>
                <a:gd name="connsiteY139" fmla="*/ 551784 h 622300"/>
                <a:gd name="connsiteX140" fmla="*/ 1290767 w 1721798"/>
                <a:gd name="connsiteY140" fmla="*/ 559735 h 622300"/>
                <a:gd name="connsiteX141" fmla="*/ 1277301 w 1721798"/>
                <a:gd name="connsiteY141" fmla="*/ 567686 h 622300"/>
                <a:gd name="connsiteX142" fmla="*/ 1267785 w 1721798"/>
                <a:gd name="connsiteY142" fmla="*/ 571611 h 622300"/>
                <a:gd name="connsiteX143" fmla="*/ 1256653 w 1721798"/>
                <a:gd name="connsiteY143" fmla="*/ 575587 h 622300"/>
                <a:gd name="connsiteX144" fmla="*/ 1242350 w 1721798"/>
                <a:gd name="connsiteY144" fmla="*/ 579563 h 622300"/>
                <a:gd name="connsiteX145" fmla="*/ 1227268 w 1721798"/>
                <a:gd name="connsiteY145" fmla="*/ 581928 h 622300"/>
                <a:gd name="connsiteX146" fmla="*/ 1209852 w 1721798"/>
                <a:gd name="connsiteY146" fmla="*/ 583538 h 622300"/>
                <a:gd name="connsiteX147" fmla="*/ 1191598 w 1721798"/>
                <a:gd name="connsiteY147" fmla="*/ 583538 h 622300"/>
                <a:gd name="connsiteX148" fmla="*/ 1170950 w 1721798"/>
                <a:gd name="connsiteY148" fmla="*/ 581928 h 622300"/>
                <a:gd name="connsiteX149" fmla="*/ 1151080 w 1721798"/>
                <a:gd name="connsiteY149" fmla="*/ 578003 h 622300"/>
                <a:gd name="connsiteX150" fmla="*/ 1143958 w 1721798"/>
                <a:gd name="connsiteY150" fmla="*/ 574782 h 622300"/>
                <a:gd name="connsiteX151" fmla="*/ 1138392 w 1721798"/>
                <a:gd name="connsiteY151" fmla="*/ 568441 h 622300"/>
                <a:gd name="connsiteX152" fmla="*/ 1132826 w 1721798"/>
                <a:gd name="connsiteY152" fmla="*/ 559735 h 622300"/>
                <a:gd name="connsiteX153" fmla="*/ 1128876 w 1721798"/>
                <a:gd name="connsiteY153" fmla="*/ 550224 h 622300"/>
                <a:gd name="connsiteX154" fmla="*/ 1126482 w 1721798"/>
                <a:gd name="connsiteY154" fmla="*/ 539857 h 622300"/>
                <a:gd name="connsiteX155" fmla="*/ 1124926 w 1721798"/>
                <a:gd name="connsiteY155" fmla="*/ 531151 h 622300"/>
                <a:gd name="connsiteX156" fmla="*/ 1123310 w 1721798"/>
                <a:gd name="connsiteY156" fmla="*/ 522395 h 622300"/>
                <a:gd name="connsiteX157" fmla="*/ 1124926 w 1721798"/>
                <a:gd name="connsiteY157" fmla="*/ 516859 h 622300"/>
                <a:gd name="connsiteX158" fmla="*/ 1136776 w 1721798"/>
                <a:gd name="connsiteY158" fmla="*/ 482740 h 622300"/>
                <a:gd name="connsiteX159" fmla="*/ 1151080 w 1721798"/>
                <a:gd name="connsiteY159" fmla="*/ 450180 h 622300"/>
                <a:gd name="connsiteX160" fmla="*/ 1165384 w 1721798"/>
                <a:gd name="connsiteY160" fmla="*/ 420036 h 622300"/>
                <a:gd name="connsiteX161" fmla="*/ 1180466 w 1721798"/>
                <a:gd name="connsiteY161" fmla="*/ 393817 h 622300"/>
                <a:gd name="connsiteX162" fmla="*/ 1193932 w 1721798"/>
                <a:gd name="connsiteY162" fmla="*/ 372379 h 622300"/>
                <a:gd name="connsiteX163" fmla="*/ 1205064 w 1721798"/>
                <a:gd name="connsiteY163" fmla="*/ 356527 h 622300"/>
                <a:gd name="connsiteX164" fmla="*/ 1212186 w 1721798"/>
                <a:gd name="connsiteY164" fmla="*/ 345406 h 622300"/>
                <a:gd name="connsiteX165" fmla="*/ 1215358 w 1721798"/>
                <a:gd name="connsiteY165" fmla="*/ 341430 h 622300"/>
                <a:gd name="connsiteX166" fmla="*/ 1099050 w 1721798"/>
                <a:gd name="connsiteY166" fmla="*/ 340794 h 622300"/>
                <a:gd name="connsiteX167" fmla="*/ 1023658 w 1721798"/>
                <a:gd name="connsiteY167" fmla="*/ 360983 h 622300"/>
                <a:gd name="connsiteX168" fmla="*/ 915489 w 1721798"/>
                <a:gd name="connsiteY168" fmla="*/ 388030 h 622300"/>
                <a:gd name="connsiteX169" fmla="*/ 829590 w 1721798"/>
                <a:gd name="connsiteY169" fmla="*/ 419055 h 622300"/>
                <a:gd name="connsiteX170" fmla="*/ 715929 w 1721798"/>
                <a:gd name="connsiteY170" fmla="*/ 457204 h 622300"/>
                <a:gd name="connsiteX171" fmla="*/ 711215 w 1721798"/>
                <a:gd name="connsiteY171" fmla="*/ 458760 h 622300"/>
                <a:gd name="connsiteX172" fmla="*/ 657225 w 1721798"/>
                <a:gd name="connsiteY172" fmla="*/ 481785 h 622300"/>
                <a:gd name="connsiteX173" fmla="*/ 589777 w 1721798"/>
                <a:gd name="connsiteY173" fmla="*/ 510411 h 622300"/>
                <a:gd name="connsiteX174" fmla="*/ 565976 w 1721798"/>
                <a:gd name="connsiteY174" fmla="*/ 521488 h 622300"/>
                <a:gd name="connsiteX175" fmla="*/ 563543 w 1721798"/>
                <a:gd name="connsiteY175" fmla="*/ 522297 h 622300"/>
                <a:gd name="connsiteX176" fmla="*/ 558828 w 1721798"/>
                <a:gd name="connsiteY176" fmla="*/ 524661 h 622300"/>
                <a:gd name="connsiteX177" fmla="*/ 554798 w 1721798"/>
                <a:gd name="connsiteY177" fmla="*/ 526279 h 622300"/>
                <a:gd name="connsiteX178" fmla="*/ 487349 w 1721798"/>
                <a:gd name="connsiteY178" fmla="*/ 558826 h 622300"/>
                <a:gd name="connsiteX179" fmla="*/ 473890 w 1721798"/>
                <a:gd name="connsiteY179" fmla="*/ 565920 h 622300"/>
                <a:gd name="connsiteX180" fmla="*/ 428645 w 1721798"/>
                <a:gd name="connsiteY180" fmla="*/ 586580 h 622300"/>
                <a:gd name="connsiteX181" fmla="*/ 414349 w 1721798"/>
                <a:gd name="connsiteY181" fmla="*/ 593737 h 622300"/>
                <a:gd name="connsiteX182" fmla="*/ 372299 w 1721798"/>
                <a:gd name="connsiteY182" fmla="*/ 610414 h 622300"/>
                <a:gd name="connsiteX183" fmla="*/ 360360 w 1721798"/>
                <a:gd name="connsiteY183" fmla="*/ 615144 h 622300"/>
                <a:gd name="connsiteX184" fmla="*/ 349258 w 1721798"/>
                <a:gd name="connsiteY184" fmla="*/ 619126 h 622300"/>
                <a:gd name="connsiteX185" fmla="*/ 340513 w 1721798"/>
                <a:gd name="connsiteY185" fmla="*/ 621491 h 622300"/>
                <a:gd name="connsiteX186" fmla="*/ 331769 w 1721798"/>
                <a:gd name="connsiteY186" fmla="*/ 622300 h 622300"/>
                <a:gd name="connsiteX187" fmla="*/ 325457 w 1721798"/>
                <a:gd name="connsiteY187" fmla="*/ 622300 h 622300"/>
                <a:gd name="connsiteX188" fmla="*/ 311161 w 1721798"/>
                <a:gd name="connsiteY188" fmla="*/ 619126 h 622300"/>
                <a:gd name="connsiteX189" fmla="*/ 295269 w 1721798"/>
                <a:gd name="connsiteY189" fmla="*/ 610414 h 622300"/>
                <a:gd name="connsiteX190" fmla="*/ 280213 w 1721798"/>
                <a:gd name="connsiteY190" fmla="*/ 598466 h 622300"/>
                <a:gd name="connsiteX191" fmla="*/ 263559 w 1721798"/>
                <a:gd name="connsiteY191" fmla="*/ 584215 h 622300"/>
                <a:gd name="connsiteX192" fmla="*/ 247667 w 1721798"/>
                <a:gd name="connsiteY192" fmla="*/ 566729 h 622300"/>
                <a:gd name="connsiteX193" fmla="*/ 232535 w 1721798"/>
                <a:gd name="connsiteY193" fmla="*/ 548495 h 622300"/>
                <a:gd name="connsiteX194" fmla="*/ 216718 w 1721798"/>
                <a:gd name="connsiteY194" fmla="*/ 528644 h 622300"/>
                <a:gd name="connsiteX195" fmla="*/ 202422 w 1721798"/>
                <a:gd name="connsiteY195" fmla="*/ 507237 h 622300"/>
                <a:gd name="connsiteX196" fmla="*/ 188126 w 1721798"/>
                <a:gd name="connsiteY196" fmla="*/ 487385 h 622300"/>
                <a:gd name="connsiteX197" fmla="*/ 175428 w 1721798"/>
                <a:gd name="connsiteY197" fmla="*/ 467534 h 622300"/>
                <a:gd name="connsiteX198" fmla="*/ 163489 w 1721798"/>
                <a:gd name="connsiteY198" fmla="*/ 447683 h 622300"/>
                <a:gd name="connsiteX199" fmla="*/ 153984 w 1721798"/>
                <a:gd name="connsiteY199" fmla="*/ 431005 h 622300"/>
                <a:gd name="connsiteX200" fmla="*/ 145239 w 1721798"/>
                <a:gd name="connsiteY200" fmla="*/ 415945 h 622300"/>
                <a:gd name="connsiteX201" fmla="*/ 138928 w 1721798"/>
                <a:gd name="connsiteY201" fmla="*/ 403997 h 622300"/>
                <a:gd name="connsiteX202" fmla="*/ 134137 w 1721798"/>
                <a:gd name="connsiteY202" fmla="*/ 395285 h 622300"/>
                <a:gd name="connsiteX203" fmla="*/ 132540 w 1721798"/>
                <a:gd name="connsiteY203" fmla="*/ 390556 h 622300"/>
                <a:gd name="connsiteX204" fmla="*/ 133377 w 1721798"/>
                <a:gd name="connsiteY204" fmla="*/ 384146 h 622300"/>
                <a:gd name="connsiteX205" fmla="*/ 137331 w 1721798"/>
                <a:gd name="connsiteY205" fmla="*/ 373069 h 622300"/>
                <a:gd name="connsiteX206" fmla="*/ 143642 w 1721798"/>
                <a:gd name="connsiteY206" fmla="*/ 361183 h 622300"/>
                <a:gd name="connsiteX207" fmla="*/ 151627 w 1721798"/>
                <a:gd name="connsiteY207" fmla="*/ 347679 h 622300"/>
                <a:gd name="connsiteX208" fmla="*/ 161892 w 1721798"/>
                <a:gd name="connsiteY208" fmla="*/ 334175 h 622300"/>
                <a:gd name="connsiteX209" fmla="*/ 170637 w 1721798"/>
                <a:gd name="connsiteY209" fmla="*/ 320671 h 622300"/>
                <a:gd name="connsiteX210" fmla="*/ 180218 w 1721798"/>
                <a:gd name="connsiteY210" fmla="*/ 311150 h 622300"/>
                <a:gd name="connsiteX211" fmla="*/ 187290 w 1721798"/>
                <a:gd name="connsiteY211" fmla="*/ 303994 h 622300"/>
                <a:gd name="connsiteX212" fmla="*/ 207973 w 1721798"/>
                <a:gd name="connsiteY212" fmla="*/ 288934 h 622300"/>
                <a:gd name="connsiteX213" fmla="*/ 228580 w 1721798"/>
                <a:gd name="connsiteY213" fmla="*/ 274621 h 622300"/>
                <a:gd name="connsiteX214" fmla="*/ 250024 w 1721798"/>
                <a:gd name="connsiteY214" fmla="*/ 260370 h 622300"/>
                <a:gd name="connsiteX215" fmla="*/ 269871 w 1721798"/>
                <a:gd name="connsiteY215" fmla="*/ 247675 h 622300"/>
                <a:gd name="connsiteX216" fmla="*/ 287360 w 1721798"/>
                <a:gd name="connsiteY216" fmla="*/ 238154 h 622300"/>
                <a:gd name="connsiteX217" fmla="*/ 300820 w 1721798"/>
                <a:gd name="connsiteY217" fmla="*/ 229380 h 622300"/>
                <a:gd name="connsiteX218" fmla="*/ 310325 w 1721798"/>
                <a:gd name="connsiteY218" fmla="*/ 223841 h 622300"/>
                <a:gd name="connsiteX219" fmla="*/ 313519 w 1721798"/>
                <a:gd name="connsiteY219" fmla="*/ 222223 h 622300"/>
                <a:gd name="connsiteX220" fmla="*/ 311161 w 1721798"/>
                <a:gd name="connsiteY220" fmla="*/ 221477 h 622300"/>
                <a:gd name="connsiteX221" fmla="*/ 304774 w 1721798"/>
                <a:gd name="connsiteY221" fmla="*/ 219859 h 622300"/>
                <a:gd name="connsiteX222" fmla="*/ 293672 w 1721798"/>
                <a:gd name="connsiteY222" fmla="*/ 216685 h 622300"/>
                <a:gd name="connsiteX223" fmla="*/ 277779 w 1721798"/>
                <a:gd name="connsiteY223" fmla="*/ 213511 h 622300"/>
                <a:gd name="connsiteX224" fmla="*/ 259529 w 1721798"/>
                <a:gd name="connsiteY224" fmla="*/ 210337 h 622300"/>
                <a:gd name="connsiteX225" fmla="*/ 238162 w 1721798"/>
                <a:gd name="connsiteY225" fmla="*/ 207973 h 622300"/>
                <a:gd name="connsiteX226" fmla="*/ 212688 w 1721798"/>
                <a:gd name="connsiteY226" fmla="*/ 206355 h 622300"/>
                <a:gd name="connsiteX227" fmla="*/ 185769 w 1721798"/>
                <a:gd name="connsiteY227" fmla="*/ 207973 h 622300"/>
                <a:gd name="connsiteX228" fmla="*/ 167519 w 1721798"/>
                <a:gd name="connsiteY228" fmla="*/ 209528 h 622300"/>
                <a:gd name="connsiteX229" fmla="*/ 145239 w 1721798"/>
                <a:gd name="connsiteY229" fmla="*/ 214320 h 622300"/>
                <a:gd name="connsiteX230" fmla="*/ 121438 w 1721798"/>
                <a:gd name="connsiteY230" fmla="*/ 218303 h 622300"/>
                <a:gd name="connsiteX231" fmla="*/ 97637 w 1721798"/>
                <a:gd name="connsiteY231" fmla="*/ 223841 h 622300"/>
                <a:gd name="connsiteX232" fmla="*/ 74597 w 1721798"/>
                <a:gd name="connsiteY232" fmla="*/ 229380 h 622300"/>
                <a:gd name="connsiteX233" fmla="*/ 57944 w 1721798"/>
                <a:gd name="connsiteY233" fmla="*/ 234172 h 622300"/>
                <a:gd name="connsiteX234" fmla="*/ 44484 w 1721798"/>
                <a:gd name="connsiteY234" fmla="*/ 238154 h 622300"/>
                <a:gd name="connsiteX235" fmla="*/ 40454 w 1721798"/>
                <a:gd name="connsiteY235" fmla="*/ 238901 h 622300"/>
                <a:gd name="connsiteX236" fmla="*/ 61898 w 1721798"/>
                <a:gd name="connsiteY236" fmla="*/ 186503 h 622300"/>
                <a:gd name="connsiteX237" fmla="*/ 110336 w 1721798"/>
                <a:gd name="connsiteY237" fmla="*/ 131741 h 622300"/>
                <a:gd name="connsiteX238" fmla="*/ 108739 w 1721798"/>
                <a:gd name="connsiteY238" fmla="*/ 130994 h 622300"/>
                <a:gd name="connsiteX239" fmla="*/ 102428 w 1721798"/>
                <a:gd name="connsiteY239" fmla="*/ 129376 h 622300"/>
                <a:gd name="connsiteX240" fmla="*/ 94444 w 1721798"/>
                <a:gd name="connsiteY240" fmla="*/ 126203 h 622300"/>
                <a:gd name="connsiteX241" fmla="*/ 84102 w 1721798"/>
                <a:gd name="connsiteY241" fmla="*/ 123029 h 622300"/>
                <a:gd name="connsiteX242" fmla="*/ 73000 w 1721798"/>
                <a:gd name="connsiteY242" fmla="*/ 119046 h 622300"/>
                <a:gd name="connsiteX243" fmla="*/ 63495 w 1721798"/>
                <a:gd name="connsiteY243" fmla="*/ 114317 h 622300"/>
                <a:gd name="connsiteX244" fmla="*/ 53990 w 1721798"/>
                <a:gd name="connsiteY244" fmla="*/ 109525 h 622300"/>
                <a:gd name="connsiteX245" fmla="*/ 47602 w 1721798"/>
                <a:gd name="connsiteY245" fmla="*/ 106351 h 622300"/>
                <a:gd name="connsiteX246" fmla="*/ 42051 w 1721798"/>
                <a:gd name="connsiteY246" fmla="*/ 101622 h 622300"/>
                <a:gd name="connsiteX247" fmla="*/ 34903 w 1721798"/>
                <a:gd name="connsiteY247" fmla="*/ 95274 h 622300"/>
                <a:gd name="connsiteX248" fmla="*/ 27755 w 1721798"/>
                <a:gd name="connsiteY248" fmla="*/ 88118 h 622300"/>
                <a:gd name="connsiteX249" fmla="*/ 19847 w 1721798"/>
                <a:gd name="connsiteY249" fmla="*/ 80961 h 622300"/>
                <a:gd name="connsiteX250" fmla="*/ 12699 w 1721798"/>
                <a:gd name="connsiteY250" fmla="*/ 72996 h 622300"/>
                <a:gd name="connsiteX251" fmla="*/ 6388 w 1721798"/>
                <a:gd name="connsiteY251" fmla="*/ 66648 h 622300"/>
                <a:gd name="connsiteX252" fmla="*/ 2358 w 1721798"/>
                <a:gd name="connsiteY252" fmla="*/ 61110 h 622300"/>
                <a:gd name="connsiteX253" fmla="*/ 0 w 1721798"/>
                <a:gd name="connsiteY253" fmla="*/ 57127 h 622300"/>
                <a:gd name="connsiteX254" fmla="*/ 761 w 1721798"/>
                <a:gd name="connsiteY254" fmla="*/ 55571 h 622300"/>
                <a:gd name="connsiteX255" fmla="*/ 3954 w 1721798"/>
                <a:gd name="connsiteY255" fmla="*/ 54762 h 622300"/>
                <a:gd name="connsiteX256" fmla="*/ 9505 w 1721798"/>
                <a:gd name="connsiteY256" fmla="*/ 52398 h 622300"/>
                <a:gd name="connsiteX257" fmla="*/ 15893 w 1721798"/>
                <a:gd name="connsiteY257" fmla="*/ 49224 h 622300"/>
                <a:gd name="connsiteX258" fmla="*/ 23801 w 1721798"/>
                <a:gd name="connsiteY258" fmla="*/ 46050 h 622300"/>
                <a:gd name="connsiteX259" fmla="*/ 32546 w 1721798"/>
                <a:gd name="connsiteY259" fmla="*/ 41259 h 622300"/>
                <a:gd name="connsiteX260" fmla="*/ 44484 w 1721798"/>
                <a:gd name="connsiteY260" fmla="*/ 36529 h 622300"/>
                <a:gd name="connsiteX261" fmla="*/ 57944 w 1721798"/>
                <a:gd name="connsiteY261" fmla="*/ 32546 h 622300"/>
                <a:gd name="connsiteX262" fmla="*/ 71403 w 1721798"/>
                <a:gd name="connsiteY262" fmla="*/ 27755 h 622300"/>
                <a:gd name="connsiteX263" fmla="*/ 86535 w 1721798"/>
                <a:gd name="connsiteY263" fmla="*/ 22216 h 622300"/>
                <a:gd name="connsiteX264" fmla="*/ 103188 w 1721798"/>
                <a:gd name="connsiteY264" fmla="*/ 17487 h 622300"/>
                <a:gd name="connsiteX265" fmla="*/ 120678 w 1721798"/>
                <a:gd name="connsiteY265" fmla="*/ 14313 h 622300"/>
                <a:gd name="connsiteX266" fmla="*/ 139688 w 1721798"/>
                <a:gd name="connsiteY266" fmla="*/ 10330 h 622300"/>
                <a:gd name="connsiteX267" fmla="*/ 158775 w 1721798"/>
                <a:gd name="connsiteY267" fmla="*/ 6348 h 622300"/>
                <a:gd name="connsiteX268" fmla="*/ 180218 w 1721798"/>
                <a:gd name="connsiteY268" fmla="*/ 3983 h 622300"/>
                <a:gd name="connsiteX269" fmla="*/ 200825 w 1721798"/>
                <a:gd name="connsiteY269" fmla="*/ 2365 h 622300"/>
                <a:gd name="connsiteX270" fmla="*/ 211167 w 1721798"/>
                <a:gd name="connsiteY270" fmla="*/ 809 h 622300"/>
                <a:gd name="connsiteX271" fmla="*/ 221433 w 1721798"/>
                <a:gd name="connsiteY271" fmla="*/ 809 h 622300"/>
                <a:gd name="connsiteX272" fmla="*/ 232535 w 1721798"/>
                <a:gd name="connsiteY272" fmla="*/ 809 h 622300"/>
                <a:gd name="connsiteX273" fmla="*/ 242876 w 1721798"/>
                <a:gd name="connsiteY27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4043 w 1721798"/>
                <a:gd name="connsiteY21" fmla="*/ 106351 h 622300"/>
                <a:gd name="connsiteX22" fmla="*/ 455640 w 1721798"/>
                <a:gd name="connsiteY22" fmla="*/ 127820 h 622300"/>
                <a:gd name="connsiteX23" fmla="*/ 454043 w 1721798"/>
                <a:gd name="connsiteY23" fmla="*/ 148419 h 622300"/>
                <a:gd name="connsiteX24" fmla="*/ 448492 w 1721798"/>
                <a:gd name="connsiteY24" fmla="*/ 171444 h 622300"/>
                <a:gd name="connsiteX25" fmla="*/ 442105 w 1721798"/>
                <a:gd name="connsiteY25" fmla="*/ 196834 h 622300"/>
                <a:gd name="connsiteX26" fmla="*/ 434196 w 1721798"/>
                <a:gd name="connsiteY26" fmla="*/ 223032 h 622300"/>
                <a:gd name="connsiteX27" fmla="*/ 430242 w 1721798"/>
                <a:gd name="connsiteY27" fmla="*/ 246866 h 622300"/>
                <a:gd name="connsiteX28" fmla="*/ 424691 w 1721798"/>
                <a:gd name="connsiteY28" fmla="*/ 282587 h 622300"/>
                <a:gd name="connsiteX29" fmla="*/ 419064 w 1721798"/>
                <a:gd name="connsiteY29" fmla="*/ 314324 h 622300"/>
                <a:gd name="connsiteX30" fmla="*/ 415946 w 1721798"/>
                <a:gd name="connsiteY30" fmla="*/ 329383 h 622300"/>
                <a:gd name="connsiteX31" fmla="*/ 643766 w 1721798"/>
                <a:gd name="connsiteY31" fmla="*/ 217494 h 622300"/>
                <a:gd name="connsiteX32" fmla="*/ 773068 w 1721798"/>
                <a:gd name="connsiteY32" fmla="*/ 166598 h 622300"/>
                <a:gd name="connsiteX33" fmla="*/ 773120 w 1721798"/>
                <a:gd name="connsiteY33" fmla="*/ 162105 h 622300"/>
                <a:gd name="connsiteX34" fmla="*/ 774710 w 1721798"/>
                <a:gd name="connsiteY34" fmla="*/ 161310 h 622300"/>
                <a:gd name="connsiteX35" fmla="*/ 798571 w 1721798"/>
                <a:gd name="connsiteY35" fmla="*/ 154945 h 622300"/>
                <a:gd name="connsiteX36" fmla="*/ 842316 w 1721798"/>
                <a:gd name="connsiteY36" fmla="*/ 142217 h 622300"/>
                <a:gd name="connsiteX37" fmla="*/ 859814 w 1721798"/>
                <a:gd name="connsiteY37" fmla="*/ 136649 h 622300"/>
                <a:gd name="connsiteX38" fmla="*/ 913103 w 1721798"/>
                <a:gd name="connsiteY38" fmla="*/ 122330 h 622300"/>
                <a:gd name="connsiteX39" fmla="*/ 929806 w 1721798"/>
                <a:gd name="connsiteY39" fmla="*/ 116761 h 622300"/>
                <a:gd name="connsiteX40" fmla="*/ 973551 w 1721798"/>
                <a:gd name="connsiteY40" fmla="*/ 104828 h 622300"/>
                <a:gd name="connsiteX41" fmla="*/ 983890 w 1721798"/>
                <a:gd name="connsiteY41" fmla="*/ 101646 h 622300"/>
                <a:gd name="connsiteX42" fmla="*/ 990253 w 1721798"/>
                <a:gd name="connsiteY42" fmla="*/ 100055 h 622300"/>
                <a:gd name="connsiteX43" fmla="*/ 997412 w 1721798"/>
                <a:gd name="connsiteY43" fmla="*/ 99260 h 622300"/>
                <a:gd name="connsiteX44" fmla="*/ 1005365 w 1721798"/>
                <a:gd name="connsiteY44" fmla="*/ 97669 h 622300"/>
                <a:gd name="connsiteX45" fmla="*/ 1035589 w 1721798"/>
                <a:gd name="connsiteY45" fmla="*/ 93691 h 622300"/>
                <a:gd name="connsiteX46" fmla="*/ 1047519 w 1721798"/>
                <a:gd name="connsiteY46" fmla="*/ 92100 h 622300"/>
                <a:gd name="connsiteX47" fmla="*/ 1059450 w 1721798"/>
                <a:gd name="connsiteY47" fmla="*/ 91305 h 622300"/>
                <a:gd name="connsiteX48" fmla="*/ 1072175 w 1721798"/>
                <a:gd name="connsiteY48" fmla="*/ 88918 h 622300"/>
                <a:gd name="connsiteX49" fmla="*/ 1111148 w 1721798"/>
                <a:gd name="connsiteY49" fmla="*/ 85736 h 622300"/>
                <a:gd name="connsiteX50" fmla="*/ 1123874 w 1721798"/>
                <a:gd name="connsiteY50" fmla="*/ 84145 h 622300"/>
                <a:gd name="connsiteX51" fmla="*/ 1137395 w 1721798"/>
                <a:gd name="connsiteY51" fmla="*/ 82554 h 622300"/>
                <a:gd name="connsiteX52" fmla="*/ 1149325 w 1721798"/>
                <a:gd name="connsiteY52" fmla="*/ 81759 h 622300"/>
                <a:gd name="connsiteX53" fmla="*/ 1162051 w 1721798"/>
                <a:gd name="connsiteY53" fmla="*/ 80963 h 622300"/>
                <a:gd name="connsiteX54" fmla="*/ 1161685 w 1721798"/>
                <a:gd name="connsiteY54" fmla="*/ 82474 h 622300"/>
                <a:gd name="connsiteX55" fmla="*/ 1225712 w 1721798"/>
                <a:gd name="connsiteY55" fmla="*/ 80300 h 622300"/>
                <a:gd name="connsiteX56" fmla="*/ 1230440 w 1721798"/>
                <a:gd name="connsiteY56" fmla="*/ 81105 h 622300"/>
                <a:gd name="connsiteX57" fmla="*/ 1237622 w 1721798"/>
                <a:gd name="connsiteY57" fmla="*/ 81910 h 622300"/>
                <a:gd name="connsiteX58" fmla="*/ 1271735 w 1721798"/>
                <a:gd name="connsiteY58" fmla="*/ 88251 h 622300"/>
                <a:gd name="connsiteX59" fmla="*/ 1285261 w 1721798"/>
                <a:gd name="connsiteY59" fmla="*/ 91422 h 622300"/>
                <a:gd name="connsiteX60" fmla="*/ 1301121 w 1721798"/>
                <a:gd name="connsiteY60" fmla="*/ 93787 h 622300"/>
                <a:gd name="connsiteX61" fmla="*/ 1349539 w 1721798"/>
                <a:gd name="connsiteY61" fmla="*/ 103298 h 622300"/>
                <a:gd name="connsiteX62" fmla="*/ 1365399 w 1721798"/>
                <a:gd name="connsiteY62" fmla="*/ 106519 h 622300"/>
                <a:gd name="connsiteX63" fmla="*/ 1407472 w 1721798"/>
                <a:gd name="connsiteY63" fmla="*/ 116835 h 622300"/>
                <a:gd name="connsiteX64" fmla="*/ 1417766 w 1721798"/>
                <a:gd name="connsiteY64" fmla="*/ 119200 h 622300"/>
                <a:gd name="connsiteX65" fmla="*/ 1436020 w 1721798"/>
                <a:gd name="connsiteY65" fmla="*/ 126346 h 622300"/>
                <a:gd name="connsiteX66" fmla="*/ 1465406 w 1721798"/>
                <a:gd name="connsiteY66" fmla="*/ 141443 h 622300"/>
                <a:gd name="connsiteX67" fmla="*/ 1476538 w 1721798"/>
                <a:gd name="connsiteY67" fmla="*/ 148539 h 622300"/>
                <a:gd name="connsiteX68" fmla="*/ 1486054 w 1721798"/>
                <a:gd name="connsiteY68" fmla="*/ 157295 h 622300"/>
                <a:gd name="connsiteX69" fmla="*/ 1500358 w 1721798"/>
                <a:gd name="connsiteY69" fmla="*/ 172393 h 622300"/>
                <a:gd name="connsiteX70" fmla="*/ 1506702 w 1721798"/>
                <a:gd name="connsiteY70" fmla="*/ 178733 h 622300"/>
                <a:gd name="connsiteX71" fmla="*/ 1516996 w 1721798"/>
                <a:gd name="connsiteY71" fmla="*/ 193831 h 622300"/>
                <a:gd name="connsiteX72" fmla="*/ 1523340 w 1721798"/>
                <a:gd name="connsiteY72" fmla="*/ 208877 h 622300"/>
                <a:gd name="connsiteX73" fmla="*/ 1524178 w 1721798"/>
                <a:gd name="connsiteY73" fmla="*/ 227145 h 622300"/>
                <a:gd name="connsiteX74" fmla="*/ 1516996 w 1721798"/>
                <a:gd name="connsiteY74" fmla="*/ 247778 h 622300"/>
                <a:gd name="connsiteX75" fmla="*/ 1510652 w 1721798"/>
                <a:gd name="connsiteY75" fmla="*/ 258094 h 622300"/>
                <a:gd name="connsiteX76" fmla="*/ 1503530 w 1721798"/>
                <a:gd name="connsiteY76" fmla="*/ 269216 h 622300"/>
                <a:gd name="connsiteX77" fmla="*/ 1497186 w 1721798"/>
                <a:gd name="connsiteY77" fmla="*/ 280337 h 622300"/>
                <a:gd name="connsiteX78" fmla="*/ 1489226 w 1721798"/>
                <a:gd name="connsiteY78" fmla="*/ 291459 h 622300"/>
                <a:gd name="connsiteX79" fmla="*/ 1482882 w 1721798"/>
                <a:gd name="connsiteY79" fmla="*/ 300165 h 622300"/>
                <a:gd name="connsiteX80" fmla="*/ 1478932 w 1721798"/>
                <a:gd name="connsiteY80" fmla="*/ 308116 h 622300"/>
                <a:gd name="connsiteX81" fmla="*/ 1474922 w 1721798"/>
                <a:gd name="connsiteY81" fmla="*/ 312091 h 622300"/>
                <a:gd name="connsiteX82" fmla="*/ 1474144 w 1721798"/>
                <a:gd name="connsiteY82" fmla="*/ 314457 h 622300"/>
                <a:gd name="connsiteX83" fmla="*/ 1475760 w 1721798"/>
                <a:gd name="connsiteY83" fmla="*/ 314457 h 622300"/>
                <a:gd name="connsiteX84" fmla="*/ 1481266 w 1721798"/>
                <a:gd name="connsiteY84" fmla="*/ 312091 h 622300"/>
                <a:gd name="connsiteX85" fmla="*/ 1489226 w 1721798"/>
                <a:gd name="connsiteY85" fmla="*/ 311286 h 622300"/>
                <a:gd name="connsiteX86" fmla="*/ 1499520 w 1721798"/>
                <a:gd name="connsiteY86" fmla="*/ 309676 h 622300"/>
                <a:gd name="connsiteX87" fmla="*/ 1511430 w 1721798"/>
                <a:gd name="connsiteY87" fmla="*/ 308921 h 622300"/>
                <a:gd name="connsiteX88" fmla="*/ 1524178 w 1721798"/>
                <a:gd name="connsiteY88" fmla="*/ 307311 h 622300"/>
                <a:gd name="connsiteX89" fmla="*/ 1536865 w 1721798"/>
                <a:gd name="connsiteY89" fmla="*/ 307311 h 622300"/>
                <a:gd name="connsiteX90" fmla="*/ 1551169 w 1721798"/>
                <a:gd name="connsiteY90" fmla="*/ 307311 h 622300"/>
                <a:gd name="connsiteX91" fmla="*/ 1560685 w 1721798"/>
                <a:gd name="connsiteY91" fmla="*/ 308116 h 622300"/>
                <a:gd name="connsiteX92" fmla="*/ 1572595 w 1721798"/>
                <a:gd name="connsiteY92" fmla="*/ 309676 h 622300"/>
                <a:gd name="connsiteX93" fmla="*/ 1585283 w 1721798"/>
                <a:gd name="connsiteY93" fmla="*/ 311286 h 622300"/>
                <a:gd name="connsiteX94" fmla="*/ 1599587 w 1721798"/>
                <a:gd name="connsiteY94" fmla="*/ 315262 h 622300"/>
                <a:gd name="connsiteX95" fmla="*/ 1613053 w 1721798"/>
                <a:gd name="connsiteY95" fmla="*/ 318432 h 622300"/>
                <a:gd name="connsiteX96" fmla="*/ 1627357 w 1721798"/>
                <a:gd name="connsiteY96" fmla="*/ 322408 h 622300"/>
                <a:gd name="connsiteX97" fmla="*/ 1641601 w 1721798"/>
                <a:gd name="connsiteY97" fmla="*/ 327138 h 622300"/>
                <a:gd name="connsiteX98" fmla="*/ 1655905 w 1721798"/>
                <a:gd name="connsiteY98" fmla="*/ 330309 h 622300"/>
                <a:gd name="connsiteX99" fmla="*/ 1668593 w 1721798"/>
                <a:gd name="connsiteY99" fmla="*/ 335089 h 622300"/>
                <a:gd name="connsiteX100" fmla="*/ 1681340 w 1721798"/>
                <a:gd name="connsiteY100" fmla="*/ 339065 h 622300"/>
                <a:gd name="connsiteX101" fmla="*/ 1692412 w 1721798"/>
                <a:gd name="connsiteY101" fmla="*/ 343846 h 622300"/>
                <a:gd name="connsiteX102" fmla="*/ 1702766 w 1721798"/>
                <a:gd name="connsiteY102" fmla="*/ 346211 h 622300"/>
                <a:gd name="connsiteX103" fmla="*/ 1710666 w 1721798"/>
                <a:gd name="connsiteY103" fmla="*/ 348576 h 622300"/>
                <a:gd name="connsiteX104" fmla="*/ 1716232 w 1721798"/>
                <a:gd name="connsiteY104" fmla="*/ 351747 h 622300"/>
                <a:gd name="connsiteX105" fmla="*/ 1721020 w 1721798"/>
                <a:gd name="connsiteY105" fmla="*/ 352552 h 622300"/>
                <a:gd name="connsiteX106" fmla="*/ 1721798 w 1721798"/>
                <a:gd name="connsiteY106" fmla="*/ 353357 h 622300"/>
                <a:gd name="connsiteX107" fmla="*/ 1596415 w 1721798"/>
                <a:gd name="connsiteY107" fmla="*/ 408914 h 622300"/>
                <a:gd name="connsiteX108" fmla="*/ 1697200 w 1721798"/>
                <a:gd name="connsiteY108" fmla="*/ 506543 h 622300"/>
                <a:gd name="connsiteX109" fmla="*/ 1695584 w 1721798"/>
                <a:gd name="connsiteY109" fmla="*/ 506543 h 622300"/>
                <a:gd name="connsiteX110" fmla="*/ 1690018 w 1721798"/>
                <a:gd name="connsiteY110" fmla="*/ 504932 h 622300"/>
                <a:gd name="connsiteX111" fmla="*/ 1682118 w 1721798"/>
                <a:gd name="connsiteY111" fmla="*/ 503372 h 622300"/>
                <a:gd name="connsiteX112" fmla="*/ 1671765 w 1721798"/>
                <a:gd name="connsiteY112" fmla="*/ 501762 h 622300"/>
                <a:gd name="connsiteX113" fmla="*/ 1659915 w 1721798"/>
                <a:gd name="connsiteY113" fmla="*/ 498592 h 622300"/>
                <a:gd name="connsiteX114" fmla="*/ 1644833 w 1721798"/>
                <a:gd name="connsiteY114" fmla="*/ 496226 h 622300"/>
                <a:gd name="connsiteX115" fmla="*/ 1630529 w 1721798"/>
                <a:gd name="connsiteY115" fmla="*/ 493056 h 622300"/>
                <a:gd name="connsiteX116" fmla="*/ 1614669 w 1721798"/>
                <a:gd name="connsiteY116" fmla="*/ 490691 h 622300"/>
                <a:gd name="connsiteX117" fmla="*/ 1599587 w 1721798"/>
                <a:gd name="connsiteY117" fmla="*/ 488275 h 622300"/>
                <a:gd name="connsiteX118" fmla="*/ 1583667 w 1721798"/>
                <a:gd name="connsiteY118" fmla="*/ 485105 h 622300"/>
                <a:gd name="connsiteX119" fmla="*/ 1569423 w 1721798"/>
                <a:gd name="connsiteY119" fmla="*/ 482740 h 622300"/>
                <a:gd name="connsiteX120" fmla="*/ 1555119 w 1721798"/>
                <a:gd name="connsiteY120" fmla="*/ 480374 h 622300"/>
                <a:gd name="connsiteX121" fmla="*/ 1543209 w 1721798"/>
                <a:gd name="connsiteY121" fmla="*/ 478764 h 622300"/>
                <a:gd name="connsiteX122" fmla="*/ 1533693 w 1721798"/>
                <a:gd name="connsiteY122" fmla="*/ 477959 h 622300"/>
                <a:gd name="connsiteX123" fmla="*/ 1525734 w 1721798"/>
                <a:gd name="connsiteY123" fmla="*/ 477154 h 622300"/>
                <a:gd name="connsiteX124" fmla="*/ 1521784 w 1721798"/>
                <a:gd name="connsiteY124" fmla="*/ 477154 h 622300"/>
                <a:gd name="connsiteX125" fmla="*/ 1512268 w 1721798"/>
                <a:gd name="connsiteY125" fmla="*/ 477959 h 622300"/>
                <a:gd name="connsiteX126" fmla="*/ 1497964 w 1721798"/>
                <a:gd name="connsiteY126" fmla="*/ 479569 h 622300"/>
                <a:gd name="connsiteX127" fmla="*/ 1479710 w 1721798"/>
                <a:gd name="connsiteY127" fmla="*/ 481129 h 622300"/>
                <a:gd name="connsiteX128" fmla="*/ 1459062 w 1721798"/>
                <a:gd name="connsiteY128" fmla="*/ 484300 h 622300"/>
                <a:gd name="connsiteX129" fmla="*/ 1437636 w 1721798"/>
                <a:gd name="connsiteY129" fmla="*/ 488275 h 622300"/>
                <a:gd name="connsiteX130" fmla="*/ 1416210 w 1721798"/>
                <a:gd name="connsiteY130" fmla="*/ 493056 h 622300"/>
                <a:gd name="connsiteX131" fmla="*/ 1397956 w 1721798"/>
                <a:gd name="connsiteY131" fmla="*/ 498592 h 622300"/>
                <a:gd name="connsiteX132" fmla="*/ 1383653 w 1721798"/>
                <a:gd name="connsiteY132" fmla="*/ 506543 h 622300"/>
                <a:gd name="connsiteX133" fmla="*/ 1370965 w 1721798"/>
                <a:gd name="connsiteY133" fmla="*/ 514494 h 622300"/>
                <a:gd name="connsiteX134" fmla="*/ 1357439 w 1721798"/>
                <a:gd name="connsiteY134" fmla="*/ 521640 h 622300"/>
                <a:gd name="connsiteX135" fmla="*/ 1344751 w 1721798"/>
                <a:gd name="connsiteY135" fmla="*/ 529541 h 622300"/>
                <a:gd name="connsiteX136" fmla="*/ 1332063 w 1721798"/>
                <a:gd name="connsiteY136" fmla="*/ 537492 h 622300"/>
                <a:gd name="connsiteX137" fmla="*/ 1318597 w 1721798"/>
                <a:gd name="connsiteY137" fmla="*/ 544638 h 622300"/>
                <a:gd name="connsiteX138" fmla="*/ 1305071 w 1721798"/>
                <a:gd name="connsiteY138" fmla="*/ 551784 h 622300"/>
                <a:gd name="connsiteX139" fmla="*/ 1290767 w 1721798"/>
                <a:gd name="connsiteY139" fmla="*/ 559735 h 622300"/>
                <a:gd name="connsiteX140" fmla="*/ 1277301 w 1721798"/>
                <a:gd name="connsiteY140" fmla="*/ 567686 h 622300"/>
                <a:gd name="connsiteX141" fmla="*/ 1267785 w 1721798"/>
                <a:gd name="connsiteY141" fmla="*/ 571611 h 622300"/>
                <a:gd name="connsiteX142" fmla="*/ 1256653 w 1721798"/>
                <a:gd name="connsiteY142" fmla="*/ 575587 h 622300"/>
                <a:gd name="connsiteX143" fmla="*/ 1242350 w 1721798"/>
                <a:gd name="connsiteY143" fmla="*/ 579563 h 622300"/>
                <a:gd name="connsiteX144" fmla="*/ 1227268 w 1721798"/>
                <a:gd name="connsiteY144" fmla="*/ 581928 h 622300"/>
                <a:gd name="connsiteX145" fmla="*/ 1209852 w 1721798"/>
                <a:gd name="connsiteY145" fmla="*/ 583538 h 622300"/>
                <a:gd name="connsiteX146" fmla="*/ 1191598 w 1721798"/>
                <a:gd name="connsiteY146" fmla="*/ 583538 h 622300"/>
                <a:gd name="connsiteX147" fmla="*/ 1170950 w 1721798"/>
                <a:gd name="connsiteY147" fmla="*/ 581928 h 622300"/>
                <a:gd name="connsiteX148" fmla="*/ 1151080 w 1721798"/>
                <a:gd name="connsiteY148" fmla="*/ 578003 h 622300"/>
                <a:gd name="connsiteX149" fmla="*/ 1143958 w 1721798"/>
                <a:gd name="connsiteY149" fmla="*/ 574782 h 622300"/>
                <a:gd name="connsiteX150" fmla="*/ 1138392 w 1721798"/>
                <a:gd name="connsiteY150" fmla="*/ 568441 h 622300"/>
                <a:gd name="connsiteX151" fmla="*/ 1132826 w 1721798"/>
                <a:gd name="connsiteY151" fmla="*/ 559735 h 622300"/>
                <a:gd name="connsiteX152" fmla="*/ 1128876 w 1721798"/>
                <a:gd name="connsiteY152" fmla="*/ 550224 h 622300"/>
                <a:gd name="connsiteX153" fmla="*/ 1126482 w 1721798"/>
                <a:gd name="connsiteY153" fmla="*/ 539857 h 622300"/>
                <a:gd name="connsiteX154" fmla="*/ 1124926 w 1721798"/>
                <a:gd name="connsiteY154" fmla="*/ 531151 h 622300"/>
                <a:gd name="connsiteX155" fmla="*/ 1123310 w 1721798"/>
                <a:gd name="connsiteY155" fmla="*/ 522395 h 622300"/>
                <a:gd name="connsiteX156" fmla="*/ 1124926 w 1721798"/>
                <a:gd name="connsiteY156" fmla="*/ 516859 h 622300"/>
                <a:gd name="connsiteX157" fmla="*/ 1136776 w 1721798"/>
                <a:gd name="connsiteY157" fmla="*/ 482740 h 622300"/>
                <a:gd name="connsiteX158" fmla="*/ 1151080 w 1721798"/>
                <a:gd name="connsiteY158" fmla="*/ 450180 h 622300"/>
                <a:gd name="connsiteX159" fmla="*/ 1165384 w 1721798"/>
                <a:gd name="connsiteY159" fmla="*/ 420036 h 622300"/>
                <a:gd name="connsiteX160" fmla="*/ 1180466 w 1721798"/>
                <a:gd name="connsiteY160" fmla="*/ 393817 h 622300"/>
                <a:gd name="connsiteX161" fmla="*/ 1193932 w 1721798"/>
                <a:gd name="connsiteY161" fmla="*/ 372379 h 622300"/>
                <a:gd name="connsiteX162" fmla="*/ 1205064 w 1721798"/>
                <a:gd name="connsiteY162" fmla="*/ 356527 h 622300"/>
                <a:gd name="connsiteX163" fmla="*/ 1212186 w 1721798"/>
                <a:gd name="connsiteY163" fmla="*/ 345406 h 622300"/>
                <a:gd name="connsiteX164" fmla="*/ 1215358 w 1721798"/>
                <a:gd name="connsiteY164" fmla="*/ 341430 h 622300"/>
                <a:gd name="connsiteX165" fmla="*/ 1099050 w 1721798"/>
                <a:gd name="connsiteY165" fmla="*/ 340794 h 622300"/>
                <a:gd name="connsiteX166" fmla="*/ 1023658 w 1721798"/>
                <a:gd name="connsiteY166" fmla="*/ 360983 h 622300"/>
                <a:gd name="connsiteX167" fmla="*/ 915489 w 1721798"/>
                <a:gd name="connsiteY167" fmla="*/ 388030 h 622300"/>
                <a:gd name="connsiteX168" fmla="*/ 829590 w 1721798"/>
                <a:gd name="connsiteY168" fmla="*/ 419055 h 622300"/>
                <a:gd name="connsiteX169" fmla="*/ 715929 w 1721798"/>
                <a:gd name="connsiteY169" fmla="*/ 457204 h 622300"/>
                <a:gd name="connsiteX170" fmla="*/ 711215 w 1721798"/>
                <a:gd name="connsiteY170" fmla="*/ 458760 h 622300"/>
                <a:gd name="connsiteX171" fmla="*/ 657225 w 1721798"/>
                <a:gd name="connsiteY171" fmla="*/ 481785 h 622300"/>
                <a:gd name="connsiteX172" fmla="*/ 589777 w 1721798"/>
                <a:gd name="connsiteY172" fmla="*/ 510411 h 622300"/>
                <a:gd name="connsiteX173" fmla="*/ 565976 w 1721798"/>
                <a:gd name="connsiteY173" fmla="*/ 521488 h 622300"/>
                <a:gd name="connsiteX174" fmla="*/ 563543 w 1721798"/>
                <a:gd name="connsiteY174" fmla="*/ 522297 h 622300"/>
                <a:gd name="connsiteX175" fmla="*/ 558828 w 1721798"/>
                <a:gd name="connsiteY175" fmla="*/ 524661 h 622300"/>
                <a:gd name="connsiteX176" fmla="*/ 554798 w 1721798"/>
                <a:gd name="connsiteY176" fmla="*/ 526279 h 622300"/>
                <a:gd name="connsiteX177" fmla="*/ 487349 w 1721798"/>
                <a:gd name="connsiteY177" fmla="*/ 558826 h 622300"/>
                <a:gd name="connsiteX178" fmla="*/ 473890 w 1721798"/>
                <a:gd name="connsiteY178" fmla="*/ 565920 h 622300"/>
                <a:gd name="connsiteX179" fmla="*/ 428645 w 1721798"/>
                <a:gd name="connsiteY179" fmla="*/ 586580 h 622300"/>
                <a:gd name="connsiteX180" fmla="*/ 414349 w 1721798"/>
                <a:gd name="connsiteY180" fmla="*/ 593737 h 622300"/>
                <a:gd name="connsiteX181" fmla="*/ 372299 w 1721798"/>
                <a:gd name="connsiteY181" fmla="*/ 610414 h 622300"/>
                <a:gd name="connsiteX182" fmla="*/ 360360 w 1721798"/>
                <a:gd name="connsiteY182" fmla="*/ 615144 h 622300"/>
                <a:gd name="connsiteX183" fmla="*/ 349258 w 1721798"/>
                <a:gd name="connsiteY183" fmla="*/ 619126 h 622300"/>
                <a:gd name="connsiteX184" fmla="*/ 340513 w 1721798"/>
                <a:gd name="connsiteY184" fmla="*/ 621491 h 622300"/>
                <a:gd name="connsiteX185" fmla="*/ 331769 w 1721798"/>
                <a:gd name="connsiteY185" fmla="*/ 622300 h 622300"/>
                <a:gd name="connsiteX186" fmla="*/ 325457 w 1721798"/>
                <a:gd name="connsiteY186" fmla="*/ 622300 h 622300"/>
                <a:gd name="connsiteX187" fmla="*/ 311161 w 1721798"/>
                <a:gd name="connsiteY187" fmla="*/ 619126 h 622300"/>
                <a:gd name="connsiteX188" fmla="*/ 295269 w 1721798"/>
                <a:gd name="connsiteY188" fmla="*/ 610414 h 622300"/>
                <a:gd name="connsiteX189" fmla="*/ 280213 w 1721798"/>
                <a:gd name="connsiteY189" fmla="*/ 598466 h 622300"/>
                <a:gd name="connsiteX190" fmla="*/ 263559 w 1721798"/>
                <a:gd name="connsiteY190" fmla="*/ 584215 h 622300"/>
                <a:gd name="connsiteX191" fmla="*/ 247667 w 1721798"/>
                <a:gd name="connsiteY191" fmla="*/ 566729 h 622300"/>
                <a:gd name="connsiteX192" fmla="*/ 232535 w 1721798"/>
                <a:gd name="connsiteY192" fmla="*/ 548495 h 622300"/>
                <a:gd name="connsiteX193" fmla="*/ 216718 w 1721798"/>
                <a:gd name="connsiteY193" fmla="*/ 528644 h 622300"/>
                <a:gd name="connsiteX194" fmla="*/ 202422 w 1721798"/>
                <a:gd name="connsiteY194" fmla="*/ 507237 h 622300"/>
                <a:gd name="connsiteX195" fmla="*/ 188126 w 1721798"/>
                <a:gd name="connsiteY195" fmla="*/ 487385 h 622300"/>
                <a:gd name="connsiteX196" fmla="*/ 175428 w 1721798"/>
                <a:gd name="connsiteY196" fmla="*/ 467534 h 622300"/>
                <a:gd name="connsiteX197" fmla="*/ 163489 w 1721798"/>
                <a:gd name="connsiteY197" fmla="*/ 447683 h 622300"/>
                <a:gd name="connsiteX198" fmla="*/ 153984 w 1721798"/>
                <a:gd name="connsiteY198" fmla="*/ 431005 h 622300"/>
                <a:gd name="connsiteX199" fmla="*/ 145239 w 1721798"/>
                <a:gd name="connsiteY199" fmla="*/ 415945 h 622300"/>
                <a:gd name="connsiteX200" fmla="*/ 138928 w 1721798"/>
                <a:gd name="connsiteY200" fmla="*/ 403997 h 622300"/>
                <a:gd name="connsiteX201" fmla="*/ 134137 w 1721798"/>
                <a:gd name="connsiteY201" fmla="*/ 395285 h 622300"/>
                <a:gd name="connsiteX202" fmla="*/ 132540 w 1721798"/>
                <a:gd name="connsiteY202" fmla="*/ 390556 h 622300"/>
                <a:gd name="connsiteX203" fmla="*/ 133377 w 1721798"/>
                <a:gd name="connsiteY203" fmla="*/ 384146 h 622300"/>
                <a:gd name="connsiteX204" fmla="*/ 137331 w 1721798"/>
                <a:gd name="connsiteY204" fmla="*/ 373069 h 622300"/>
                <a:gd name="connsiteX205" fmla="*/ 143642 w 1721798"/>
                <a:gd name="connsiteY205" fmla="*/ 361183 h 622300"/>
                <a:gd name="connsiteX206" fmla="*/ 151627 w 1721798"/>
                <a:gd name="connsiteY206" fmla="*/ 347679 h 622300"/>
                <a:gd name="connsiteX207" fmla="*/ 161892 w 1721798"/>
                <a:gd name="connsiteY207" fmla="*/ 334175 h 622300"/>
                <a:gd name="connsiteX208" fmla="*/ 170637 w 1721798"/>
                <a:gd name="connsiteY208" fmla="*/ 320671 h 622300"/>
                <a:gd name="connsiteX209" fmla="*/ 180218 w 1721798"/>
                <a:gd name="connsiteY209" fmla="*/ 311150 h 622300"/>
                <a:gd name="connsiteX210" fmla="*/ 187290 w 1721798"/>
                <a:gd name="connsiteY210" fmla="*/ 303994 h 622300"/>
                <a:gd name="connsiteX211" fmla="*/ 207973 w 1721798"/>
                <a:gd name="connsiteY211" fmla="*/ 288934 h 622300"/>
                <a:gd name="connsiteX212" fmla="*/ 228580 w 1721798"/>
                <a:gd name="connsiteY212" fmla="*/ 274621 h 622300"/>
                <a:gd name="connsiteX213" fmla="*/ 250024 w 1721798"/>
                <a:gd name="connsiteY213" fmla="*/ 260370 h 622300"/>
                <a:gd name="connsiteX214" fmla="*/ 269871 w 1721798"/>
                <a:gd name="connsiteY214" fmla="*/ 247675 h 622300"/>
                <a:gd name="connsiteX215" fmla="*/ 287360 w 1721798"/>
                <a:gd name="connsiteY215" fmla="*/ 238154 h 622300"/>
                <a:gd name="connsiteX216" fmla="*/ 300820 w 1721798"/>
                <a:gd name="connsiteY216" fmla="*/ 229380 h 622300"/>
                <a:gd name="connsiteX217" fmla="*/ 310325 w 1721798"/>
                <a:gd name="connsiteY217" fmla="*/ 223841 h 622300"/>
                <a:gd name="connsiteX218" fmla="*/ 313519 w 1721798"/>
                <a:gd name="connsiteY218" fmla="*/ 222223 h 622300"/>
                <a:gd name="connsiteX219" fmla="*/ 311161 w 1721798"/>
                <a:gd name="connsiteY219" fmla="*/ 221477 h 622300"/>
                <a:gd name="connsiteX220" fmla="*/ 304774 w 1721798"/>
                <a:gd name="connsiteY220" fmla="*/ 219859 h 622300"/>
                <a:gd name="connsiteX221" fmla="*/ 293672 w 1721798"/>
                <a:gd name="connsiteY221" fmla="*/ 216685 h 622300"/>
                <a:gd name="connsiteX222" fmla="*/ 277779 w 1721798"/>
                <a:gd name="connsiteY222" fmla="*/ 213511 h 622300"/>
                <a:gd name="connsiteX223" fmla="*/ 259529 w 1721798"/>
                <a:gd name="connsiteY223" fmla="*/ 210337 h 622300"/>
                <a:gd name="connsiteX224" fmla="*/ 238162 w 1721798"/>
                <a:gd name="connsiteY224" fmla="*/ 207973 h 622300"/>
                <a:gd name="connsiteX225" fmla="*/ 212688 w 1721798"/>
                <a:gd name="connsiteY225" fmla="*/ 206355 h 622300"/>
                <a:gd name="connsiteX226" fmla="*/ 185769 w 1721798"/>
                <a:gd name="connsiteY226" fmla="*/ 207973 h 622300"/>
                <a:gd name="connsiteX227" fmla="*/ 167519 w 1721798"/>
                <a:gd name="connsiteY227" fmla="*/ 209528 h 622300"/>
                <a:gd name="connsiteX228" fmla="*/ 145239 w 1721798"/>
                <a:gd name="connsiteY228" fmla="*/ 214320 h 622300"/>
                <a:gd name="connsiteX229" fmla="*/ 121438 w 1721798"/>
                <a:gd name="connsiteY229" fmla="*/ 218303 h 622300"/>
                <a:gd name="connsiteX230" fmla="*/ 97637 w 1721798"/>
                <a:gd name="connsiteY230" fmla="*/ 223841 h 622300"/>
                <a:gd name="connsiteX231" fmla="*/ 74597 w 1721798"/>
                <a:gd name="connsiteY231" fmla="*/ 229380 h 622300"/>
                <a:gd name="connsiteX232" fmla="*/ 57944 w 1721798"/>
                <a:gd name="connsiteY232" fmla="*/ 234172 h 622300"/>
                <a:gd name="connsiteX233" fmla="*/ 44484 w 1721798"/>
                <a:gd name="connsiteY233" fmla="*/ 238154 h 622300"/>
                <a:gd name="connsiteX234" fmla="*/ 40454 w 1721798"/>
                <a:gd name="connsiteY234" fmla="*/ 238901 h 622300"/>
                <a:gd name="connsiteX235" fmla="*/ 61898 w 1721798"/>
                <a:gd name="connsiteY235" fmla="*/ 186503 h 622300"/>
                <a:gd name="connsiteX236" fmla="*/ 110336 w 1721798"/>
                <a:gd name="connsiteY236" fmla="*/ 131741 h 622300"/>
                <a:gd name="connsiteX237" fmla="*/ 108739 w 1721798"/>
                <a:gd name="connsiteY237" fmla="*/ 130994 h 622300"/>
                <a:gd name="connsiteX238" fmla="*/ 102428 w 1721798"/>
                <a:gd name="connsiteY238" fmla="*/ 129376 h 622300"/>
                <a:gd name="connsiteX239" fmla="*/ 94444 w 1721798"/>
                <a:gd name="connsiteY239" fmla="*/ 126203 h 622300"/>
                <a:gd name="connsiteX240" fmla="*/ 84102 w 1721798"/>
                <a:gd name="connsiteY240" fmla="*/ 123029 h 622300"/>
                <a:gd name="connsiteX241" fmla="*/ 73000 w 1721798"/>
                <a:gd name="connsiteY241" fmla="*/ 119046 h 622300"/>
                <a:gd name="connsiteX242" fmla="*/ 63495 w 1721798"/>
                <a:gd name="connsiteY242" fmla="*/ 114317 h 622300"/>
                <a:gd name="connsiteX243" fmla="*/ 53990 w 1721798"/>
                <a:gd name="connsiteY243" fmla="*/ 109525 h 622300"/>
                <a:gd name="connsiteX244" fmla="*/ 47602 w 1721798"/>
                <a:gd name="connsiteY244" fmla="*/ 106351 h 622300"/>
                <a:gd name="connsiteX245" fmla="*/ 42051 w 1721798"/>
                <a:gd name="connsiteY245" fmla="*/ 101622 h 622300"/>
                <a:gd name="connsiteX246" fmla="*/ 34903 w 1721798"/>
                <a:gd name="connsiteY246" fmla="*/ 95274 h 622300"/>
                <a:gd name="connsiteX247" fmla="*/ 27755 w 1721798"/>
                <a:gd name="connsiteY247" fmla="*/ 88118 h 622300"/>
                <a:gd name="connsiteX248" fmla="*/ 19847 w 1721798"/>
                <a:gd name="connsiteY248" fmla="*/ 80961 h 622300"/>
                <a:gd name="connsiteX249" fmla="*/ 12699 w 1721798"/>
                <a:gd name="connsiteY249" fmla="*/ 72996 h 622300"/>
                <a:gd name="connsiteX250" fmla="*/ 6388 w 1721798"/>
                <a:gd name="connsiteY250" fmla="*/ 66648 h 622300"/>
                <a:gd name="connsiteX251" fmla="*/ 2358 w 1721798"/>
                <a:gd name="connsiteY251" fmla="*/ 61110 h 622300"/>
                <a:gd name="connsiteX252" fmla="*/ 0 w 1721798"/>
                <a:gd name="connsiteY252" fmla="*/ 57127 h 622300"/>
                <a:gd name="connsiteX253" fmla="*/ 761 w 1721798"/>
                <a:gd name="connsiteY253" fmla="*/ 55571 h 622300"/>
                <a:gd name="connsiteX254" fmla="*/ 3954 w 1721798"/>
                <a:gd name="connsiteY254" fmla="*/ 54762 h 622300"/>
                <a:gd name="connsiteX255" fmla="*/ 9505 w 1721798"/>
                <a:gd name="connsiteY255" fmla="*/ 52398 h 622300"/>
                <a:gd name="connsiteX256" fmla="*/ 15893 w 1721798"/>
                <a:gd name="connsiteY256" fmla="*/ 49224 h 622300"/>
                <a:gd name="connsiteX257" fmla="*/ 23801 w 1721798"/>
                <a:gd name="connsiteY257" fmla="*/ 46050 h 622300"/>
                <a:gd name="connsiteX258" fmla="*/ 32546 w 1721798"/>
                <a:gd name="connsiteY258" fmla="*/ 41259 h 622300"/>
                <a:gd name="connsiteX259" fmla="*/ 44484 w 1721798"/>
                <a:gd name="connsiteY259" fmla="*/ 36529 h 622300"/>
                <a:gd name="connsiteX260" fmla="*/ 57944 w 1721798"/>
                <a:gd name="connsiteY260" fmla="*/ 32546 h 622300"/>
                <a:gd name="connsiteX261" fmla="*/ 71403 w 1721798"/>
                <a:gd name="connsiteY261" fmla="*/ 27755 h 622300"/>
                <a:gd name="connsiteX262" fmla="*/ 86535 w 1721798"/>
                <a:gd name="connsiteY262" fmla="*/ 22216 h 622300"/>
                <a:gd name="connsiteX263" fmla="*/ 103188 w 1721798"/>
                <a:gd name="connsiteY263" fmla="*/ 17487 h 622300"/>
                <a:gd name="connsiteX264" fmla="*/ 120678 w 1721798"/>
                <a:gd name="connsiteY264" fmla="*/ 14313 h 622300"/>
                <a:gd name="connsiteX265" fmla="*/ 139688 w 1721798"/>
                <a:gd name="connsiteY265" fmla="*/ 10330 h 622300"/>
                <a:gd name="connsiteX266" fmla="*/ 158775 w 1721798"/>
                <a:gd name="connsiteY266" fmla="*/ 6348 h 622300"/>
                <a:gd name="connsiteX267" fmla="*/ 180218 w 1721798"/>
                <a:gd name="connsiteY267" fmla="*/ 3983 h 622300"/>
                <a:gd name="connsiteX268" fmla="*/ 200825 w 1721798"/>
                <a:gd name="connsiteY268" fmla="*/ 2365 h 622300"/>
                <a:gd name="connsiteX269" fmla="*/ 211167 w 1721798"/>
                <a:gd name="connsiteY269" fmla="*/ 809 h 622300"/>
                <a:gd name="connsiteX270" fmla="*/ 221433 w 1721798"/>
                <a:gd name="connsiteY270" fmla="*/ 809 h 622300"/>
                <a:gd name="connsiteX271" fmla="*/ 232535 w 1721798"/>
                <a:gd name="connsiteY271" fmla="*/ 809 h 622300"/>
                <a:gd name="connsiteX272" fmla="*/ 242876 w 1721798"/>
                <a:gd name="connsiteY27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5640 w 1721798"/>
                <a:gd name="connsiteY21" fmla="*/ 127820 h 622300"/>
                <a:gd name="connsiteX22" fmla="*/ 454043 w 1721798"/>
                <a:gd name="connsiteY22" fmla="*/ 148419 h 622300"/>
                <a:gd name="connsiteX23" fmla="*/ 448492 w 1721798"/>
                <a:gd name="connsiteY23" fmla="*/ 171444 h 622300"/>
                <a:gd name="connsiteX24" fmla="*/ 442105 w 1721798"/>
                <a:gd name="connsiteY24" fmla="*/ 196834 h 622300"/>
                <a:gd name="connsiteX25" fmla="*/ 434196 w 1721798"/>
                <a:gd name="connsiteY25" fmla="*/ 223032 h 622300"/>
                <a:gd name="connsiteX26" fmla="*/ 430242 w 1721798"/>
                <a:gd name="connsiteY26" fmla="*/ 246866 h 622300"/>
                <a:gd name="connsiteX27" fmla="*/ 424691 w 1721798"/>
                <a:gd name="connsiteY27" fmla="*/ 282587 h 622300"/>
                <a:gd name="connsiteX28" fmla="*/ 419064 w 1721798"/>
                <a:gd name="connsiteY28" fmla="*/ 314324 h 622300"/>
                <a:gd name="connsiteX29" fmla="*/ 415946 w 1721798"/>
                <a:gd name="connsiteY29" fmla="*/ 329383 h 622300"/>
                <a:gd name="connsiteX30" fmla="*/ 643766 w 1721798"/>
                <a:gd name="connsiteY30" fmla="*/ 217494 h 622300"/>
                <a:gd name="connsiteX31" fmla="*/ 773068 w 1721798"/>
                <a:gd name="connsiteY31" fmla="*/ 166598 h 622300"/>
                <a:gd name="connsiteX32" fmla="*/ 773120 w 1721798"/>
                <a:gd name="connsiteY32" fmla="*/ 162105 h 622300"/>
                <a:gd name="connsiteX33" fmla="*/ 774710 w 1721798"/>
                <a:gd name="connsiteY33" fmla="*/ 161310 h 622300"/>
                <a:gd name="connsiteX34" fmla="*/ 798571 w 1721798"/>
                <a:gd name="connsiteY34" fmla="*/ 154945 h 622300"/>
                <a:gd name="connsiteX35" fmla="*/ 842316 w 1721798"/>
                <a:gd name="connsiteY35" fmla="*/ 142217 h 622300"/>
                <a:gd name="connsiteX36" fmla="*/ 859814 w 1721798"/>
                <a:gd name="connsiteY36" fmla="*/ 136649 h 622300"/>
                <a:gd name="connsiteX37" fmla="*/ 913103 w 1721798"/>
                <a:gd name="connsiteY37" fmla="*/ 122330 h 622300"/>
                <a:gd name="connsiteX38" fmla="*/ 929806 w 1721798"/>
                <a:gd name="connsiteY38" fmla="*/ 116761 h 622300"/>
                <a:gd name="connsiteX39" fmla="*/ 973551 w 1721798"/>
                <a:gd name="connsiteY39" fmla="*/ 104828 h 622300"/>
                <a:gd name="connsiteX40" fmla="*/ 983890 w 1721798"/>
                <a:gd name="connsiteY40" fmla="*/ 101646 h 622300"/>
                <a:gd name="connsiteX41" fmla="*/ 990253 w 1721798"/>
                <a:gd name="connsiteY41" fmla="*/ 100055 h 622300"/>
                <a:gd name="connsiteX42" fmla="*/ 997412 w 1721798"/>
                <a:gd name="connsiteY42" fmla="*/ 99260 h 622300"/>
                <a:gd name="connsiteX43" fmla="*/ 1005365 w 1721798"/>
                <a:gd name="connsiteY43" fmla="*/ 97669 h 622300"/>
                <a:gd name="connsiteX44" fmla="*/ 1035589 w 1721798"/>
                <a:gd name="connsiteY44" fmla="*/ 93691 h 622300"/>
                <a:gd name="connsiteX45" fmla="*/ 1047519 w 1721798"/>
                <a:gd name="connsiteY45" fmla="*/ 92100 h 622300"/>
                <a:gd name="connsiteX46" fmla="*/ 1059450 w 1721798"/>
                <a:gd name="connsiteY46" fmla="*/ 91305 h 622300"/>
                <a:gd name="connsiteX47" fmla="*/ 1072175 w 1721798"/>
                <a:gd name="connsiteY47" fmla="*/ 88918 h 622300"/>
                <a:gd name="connsiteX48" fmla="*/ 1111148 w 1721798"/>
                <a:gd name="connsiteY48" fmla="*/ 85736 h 622300"/>
                <a:gd name="connsiteX49" fmla="*/ 1123874 w 1721798"/>
                <a:gd name="connsiteY49" fmla="*/ 84145 h 622300"/>
                <a:gd name="connsiteX50" fmla="*/ 1137395 w 1721798"/>
                <a:gd name="connsiteY50" fmla="*/ 82554 h 622300"/>
                <a:gd name="connsiteX51" fmla="*/ 1149325 w 1721798"/>
                <a:gd name="connsiteY51" fmla="*/ 81759 h 622300"/>
                <a:gd name="connsiteX52" fmla="*/ 1162051 w 1721798"/>
                <a:gd name="connsiteY52" fmla="*/ 80963 h 622300"/>
                <a:gd name="connsiteX53" fmla="*/ 1161685 w 1721798"/>
                <a:gd name="connsiteY53" fmla="*/ 82474 h 622300"/>
                <a:gd name="connsiteX54" fmla="*/ 1225712 w 1721798"/>
                <a:gd name="connsiteY54" fmla="*/ 80300 h 622300"/>
                <a:gd name="connsiteX55" fmla="*/ 1230440 w 1721798"/>
                <a:gd name="connsiteY55" fmla="*/ 81105 h 622300"/>
                <a:gd name="connsiteX56" fmla="*/ 1237622 w 1721798"/>
                <a:gd name="connsiteY56" fmla="*/ 81910 h 622300"/>
                <a:gd name="connsiteX57" fmla="*/ 1271735 w 1721798"/>
                <a:gd name="connsiteY57" fmla="*/ 88251 h 622300"/>
                <a:gd name="connsiteX58" fmla="*/ 1285261 w 1721798"/>
                <a:gd name="connsiteY58" fmla="*/ 91422 h 622300"/>
                <a:gd name="connsiteX59" fmla="*/ 1301121 w 1721798"/>
                <a:gd name="connsiteY59" fmla="*/ 93787 h 622300"/>
                <a:gd name="connsiteX60" fmla="*/ 1349539 w 1721798"/>
                <a:gd name="connsiteY60" fmla="*/ 103298 h 622300"/>
                <a:gd name="connsiteX61" fmla="*/ 1365399 w 1721798"/>
                <a:gd name="connsiteY61" fmla="*/ 106519 h 622300"/>
                <a:gd name="connsiteX62" fmla="*/ 1407472 w 1721798"/>
                <a:gd name="connsiteY62" fmla="*/ 116835 h 622300"/>
                <a:gd name="connsiteX63" fmla="*/ 1417766 w 1721798"/>
                <a:gd name="connsiteY63" fmla="*/ 119200 h 622300"/>
                <a:gd name="connsiteX64" fmla="*/ 1436020 w 1721798"/>
                <a:gd name="connsiteY64" fmla="*/ 126346 h 622300"/>
                <a:gd name="connsiteX65" fmla="*/ 1465406 w 1721798"/>
                <a:gd name="connsiteY65" fmla="*/ 141443 h 622300"/>
                <a:gd name="connsiteX66" fmla="*/ 1476538 w 1721798"/>
                <a:gd name="connsiteY66" fmla="*/ 148539 h 622300"/>
                <a:gd name="connsiteX67" fmla="*/ 1486054 w 1721798"/>
                <a:gd name="connsiteY67" fmla="*/ 157295 h 622300"/>
                <a:gd name="connsiteX68" fmla="*/ 1500358 w 1721798"/>
                <a:gd name="connsiteY68" fmla="*/ 172393 h 622300"/>
                <a:gd name="connsiteX69" fmla="*/ 1506702 w 1721798"/>
                <a:gd name="connsiteY69" fmla="*/ 178733 h 622300"/>
                <a:gd name="connsiteX70" fmla="*/ 1516996 w 1721798"/>
                <a:gd name="connsiteY70" fmla="*/ 193831 h 622300"/>
                <a:gd name="connsiteX71" fmla="*/ 1523340 w 1721798"/>
                <a:gd name="connsiteY71" fmla="*/ 208877 h 622300"/>
                <a:gd name="connsiteX72" fmla="*/ 1524178 w 1721798"/>
                <a:gd name="connsiteY72" fmla="*/ 227145 h 622300"/>
                <a:gd name="connsiteX73" fmla="*/ 1516996 w 1721798"/>
                <a:gd name="connsiteY73" fmla="*/ 247778 h 622300"/>
                <a:gd name="connsiteX74" fmla="*/ 1510652 w 1721798"/>
                <a:gd name="connsiteY74" fmla="*/ 258094 h 622300"/>
                <a:gd name="connsiteX75" fmla="*/ 1503530 w 1721798"/>
                <a:gd name="connsiteY75" fmla="*/ 269216 h 622300"/>
                <a:gd name="connsiteX76" fmla="*/ 1497186 w 1721798"/>
                <a:gd name="connsiteY76" fmla="*/ 280337 h 622300"/>
                <a:gd name="connsiteX77" fmla="*/ 1489226 w 1721798"/>
                <a:gd name="connsiteY77" fmla="*/ 291459 h 622300"/>
                <a:gd name="connsiteX78" fmla="*/ 1482882 w 1721798"/>
                <a:gd name="connsiteY78" fmla="*/ 300165 h 622300"/>
                <a:gd name="connsiteX79" fmla="*/ 1478932 w 1721798"/>
                <a:gd name="connsiteY79" fmla="*/ 308116 h 622300"/>
                <a:gd name="connsiteX80" fmla="*/ 1474922 w 1721798"/>
                <a:gd name="connsiteY80" fmla="*/ 312091 h 622300"/>
                <a:gd name="connsiteX81" fmla="*/ 1474144 w 1721798"/>
                <a:gd name="connsiteY81" fmla="*/ 314457 h 622300"/>
                <a:gd name="connsiteX82" fmla="*/ 1475760 w 1721798"/>
                <a:gd name="connsiteY82" fmla="*/ 314457 h 622300"/>
                <a:gd name="connsiteX83" fmla="*/ 1481266 w 1721798"/>
                <a:gd name="connsiteY83" fmla="*/ 312091 h 622300"/>
                <a:gd name="connsiteX84" fmla="*/ 1489226 w 1721798"/>
                <a:gd name="connsiteY84" fmla="*/ 311286 h 622300"/>
                <a:gd name="connsiteX85" fmla="*/ 1499520 w 1721798"/>
                <a:gd name="connsiteY85" fmla="*/ 309676 h 622300"/>
                <a:gd name="connsiteX86" fmla="*/ 1511430 w 1721798"/>
                <a:gd name="connsiteY86" fmla="*/ 308921 h 622300"/>
                <a:gd name="connsiteX87" fmla="*/ 1524178 w 1721798"/>
                <a:gd name="connsiteY87" fmla="*/ 307311 h 622300"/>
                <a:gd name="connsiteX88" fmla="*/ 1536865 w 1721798"/>
                <a:gd name="connsiteY88" fmla="*/ 307311 h 622300"/>
                <a:gd name="connsiteX89" fmla="*/ 1551169 w 1721798"/>
                <a:gd name="connsiteY89" fmla="*/ 307311 h 622300"/>
                <a:gd name="connsiteX90" fmla="*/ 1560685 w 1721798"/>
                <a:gd name="connsiteY90" fmla="*/ 308116 h 622300"/>
                <a:gd name="connsiteX91" fmla="*/ 1572595 w 1721798"/>
                <a:gd name="connsiteY91" fmla="*/ 309676 h 622300"/>
                <a:gd name="connsiteX92" fmla="*/ 1585283 w 1721798"/>
                <a:gd name="connsiteY92" fmla="*/ 311286 h 622300"/>
                <a:gd name="connsiteX93" fmla="*/ 1599587 w 1721798"/>
                <a:gd name="connsiteY93" fmla="*/ 315262 h 622300"/>
                <a:gd name="connsiteX94" fmla="*/ 1613053 w 1721798"/>
                <a:gd name="connsiteY94" fmla="*/ 318432 h 622300"/>
                <a:gd name="connsiteX95" fmla="*/ 1627357 w 1721798"/>
                <a:gd name="connsiteY95" fmla="*/ 322408 h 622300"/>
                <a:gd name="connsiteX96" fmla="*/ 1641601 w 1721798"/>
                <a:gd name="connsiteY96" fmla="*/ 327138 h 622300"/>
                <a:gd name="connsiteX97" fmla="*/ 1655905 w 1721798"/>
                <a:gd name="connsiteY97" fmla="*/ 330309 h 622300"/>
                <a:gd name="connsiteX98" fmla="*/ 1668593 w 1721798"/>
                <a:gd name="connsiteY98" fmla="*/ 335089 h 622300"/>
                <a:gd name="connsiteX99" fmla="*/ 1681340 w 1721798"/>
                <a:gd name="connsiteY99" fmla="*/ 339065 h 622300"/>
                <a:gd name="connsiteX100" fmla="*/ 1692412 w 1721798"/>
                <a:gd name="connsiteY100" fmla="*/ 343846 h 622300"/>
                <a:gd name="connsiteX101" fmla="*/ 1702766 w 1721798"/>
                <a:gd name="connsiteY101" fmla="*/ 346211 h 622300"/>
                <a:gd name="connsiteX102" fmla="*/ 1710666 w 1721798"/>
                <a:gd name="connsiteY102" fmla="*/ 348576 h 622300"/>
                <a:gd name="connsiteX103" fmla="*/ 1716232 w 1721798"/>
                <a:gd name="connsiteY103" fmla="*/ 351747 h 622300"/>
                <a:gd name="connsiteX104" fmla="*/ 1721020 w 1721798"/>
                <a:gd name="connsiteY104" fmla="*/ 352552 h 622300"/>
                <a:gd name="connsiteX105" fmla="*/ 1721798 w 1721798"/>
                <a:gd name="connsiteY105" fmla="*/ 353357 h 622300"/>
                <a:gd name="connsiteX106" fmla="*/ 1596415 w 1721798"/>
                <a:gd name="connsiteY106" fmla="*/ 408914 h 622300"/>
                <a:gd name="connsiteX107" fmla="*/ 1697200 w 1721798"/>
                <a:gd name="connsiteY107" fmla="*/ 506543 h 622300"/>
                <a:gd name="connsiteX108" fmla="*/ 1695584 w 1721798"/>
                <a:gd name="connsiteY108" fmla="*/ 506543 h 622300"/>
                <a:gd name="connsiteX109" fmla="*/ 1690018 w 1721798"/>
                <a:gd name="connsiteY109" fmla="*/ 504932 h 622300"/>
                <a:gd name="connsiteX110" fmla="*/ 1682118 w 1721798"/>
                <a:gd name="connsiteY110" fmla="*/ 503372 h 622300"/>
                <a:gd name="connsiteX111" fmla="*/ 1671765 w 1721798"/>
                <a:gd name="connsiteY111" fmla="*/ 501762 h 622300"/>
                <a:gd name="connsiteX112" fmla="*/ 1659915 w 1721798"/>
                <a:gd name="connsiteY112" fmla="*/ 498592 h 622300"/>
                <a:gd name="connsiteX113" fmla="*/ 1644833 w 1721798"/>
                <a:gd name="connsiteY113" fmla="*/ 496226 h 622300"/>
                <a:gd name="connsiteX114" fmla="*/ 1630529 w 1721798"/>
                <a:gd name="connsiteY114" fmla="*/ 493056 h 622300"/>
                <a:gd name="connsiteX115" fmla="*/ 1614669 w 1721798"/>
                <a:gd name="connsiteY115" fmla="*/ 490691 h 622300"/>
                <a:gd name="connsiteX116" fmla="*/ 1599587 w 1721798"/>
                <a:gd name="connsiteY116" fmla="*/ 488275 h 622300"/>
                <a:gd name="connsiteX117" fmla="*/ 1583667 w 1721798"/>
                <a:gd name="connsiteY117" fmla="*/ 485105 h 622300"/>
                <a:gd name="connsiteX118" fmla="*/ 1569423 w 1721798"/>
                <a:gd name="connsiteY118" fmla="*/ 482740 h 622300"/>
                <a:gd name="connsiteX119" fmla="*/ 1555119 w 1721798"/>
                <a:gd name="connsiteY119" fmla="*/ 480374 h 622300"/>
                <a:gd name="connsiteX120" fmla="*/ 1543209 w 1721798"/>
                <a:gd name="connsiteY120" fmla="*/ 478764 h 622300"/>
                <a:gd name="connsiteX121" fmla="*/ 1533693 w 1721798"/>
                <a:gd name="connsiteY121" fmla="*/ 477959 h 622300"/>
                <a:gd name="connsiteX122" fmla="*/ 1525734 w 1721798"/>
                <a:gd name="connsiteY122" fmla="*/ 477154 h 622300"/>
                <a:gd name="connsiteX123" fmla="*/ 1521784 w 1721798"/>
                <a:gd name="connsiteY123" fmla="*/ 477154 h 622300"/>
                <a:gd name="connsiteX124" fmla="*/ 1512268 w 1721798"/>
                <a:gd name="connsiteY124" fmla="*/ 477959 h 622300"/>
                <a:gd name="connsiteX125" fmla="*/ 1497964 w 1721798"/>
                <a:gd name="connsiteY125" fmla="*/ 479569 h 622300"/>
                <a:gd name="connsiteX126" fmla="*/ 1479710 w 1721798"/>
                <a:gd name="connsiteY126" fmla="*/ 481129 h 622300"/>
                <a:gd name="connsiteX127" fmla="*/ 1459062 w 1721798"/>
                <a:gd name="connsiteY127" fmla="*/ 484300 h 622300"/>
                <a:gd name="connsiteX128" fmla="*/ 1437636 w 1721798"/>
                <a:gd name="connsiteY128" fmla="*/ 488275 h 622300"/>
                <a:gd name="connsiteX129" fmla="*/ 1416210 w 1721798"/>
                <a:gd name="connsiteY129" fmla="*/ 493056 h 622300"/>
                <a:gd name="connsiteX130" fmla="*/ 1397956 w 1721798"/>
                <a:gd name="connsiteY130" fmla="*/ 498592 h 622300"/>
                <a:gd name="connsiteX131" fmla="*/ 1383653 w 1721798"/>
                <a:gd name="connsiteY131" fmla="*/ 506543 h 622300"/>
                <a:gd name="connsiteX132" fmla="*/ 1370965 w 1721798"/>
                <a:gd name="connsiteY132" fmla="*/ 514494 h 622300"/>
                <a:gd name="connsiteX133" fmla="*/ 1357439 w 1721798"/>
                <a:gd name="connsiteY133" fmla="*/ 521640 h 622300"/>
                <a:gd name="connsiteX134" fmla="*/ 1344751 w 1721798"/>
                <a:gd name="connsiteY134" fmla="*/ 529541 h 622300"/>
                <a:gd name="connsiteX135" fmla="*/ 1332063 w 1721798"/>
                <a:gd name="connsiteY135" fmla="*/ 537492 h 622300"/>
                <a:gd name="connsiteX136" fmla="*/ 1318597 w 1721798"/>
                <a:gd name="connsiteY136" fmla="*/ 544638 h 622300"/>
                <a:gd name="connsiteX137" fmla="*/ 1305071 w 1721798"/>
                <a:gd name="connsiteY137" fmla="*/ 551784 h 622300"/>
                <a:gd name="connsiteX138" fmla="*/ 1290767 w 1721798"/>
                <a:gd name="connsiteY138" fmla="*/ 559735 h 622300"/>
                <a:gd name="connsiteX139" fmla="*/ 1277301 w 1721798"/>
                <a:gd name="connsiteY139" fmla="*/ 567686 h 622300"/>
                <a:gd name="connsiteX140" fmla="*/ 1267785 w 1721798"/>
                <a:gd name="connsiteY140" fmla="*/ 571611 h 622300"/>
                <a:gd name="connsiteX141" fmla="*/ 1256653 w 1721798"/>
                <a:gd name="connsiteY141" fmla="*/ 575587 h 622300"/>
                <a:gd name="connsiteX142" fmla="*/ 1242350 w 1721798"/>
                <a:gd name="connsiteY142" fmla="*/ 579563 h 622300"/>
                <a:gd name="connsiteX143" fmla="*/ 1227268 w 1721798"/>
                <a:gd name="connsiteY143" fmla="*/ 581928 h 622300"/>
                <a:gd name="connsiteX144" fmla="*/ 1209852 w 1721798"/>
                <a:gd name="connsiteY144" fmla="*/ 583538 h 622300"/>
                <a:gd name="connsiteX145" fmla="*/ 1191598 w 1721798"/>
                <a:gd name="connsiteY145" fmla="*/ 583538 h 622300"/>
                <a:gd name="connsiteX146" fmla="*/ 1170950 w 1721798"/>
                <a:gd name="connsiteY146" fmla="*/ 581928 h 622300"/>
                <a:gd name="connsiteX147" fmla="*/ 1151080 w 1721798"/>
                <a:gd name="connsiteY147" fmla="*/ 578003 h 622300"/>
                <a:gd name="connsiteX148" fmla="*/ 1143958 w 1721798"/>
                <a:gd name="connsiteY148" fmla="*/ 574782 h 622300"/>
                <a:gd name="connsiteX149" fmla="*/ 1138392 w 1721798"/>
                <a:gd name="connsiteY149" fmla="*/ 568441 h 622300"/>
                <a:gd name="connsiteX150" fmla="*/ 1132826 w 1721798"/>
                <a:gd name="connsiteY150" fmla="*/ 559735 h 622300"/>
                <a:gd name="connsiteX151" fmla="*/ 1128876 w 1721798"/>
                <a:gd name="connsiteY151" fmla="*/ 550224 h 622300"/>
                <a:gd name="connsiteX152" fmla="*/ 1126482 w 1721798"/>
                <a:gd name="connsiteY152" fmla="*/ 539857 h 622300"/>
                <a:gd name="connsiteX153" fmla="*/ 1124926 w 1721798"/>
                <a:gd name="connsiteY153" fmla="*/ 531151 h 622300"/>
                <a:gd name="connsiteX154" fmla="*/ 1123310 w 1721798"/>
                <a:gd name="connsiteY154" fmla="*/ 522395 h 622300"/>
                <a:gd name="connsiteX155" fmla="*/ 1124926 w 1721798"/>
                <a:gd name="connsiteY155" fmla="*/ 516859 h 622300"/>
                <a:gd name="connsiteX156" fmla="*/ 1136776 w 1721798"/>
                <a:gd name="connsiteY156" fmla="*/ 482740 h 622300"/>
                <a:gd name="connsiteX157" fmla="*/ 1151080 w 1721798"/>
                <a:gd name="connsiteY157" fmla="*/ 450180 h 622300"/>
                <a:gd name="connsiteX158" fmla="*/ 1165384 w 1721798"/>
                <a:gd name="connsiteY158" fmla="*/ 420036 h 622300"/>
                <a:gd name="connsiteX159" fmla="*/ 1180466 w 1721798"/>
                <a:gd name="connsiteY159" fmla="*/ 393817 h 622300"/>
                <a:gd name="connsiteX160" fmla="*/ 1193932 w 1721798"/>
                <a:gd name="connsiteY160" fmla="*/ 372379 h 622300"/>
                <a:gd name="connsiteX161" fmla="*/ 1205064 w 1721798"/>
                <a:gd name="connsiteY161" fmla="*/ 356527 h 622300"/>
                <a:gd name="connsiteX162" fmla="*/ 1212186 w 1721798"/>
                <a:gd name="connsiteY162" fmla="*/ 345406 h 622300"/>
                <a:gd name="connsiteX163" fmla="*/ 1215358 w 1721798"/>
                <a:gd name="connsiteY163" fmla="*/ 341430 h 622300"/>
                <a:gd name="connsiteX164" fmla="*/ 1099050 w 1721798"/>
                <a:gd name="connsiteY164" fmla="*/ 340794 h 622300"/>
                <a:gd name="connsiteX165" fmla="*/ 1023658 w 1721798"/>
                <a:gd name="connsiteY165" fmla="*/ 360983 h 622300"/>
                <a:gd name="connsiteX166" fmla="*/ 915489 w 1721798"/>
                <a:gd name="connsiteY166" fmla="*/ 388030 h 622300"/>
                <a:gd name="connsiteX167" fmla="*/ 829590 w 1721798"/>
                <a:gd name="connsiteY167" fmla="*/ 419055 h 622300"/>
                <a:gd name="connsiteX168" fmla="*/ 715929 w 1721798"/>
                <a:gd name="connsiteY168" fmla="*/ 457204 h 622300"/>
                <a:gd name="connsiteX169" fmla="*/ 711215 w 1721798"/>
                <a:gd name="connsiteY169" fmla="*/ 458760 h 622300"/>
                <a:gd name="connsiteX170" fmla="*/ 657225 w 1721798"/>
                <a:gd name="connsiteY170" fmla="*/ 481785 h 622300"/>
                <a:gd name="connsiteX171" fmla="*/ 589777 w 1721798"/>
                <a:gd name="connsiteY171" fmla="*/ 510411 h 622300"/>
                <a:gd name="connsiteX172" fmla="*/ 565976 w 1721798"/>
                <a:gd name="connsiteY172" fmla="*/ 521488 h 622300"/>
                <a:gd name="connsiteX173" fmla="*/ 563543 w 1721798"/>
                <a:gd name="connsiteY173" fmla="*/ 522297 h 622300"/>
                <a:gd name="connsiteX174" fmla="*/ 558828 w 1721798"/>
                <a:gd name="connsiteY174" fmla="*/ 524661 h 622300"/>
                <a:gd name="connsiteX175" fmla="*/ 554798 w 1721798"/>
                <a:gd name="connsiteY175" fmla="*/ 526279 h 622300"/>
                <a:gd name="connsiteX176" fmla="*/ 487349 w 1721798"/>
                <a:gd name="connsiteY176" fmla="*/ 558826 h 622300"/>
                <a:gd name="connsiteX177" fmla="*/ 473890 w 1721798"/>
                <a:gd name="connsiteY177" fmla="*/ 565920 h 622300"/>
                <a:gd name="connsiteX178" fmla="*/ 428645 w 1721798"/>
                <a:gd name="connsiteY178" fmla="*/ 586580 h 622300"/>
                <a:gd name="connsiteX179" fmla="*/ 414349 w 1721798"/>
                <a:gd name="connsiteY179" fmla="*/ 593737 h 622300"/>
                <a:gd name="connsiteX180" fmla="*/ 372299 w 1721798"/>
                <a:gd name="connsiteY180" fmla="*/ 610414 h 622300"/>
                <a:gd name="connsiteX181" fmla="*/ 360360 w 1721798"/>
                <a:gd name="connsiteY181" fmla="*/ 615144 h 622300"/>
                <a:gd name="connsiteX182" fmla="*/ 349258 w 1721798"/>
                <a:gd name="connsiteY182" fmla="*/ 619126 h 622300"/>
                <a:gd name="connsiteX183" fmla="*/ 340513 w 1721798"/>
                <a:gd name="connsiteY183" fmla="*/ 621491 h 622300"/>
                <a:gd name="connsiteX184" fmla="*/ 331769 w 1721798"/>
                <a:gd name="connsiteY184" fmla="*/ 622300 h 622300"/>
                <a:gd name="connsiteX185" fmla="*/ 325457 w 1721798"/>
                <a:gd name="connsiteY185" fmla="*/ 622300 h 622300"/>
                <a:gd name="connsiteX186" fmla="*/ 311161 w 1721798"/>
                <a:gd name="connsiteY186" fmla="*/ 619126 h 622300"/>
                <a:gd name="connsiteX187" fmla="*/ 295269 w 1721798"/>
                <a:gd name="connsiteY187" fmla="*/ 610414 h 622300"/>
                <a:gd name="connsiteX188" fmla="*/ 280213 w 1721798"/>
                <a:gd name="connsiteY188" fmla="*/ 598466 h 622300"/>
                <a:gd name="connsiteX189" fmla="*/ 263559 w 1721798"/>
                <a:gd name="connsiteY189" fmla="*/ 584215 h 622300"/>
                <a:gd name="connsiteX190" fmla="*/ 247667 w 1721798"/>
                <a:gd name="connsiteY190" fmla="*/ 566729 h 622300"/>
                <a:gd name="connsiteX191" fmla="*/ 232535 w 1721798"/>
                <a:gd name="connsiteY191" fmla="*/ 548495 h 622300"/>
                <a:gd name="connsiteX192" fmla="*/ 216718 w 1721798"/>
                <a:gd name="connsiteY192" fmla="*/ 528644 h 622300"/>
                <a:gd name="connsiteX193" fmla="*/ 202422 w 1721798"/>
                <a:gd name="connsiteY193" fmla="*/ 507237 h 622300"/>
                <a:gd name="connsiteX194" fmla="*/ 188126 w 1721798"/>
                <a:gd name="connsiteY194" fmla="*/ 487385 h 622300"/>
                <a:gd name="connsiteX195" fmla="*/ 175428 w 1721798"/>
                <a:gd name="connsiteY195" fmla="*/ 467534 h 622300"/>
                <a:gd name="connsiteX196" fmla="*/ 163489 w 1721798"/>
                <a:gd name="connsiteY196" fmla="*/ 447683 h 622300"/>
                <a:gd name="connsiteX197" fmla="*/ 153984 w 1721798"/>
                <a:gd name="connsiteY197" fmla="*/ 431005 h 622300"/>
                <a:gd name="connsiteX198" fmla="*/ 145239 w 1721798"/>
                <a:gd name="connsiteY198" fmla="*/ 415945 h 622300"/>
                <a:gd name="connsiteX199" fmla="*/ 138928 w 1721798"/>
                <a:gd name="connsiteY199" fmla="*/ 403997 h 622300"/>
                <a:gd name="connsiteX200" fmla="*/ 134137 w 1721798"/>
                <a:gd name="connsiteY200" fmla="*/ 395285 h 622300"/>
                <a:gd name="connsiteX201" fmla="*/ 132540 w 1721798"/>
                <a:gd name="connsiteY201" fmla="*/ 390556 h 622300"/>
                <a:gd name="connsiteX202" fmla="*/ 133377 w 1721798"/>
                <a:gd name="connsiteY202" fmla="*/ 384146 h 622300"/>
                <a:gd name="connsiteX203" fmla="*/ 137331 w 1721798"/>
                <a:gd name="connsiteY203" fmla="*/ 373069 h 622300"/>
                <a:gd name="connsiteX204" fmla="*/ 143642 w 1721798"/>
                <a:gd name="connsiteY204" fmla="*/ 361183 h 622300"/>
                <a:gd name="connsiteX205" fmla="*/ 151627 w 1721798"/>
                <a:gd name="connsiteY205" fmla="*/ 347679 h 622300"/>
                <a:gd name="connsiteX206" fmla="*/ 161892 w 1721798"/>
                <a:gd name="connsiteY206" fmla="*/ 334175 h 622300"/>
                <a:gd name="connsiteX207" fmla="*/ 170637 w 1721798"/>
                <a:gd name="connsiteY207" fmla="*/ 320671 h 622300"/>
                <a:gd name="connsiteX208" fmla="*/ 180218 w 1721798"/>
                <a:gd name="connsiteY208" fmla="*/ 311150 h 622300"/>
                <a:gd name="connsiteX209" fmla="*/ 187290 w 1721798"/>
                <a:gd name="connsiteY209" fmla="*/ 303994 h 622300"/>
                <a:gd name="connsiteX210" fmla="*/ 207973 w 1721798"/>
                <a:gd name="connsiteY210" fmla="*/ 288934 h 622300"/>
                <a:gd name="connsiteX211" fmla="*/ 228580 w 1721798"/>
                <a:gd name="connsiteY211" fmla="*/ 274621 h 622300"/>
                <a:gd name="connsiteX212" fmla="*/ 250024 w 1721798"/>
                <a:gd name="connsiteY212" fmla="*/ 260370 h 622300"/>
                <a:gd name="connsiteX213" fmla="*/ 269871 w 1721798"/>
                <a:gd name="connsiteY213" fmla="*/ 247675 h 622300"/>
                <a:gd name="connsiteX214" fmla="*/ 287360 w 1721798"/>
                <a:gd name="connsiteY214" fmla="*/ 238154 h 622300"/>
                <a:gd name="connsiteX215" fmla="*/ 300820 w 1721798"/>
                <a:gd name="connsiteY215" fmla="*/ 229380 h 622300"/>
                <a:gd name="connsiteX216" fmla="*/ 310325 w 1721798"/>
                <a:gd name="connsiteY216" fmla="*/ 223841 h 622300"/>
                <a:gd name="connsiteX217" fmla="*/ 313519 w 1721798"/>
                <a:gd name="connsiteY217" fmla="*/ 222223 h 622300"/>
                <a:gd name="connsiteX218" fmla="*/ 311161 w 1721798"/>
                <a:gd name="connsiteY218" fmla="*/ 221477 h 622300"/>
                <a:gd name="connsiteX219" fmla="*/ 304774 w 1721798"/>
                <a:gd name="connsiteY219" fmla="*/ 219859 h 622300"/>
                <a:gd name="connsiteX220" fmla="*/ 293672 w 1721798"/>
                <a:gd name="connsiteY220" fmla="*/ 216685 h 622300"/>
                <a:gd name="connsiteX221" fmla="*/ 277779 w 1721798"/>
                <a:gd name="connsiteY221" fmla="*/ 213511 h 622300"/>
                <a:gd name="connsiteX222" fmla="*/ 259529 w 1721798"/>
                <a:gd name="connsiteY222" fmla="*/ 210337 h 622300"/>
                <a:gd name="connsiteX223" fmla="*/ 238162 w 1721798"/>
                <a:gd name="connsiteY223" fmla="*/ 207973 h 622300"/>
                <a:gd name="connsiteX224" fmla="*/ 212688 w 1721798"/>
                <a:gd name="connsiteY224" fmla="*/ 206355 h 622300"/>
                <a:gd name="connsiteX225" fmla="*/ 185769 w 1721798"/>
                <a:gd name="connsiteY225" fmla="*/ 207973 h 622300"/>
                <a:gd name="connsiteX226" fmla="*/ 167519 w 1721798"/>
                <a:gd name="connsiteY226" fmla="*/ 209528 h 622300"/>
                <a:gd name="connsiteX227" fmla="*/ 145239 w 1721798"/>
                <a:gd name="connsiteY227" fmla="*/ 214320 h 622300"/>
                <a:gd name="connsiteX228" fmla="*/ 121438 w 1721798"/>
                <a:gd name="connsiteY228" fmla="*/ 218303 h 622300"/>
                <a:gd name="connsiteX229" fmla="*/ 97637 w 1721798"/>
                <a:gd name="connsiteY229" fmla="*/ 223841 h 622300"/>
                <a:gd name="connsiteX230" fmla="*/ 74597 w 1721798"/>
                <a:gd name="connsiteY230" fmla="*/ 229380 h 622300"/>
                <a:gd name="connsiteX231" fmla="*/ 57944 w 1721798"/>
                <a:gd name="connsiteY231" fmla="*/ 234172 h 622300"/>
                <a:gd name="connsiteX232" fmla="*/ 44484 w 1721798"/>
                <a:gd name="connsiteY232" fmla="*/ 238154 h 622300"/>
                <a:gd name="connsiteX233" fmla="*/ 40454 w 1721798"/>
                <a:gd name="connsiteY233" fmla="*/ 238901 h 622300"/>
                <a:gd name="connsiteX234" fmla="*/ 61898 w 1721798"/>
                <a:gd name="connsiteY234" fmla="*/ 186503 h 622300"/>
                <a:gd name="connsiteX235" fmla="*/ 110336 w 1721798"/>
                <a:gd name="connsiteY235" fmla="*/ 131741 h 622300"/>
                <a:gd name="connsiteX236" fmla="*/ 108739 w 1721798"/>
                <a:gd name="connsiteY236" fmla="*/ 130994 h 622300"/>
                <a:gd name="connsiteX237" fmla="*/ 102428 w 1721798"/>
                <a:gd name="connsiteY237" fmla="*/ 129376 h 622300"/>
                <a:gd name="connsiteX238" fmla="*/ 94444 w 1721798"/>
                <a:gd name="connsiteY238" fmla="*/ 126203 h 622300"/>
                <a:gd name="connsiteX239" fmla="*/ 84102 w 1721798"/>
                <a:gd name="connsiteY239" fmla="*/ 123029 h 622300"/>
                <a:gd name="connsiteX240" fmla="*/ 73000 w 1721798"/>
                <a:gd name="connsiteY240" fmla="*/ 119046 h 622300"/>
                <a:gd name="connsiteX241" fmla="*/ 63495 w 1721798"/>
                <a:gd name="connsiteY241" fmla="*/ 114317 h 622300"/>
                <a:gd name="connsiteX242" fmla="*/ 53990 w 1721798"/>
                <a:gd name="connsiteY242" fmla="*/ 109525 h 622300"/>
                <a:gd name="connsiteX243" fmla="*/ 47602 w 1721798"/>
                <a:gd name="connsiteY243" fmla="*/ 106351 h 622300"/>
                <a:gd name="connsiteX244" fmla="*/ 42051 w 1721798"/>
                <a:gd name="connsiteY244" fmla="*/ 101622 h 622300"/>
                <a:gd name="connsiteX245" fmla="*/ 34903 w 1721798"/>
                <a:gd name="connsiteY245" fmla="*/ 95274 h 622300"/>
                <a:gd name="connsiteX246" fmla="*/ 27755 w 1721798"/>
                <a:gd name="connsiteY246" fmla="*/ 88118 h 622300"/>
                <a:gd name="connsiteX247" fmla="*/ 19847 w 1721798"/>
                <a:gd name="connsiteY247" fmla="*/ 80961 h 622300"/>
                <a:gd name="connsiteX248" fmla="*/ 12699 w 1721798"/>
                <a:gd name="connsiteY248" fmla="*/ 72996 h 622300"/>
                <a:gd name="connsiteX249" fmla="*/ 6388 w 1721798"/>
                <a:gd name="connsiteY249" fmla="*/ 66648 h 622300"/>
                <a:gd name="connsiteX250" fmla="*/ 2358 w 1721798"/>
                <a:gd name="connsiteY250" fmla="*/ 61110 h 622300"/>
                <a:gd name="connsiteX251" fmla="*/ 0 w 1721798"/>
                <a:gd name="connsiteY251" fmla="*/ 57127 h 622300"/>
                <a:gd name="connsiteX252" fmla="*/ 761 w 1721798"/>
                <a:gd name="connsiteY252" fmla="*/ 55571 h 622300"/>
                <a:gd name="connsiteX253" fmla="*/ 3954 w 1721798"/>
                <a:gd name="connsiteY253" fmla="*/ 54762 h 622300"/>
                <a:gd name="connsiteX254" fmla="*/ 9505 w 1721798"/>
                <a:gd name="connsiteY254" fmla="*/ 52398 h 622300"/>
                <a:gd name="connsiteX255" fmla="*/ 15893 w 1721798"/>
                <a:gd name="connsiteY255" fmla="*/ 49224 h 622300"/>
                <a:gd name="connsiteX256" fmla="*/ 23801 w 1721798"/>
                <a:gd name="connsiteY256" fmla="*/ 46050 h 622300"/>
                <a:gd name="connsiteX257" fmla="*/ 32546 w 1721798"/>
                <a:gd name="connsiteY257" fmla="*/ 41259 h 622300"/>
                <a:gd name="connsiteX258" fmla="*/ 44484 w 1721798"/>
                <a:gd name="connsiteY258" fmla="*/ 36529 h 622300"/>
                <a:gd name="connsiteX259" fmla="*/ 57944 w 1721798"/>
                <a:gd name="connsiteY259" fmla="*/ 32546 h 622300"/>
                <a:gd name="connsiteX260" fmla="*/ 71403 w 1721798"/>
                <a:gd name="connsiteY260" fmla="*/ 27755 h 622300"/>
                <a:gd name="connsiteX261" fmla="*/ 86535 w 1721798"/>
                <a:gd name="connsiteY261" fmla="*/ 22216 h 622300"/>
                <a:gd name="connsiteX262" fmla="*/ 103188 w 1721798"/>
                <a:gd name="connsiteY262" fmla="*/ 17487 h 622300"/>
                <a:gd name="connsiteX263" fmla="*/ 120678 w 1721798"/>
                <a:gd name="connsiteY263" fmla="*/ 14313 h 622300"/>
                <a:gd name="connsiteX264" fmla="*/ 139688 w 1721798"/>
                <a:gd name="connsiteY264" fmla="*/ 10330 h 622300"/>
                <a:gd name="connsiteX265" fmla="*/ 158775 w 1721798"/>
                <a:gd name="connsiteY265" fmla="*/ 6348 h 622300"/>
                <a:gd name="connsiteX266" fmla="*/ 180218 w 1721798"/>
                <a:gd name="connsiteY266" fmla="*/ 3983 h 622300"/>
                <a:gd name="connsiteX267" fmla="*/ 200825 w 1721798"/>
                <a:gd name="connsiteY267" fmla="*/ 2365 h 622300"/>
                <a:gd name="connsiteX268" fmla="*/ 211167 w 1721798"/>
                <a:gd name="connsiteY268" fmla="*/ 809 h 622300"/>
                <a:gd name="connsiteX269" fmla="*/ 221433 w 1721798"/>
                <a:gd name="connsiteY269" fmla="*/ 809 h 622300"/>
                <a:gd name="connsiteX270" fmla="*/ 232535 w 1721798"/>
                <a:gd name="connsiteY270" fmla="*/ 809 h 622300"/>
                <a:gd name="connsiteX271" fmla="*/ 242876 w 1721798"/>
                <a:gd name="connsiteY27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5640 w 1721798"/>
                <a:gd name="connsiteY22" fmla="*/ 127820 h 622300"/>
                <a:gd name="connsiteX23" fmla="*/ 454043 w 1721798"/>
                <a:gd name="connsiteY23" fmla="*/ 148419 h 622300"/>
                <a:gd name="connsiteX24" fmla="*/ 448492 w 1721798"/>
                <a:gd name="connsiteY24" fmla="*/ 171444 h 622300"/>
                <a:gd name="connsiteX25" fmla="*/ 442105 w 1721798"/>
                <a:gd name="connsiteY25" fmla="*/ 196834 h 622300"/>
                <a:gd name="connsiteX26" fmla="*/ 434196 w 1721798"/>
                <a:gd name="connsiteY26" fmla="*/ 223032 h 622300"/>
                <a:gd name="connsiteX27" fmla="*/ 430242 w 1721798"/>
                <a:gd name="connsiteY27" fmla="*/ 246866 h 622300"/>
                <a:gd name="connsiteX28" fmla="*/ 424691 w 1721798"/>
                <a:gd name="connsiteY28" fmla="*/ 282587 h 622300"/>
                <a:gd name="connsiteX29" fmla="*/ 419064 w 1721798"/>
                <a:gd name="connsiteY29" fmla="*/ 314324 h 622300"/>
                <a:gd name="connsiteX30" fmla="*/ 415946 w 1721798"/>
                <a:gd name="connsiteY30" fmla="*/ 329383 h 622300"/>
                <a:gd name="connsiteX31" fmla="*/ 643766 w 1721798"/>
                <a:gd name="connsiteY31" fmla="*/ 217494 h 622300"/>
                <a:gd name="connsiteX32" fmla="*/ 773068 w 1721798"/>
                <a:gd name="connsiteY32" fmla="*/ 166598 h 622300"/>
                <a:gd name="connsiteX33" fmla="*/ 773120 w 1721798"/>
                <a:gd name="connsiteY33" fmla="*/ 162105 h 622300"/>
                <a:gd name="connsiteX34" fmla="*/ 774710 w 1721798"/>
                <a:gd name="connsiteY34" fmla="*/ 161310 h 622300"/>
                <a:gd name="connsiteX35" fmla="*/ 798571 w 1721798"/>
                <a:gd name="connsiteY35" fmla="*/ 154945 h 622300"/>
                <a:gd name="connsiteX36" fmla="*/ 842316 w 1721798"/>
                <a:gd name="connsiteY36" fmla="*/ 142217 h 622300"/>
                <a:gd name="connsiteX37" fmla="*/ 859814 w 1721798"/>
                <a:gd name="connsiteY37" fmla="*/ 136649 h 622300"/>
                <a:gd name="connsiteX38" fmla="*/ 913103 w 1721798"/>
                <a:gd name="connsiteY38" fmla="*/ 122330 h 622300"/>
                <a:gd name="connsiteX39" fmla="*/ 929806 w 1721798"/>
                <a:gd name="connsiteY39" fmla="*/ 116761 h 622300"/>
                <a:gd name="connsiteX40" fmla="*/ 973551 w 1721798"/>
                <a:gd name="connsiteY40" fmla="*/ 104828 h 622300"/>
                <a:gd name="connsiteX41" fmla="*/ 983890 w 1721798"/>
                <a:gd name="connsiteY41" fmla="*/ 101646 h 622300"/>
                <a:gd name="connsiteX42" fmla="*/ 990253 w 1721798"/>
                <a:gd name="connsiteY42" fmla="*/ 100055 h 622300"/>
                <a:gd name="connsiteX43" fmla="*/ 997412 w 1721798"/>
                <a:gd name="connsiteY43" fmla="*/ 99260 h 622300"/>
                <a:gd name="connsiteX44" fmla="*/ 1005365 w 1721798"/>
                <a:gd name="connsiteY44" fmla="*/ 97669 h 622300"/>
                <a:gd name="connsiteX45" fmla="*/ 1035589 w 1721798"/>
                <a:gd name="connsiteY45" fmla="*/ 93691 h 622300"/>
                <a:gd name="connsiteX46" fmla="*/ 1047519 w 1721798"/>
                <a:gd name="connsiteY46" fmla="*/ 92100 h 622300"/>
                <a:gd name="connsiteX47" fmla="*/ 1059450 w 1721798"/>
                <a:gd name="connsiteY47" fmla="*/ 91305 h 622300"/>
                <a:gd name="connsiteX48" fmla="*/ 1072175 w 1721798"/>
                <a:gd name="connsiteY48" fmla="*/ 88918 h 622300"/>
                <a:gd name="connsiteX49" fmla="*/ 1111148 w 1721798"/>
                <a:gd name="connsiteY49" fmla="*/ 85736 h 622300"/>
                <a:gd name="connsiteX50" fmla="*/ 1123874 w 1721798"/>
                <a:gd name="connsiteY50" fmla="*/ 84145 h 622300"/>
                <a:gd name="connsiteX51" fmla="*/ 1137395 w 1721798"/>
                <a:gd name="connsiteY51" fmla="*/ 82554 h 622300"/>
                <a:gd name="connsiteX52" fmla="*/ 1149325 w 1721798"/>
                <a:gd name="connsiteY52" fmla="*/ 81759 h 622300"/>
                <a:gd name="connsiteX53" fmla="*/ 1162051 w 1721798"/>
                <a:gd name="connsiteY53" fmla="*/ 80963 h 622300"/>
                <a:gd name="connsiteX54" fmla="*/ 1161685 w 1721798"/>
                <a:gd name="connsiteY54" fmla="*/ 82474 h 622300"/>
                <a:gd name="connsiteX55" fmla="*/ 1225712 w 1721798"/>
                <a:gd name="connsiteY55" fmla="*/ 80300 h 622300"/>
                <a:gd name="connsiteX56" fmla="*/ 1230440 w 1721798"/>
                <a:gd name="connsiteY56" fmla="*/ 81105 h 622300"/>
                <a:gd name="connsiteX57" fmla="*/ 1237622 w 1721798"/>
                <a:gd name="connsiteY57" fmla="*/ 81910 h 622300"/>
                <a:gd name="connsiteX58" fmla="*/ 1271735 w 1721798"/>
                <a:gd name="connsiteY58" fmla="*/ 88251 h 622300"/>
                <a:gd name="connsiteX59" fmla="*/ 1285261 w 1721798"/>
                <a:gd name="connsiteY59" fmla="*/ 91422 h 622300"/>
                <a:gd name="connsiteX60" fmla="*/ 1301121 w 1721798"/>
                <a:gd name="connsiteY60" fmla="*/ 93787 h 622300"/>
                <a:gd name="connsiteX61" fmla="*/ 1349539 w 1721798"/>
                <a:gd name="connsiteY61" fmla="*/ 103298 h 622300"/>
                <a:gd name="connsiteX62" fmla="*/ 1365399 w 1721798"/>
                <a:gd name="connsiteY62" fmla="*/ 106519 h 622300"/>
                <a:gd name="connsiteX63" fmla="*/ 1407472 w 1721798"/>
                <a:gd name="connsiteY63" fmla="*/ 116835 h 622300"/>
                <a:gd name="connsiteX64" fmla="*/ 1417766 w 1721798"/>
                <a:gd name="connsiteY64" fmla="*/ 119200 h 622300"/>
                <a:gd name="connsiteX65" fmla="*/ 1436020 w 1721798"/>
                <a:gd name="connsiteY65" fmla="*/ 126346 h 622300"/>
                <a:gd name="connsiteX66" fmla="*/ 1465406 w 1721798"/>
                <a:gd name="connsiteY66" fmla="*/ 141443 h 622300"/>
                <a:gd name="connsiteX67" fmla="*/ 1476538 w 1721798"/>
                <a:gd name="connsiteY67" fmla="*/ 148539 h 622300"/>
                <a:gd name="connsiteX68" fmla="*/ 1486054 w 1721798"/>
                <a:gd name="connsiteY68" fmla="*/ 157295 h 622300"/>
                <a:gd name="connsiteX69" fmla="*/ 1500358 w 1721798"/>
                <a:gd name="connsiteY69" fmla="*/ 172393 h 622300"/>
                <a:gd name="connsiteX70" fmla="*/ 1506702 w 1721798"/>
                <a:gd name="connsiteY70" fmla="*/ 178733 h 622300"/>
                <a:gd name="connsiteX71" fmla="*/ 1516996 w 1721798"/>
                <a:gd name="connsiteY71" fmla="*/ 193831 h 622300"/>
                <a:gd name="connsiteX72" fmla="*/ 1523340 w 1721798"/>
                <a:gd name="connsiteY72" fmla="*/ 208877 h 622300"/>
                <a:gd name="connsiteX73" fmla="*/ 1524178 w 1721798"/>
                <a:gd name="connsiteY73" fmla="*/ 227145 h 622300"/>
                <a:gd name="connsiteX74" fmla="*/ 1516996 w 1721798"/>
                <a:gd name="connsiteY74" fmla="*/ 247778 h 622300"/>
                <a:gd name="connsiteX75" fmla="*/ 1510652 w 1721798"/>
                <a:gd name="connsiteY75" fmla="*/ 258094 h 622300"/>
                <a:gd name="connsiteX76" fmla="*/ 1503530 w 1721798"/>
                <a:gd name="connsiteY76" fmla="*/ 269216 h 622300"/>
                <a:gd name="connsiteX77" fmla="*/ 1497186 w 1721798"/>
                <a:gd name="connsiteY77" fmla="*/ 280337 h 622300"/>
                <a:gd name="connsiteX78" fmla="*/ 1489226 w 1721798"/>
                <a:gd name="connsiteY78" fmla="*/ 291459 h 622300"/>
                <a:gd name="connsiteX79" fmla="*/ 1482882 w 1721798"/>
                <a:gd name="connsiteY79" fmla="*/ 300165 h 622300"/>
                <a:gd name="connsiteX80" fmla="*/ 1478932 w 1721798"/>
                <a:gd name="connsiteY80" fmla="*/ 308116 h 622300"/>
                <a:gd name="connsiteX81" fmla="*/ 1474922 w 1721798"/>
                <a:gd name="connsiteY81" fmla="*/ 312091 h 622300"/>
                <a:gd name="connsiteX82" fmla="*/ 1474144 w 1721798"/>
                <a:gd name="connsiteY82" fmla="*/ 314457 h 622300"/>
                <a:gd name="connsiteX83" fmla="*/ 1475760 w 1721798"/>
                <a:gd name="connsiteY83" fmla="*/ 314457 h 622300"/>
                <a:gd name="connsiteX84" fmla="*/ 1481266 w 1721798"/>
                <a:gd name="connsiteY84" fmla="*/ 312091 h 622300"/>
                <a:gd name="connsiteX85" fmla="*/ 1489226 w 1721798"/>
                <a:gd name="connsiteY85" fmla="*/ 311286 h 622300"/>
                <a:gd name="connsiteX86" fmla="*/ 1499520 w 1721798"/>
                <a:gd name="connsiteY86" fmla="*/ 309676 h 622300"/>
                <a:gd name="connsiteX87" fmla="*/ 1511430 w 1721798"/>
                <a:gd name="connsiteY87" fmla="*/ 308921 h 622300"/>
                <a:gd name="connsiteX88" fmla="*/ 1524178 w 1721798"/>
                <a:gd name="connsiteY88" fmla="*/ 307311 h 622300"/>
                <a:gd name="connsiteX89" fmla="*/ 1536865 w 1721798"/>
                <a:gd name="connsiteY89" fmla="*/ 307311 h 622300"/>
                <a:gd name="connsiteX90" fmla="*/ 1551169 w 1721798"/>
                <a:gd name="connsiteY90" fmla="*/ 307311 h 622300"/>
                <a:gd name="connsiteX91" fmla="*/ 1560685 w 1721798"/>
                <a:gd name="connsiteY91" fmla="*/ 308116 h 622300"/>
                <a:gd name="connsiteX92" fmla="*/ 1572595 w 1721798"/>
                <a:gd name="connsiteY92" fmla="*/ 309676 h 622300"/>
                <a:gd name="connsiteX93" fmla="*/ 1585283 w 1721798"/>
                <a:gd name="connsiteY93" fmla="*/ 311286 h 622300"/>
                <a:gd name="connsiteX94" fmla="*/ 1599587 w 1721798"/>
                <a:gd name="connsiteY94" fmla="*/ 315262 h 622300"/>
                <a:gd name="connsiteX95" fmla="*/ 1613053 w 1721798"/>
                <a:gd name="connsiteY95" fmla="*/ 318432 h 622300"/>
                <a:gd name="connsiteX96" fmla="*/ 1627357 w 1721798"/>
                <a:gd name="connsiteY96" fmla="*/ 322408 h 622300"/>
                <a:gd name="connsiteX97" fmla="*/ 1641601 w 1721798"/>
                <a:gd name="connsiteY97" fmla="*/ 327138 h 622300"/>
                <a:gd name="connsiteX98" fmla="*/ 1655905 w 1721798"/>
                <a:gd name="connsiteY98" fmla="*/ 330309 h 622300"/>
                <a:gd name="connsiteX99" fmla="*/ 1668593 w 1721798"/>
                <a:gd name="connsiteY99" fmla="*/ 335089 h 622300"/>
                <a:gd name="connsiteX100" fmla="*/ 1681340 w 1721798"/>
                <a:gd name="connsiteY100" fmla="*/ 339065 h 622300"/>
                <a:gd name="connsiteX101" fmla="*/ 1692412 w 1721798"/>
                <a:gd name="connsiteY101" fmla="*/ 343846 h 622300"/>
                <a:gd name="connsiteX102" fmla="*/ 1702766 w 1721798"/>
                <a:gd name="connsiteY102" fmla="*/ 346211 h 622300"/>
                <a:gd name="connsiteX103" fmla="*/ 1710666 w 1721798"/>
                <a:gd name="connsiteY103" fmla="*/ 348576 h 622300"/>
                <a:gd name="connsiteX104" fmla="*/ 1716232 w 1721798"/>
                <a:gd name="connsiteY104" fmla="*/ 351747 h 622300"/>
                <a:gd name="connsiteX105" fmla="*/ 1721020 w 1721798"/>
                <a:gd name="connsiteY105" fmla="*/ 352552 h 622300"/>
                <a:gd name="connsiteX106" fmla="*/ 1721798 w 1721798"/>
                <a:gd name="connsiteY106" fmla="*/ 353357 h 622300"/>
                <a:gd name="connsiteX107" fmla="*/ 1596415 w 1721798"/>
                <a:gd name="connsiteY107" fmla="*/ 408914 h 622300"/>
                <a:gd name="connsiteX108" fmla="*/ 1697200 w 1721798"/>
                <a:gd name="connsiteY108" fmla="*/ 506543 h 622300"/>
                <a:gd name="connsiteX109" fmla="*/ 1695584 w 1721798"/>
                <a:gd name="connsiteY109" fmla="*/ 506543 h 622300"/>
                <a:gd name="connsiteX110" fmla="*/ 1690018 w 1721798"/>
                <a:gd name="connsiteY110" fmla="*/ 504932 h 622300"/>
                <a:gd name="connsiteX111" fmla="*/ 1682118 w 1721798"/>
                <a:gd name="connsiteY111" fmla="*/ 503372 h 622300"/>
                <a:gd name="connsiteX112" fmla="*/ 1671765 w 1721798"/>
                <a:gd name="connsiteY112" fmla="*/ 501762 h 622300"/>
                <a:gd name="connsiteX113" fmla="*/ 1659915 w 1721798"/>
                <a:gd name="connsiteY113" fmla="*/ 498592 h 622300"/>
                <a:gd name="connsiteX114" fmla="*/ 1644833 w 1721798"/>
                <a:gd name="connsiteY114" fmla="*/ 496226 h 622300"/>
                <a:gd name="connsiteX115" fmla="*/ 1630529 w 1721798"/>
                <a:gd name="connsiteY115" fmla="*/ 493056 h 622300"/>
                <a:gd name="connsiteX116" fmla="*/ 1614669 w 1721798"/>
                <a:gd name="connsiteY116" fmla="*/ 490691 h 622300"/>
                <a:gd name="connsiteX117" fmla="*/ 1599587 w 1721798"/>
                <a:gd name="connsiteY117" fmla="*/ 488275 h 622300"/>
                <a:gd name="connsiteX118" fmla="*/ 1583667 w 1721798"/>
                <a:gd name="connsiteY118" fmla="*/ 485105 h 622300"/>
                <a:gd name="connsiteX119" fmla="*/ 1569423 w 1721798"/>
                <a:gd name="connsiteY119" fmla="*/ 482740 h 622300"/>
                <a:gd name="connsiteX120" fmla="*/ 1555119 w 1721798"/>
                <a:gd name="connsiteY120" fmla="*/ 480374 h 622300"/>
                <a:gd name="connsiteX121" fmla="*/ 1543209 w 1721798"/>
                <a:gd name="connsiteY121" fmla="*/ 478764 h 622300"/>
                <a:gd name="connsiteX122" fmla="*/ 1533693 w 1721798"/>
                <a:gd name="connsiteY122" fmla="*/ 477959 h 622300"/>
                <a:gd name="connsiteX123" fmla="*/ 1525734 w 1721798"/>
                <a:gd name="connsiteY123" fmla="*/ 477154 h 622300"/>
                <a:gd name="connsiteX124" fmla="*/ 1521784 w 1721798"/>
                <a:gd name="connsiteY124" fmla="*/ 477154 h 622300"/>
                <a:gd name="connsiteX125" fmla="*/ 1512268 w 1721798"/>
                <a:gd name="connsiteY125" fmla="*/ 477959 h 622300"/>
                <a:gd name="connsiteX126" fmla="*/ 1497964 w 1721798"/>
                <a:gd name="connsiteY126" fmla="*/ 479569 h 622300"/>
                <a:gd name="connsiteX127" fmla="*/ 1479710 w 1721798"/>
                <a:gd name="connsiteY127" fmla="*/ 481129 h 622300"/>
                <a:gd name="connsiteX128" fmla="*/ 1459062 w 1721798"/>
                <a:gd name="connsiteY128" fmla="*/ 484300 h 622300"/>
                <a:gd name="connsiteX129" fmla="*/ 1437636 w 1721798"/>
                <a:gd name="connsiteY129" fmla="*/ 488275 h 622300"/>
                <a:gd name="connsiteX130" fmla="*/ 1416210 w 1721798"/>
                <a:gd name="connsiteY130" fmla="*/ 493056 h 622300"/>
                <a:gd name="connsiteX131" fmla="*/ 1397956 w 1721798"/>
                <a:gd name="connsiteY131" fmla="*/ 498592 h 622300"/>
                <a:gd name="connsiteX132" fmla="*/ 1383653 w 1721798"/>
                <a:gd name="connsiteY132" fmla="*/ 506543 h 622300"/>
                <a:gd name="connsiteX133" fmla="*/ 1370965 w 1721798"/>
                <a:gd name="connsiteY133" fmla="*/ 514494 h 622300"/>
                <a:gd name="connsiteX134" fmla="*/ 1357439 w 1721798"/>
                <a:gd name="connsiteY134" fmla="*/ 521640 h 622300"/>
                <a:gd name="connsiteX135" fmla="*/ 1344751 w 1721798"/>
                <a:gd name="connsiteY135" fmla="*/ 529541 h 622300"/>
                <a:gd name="connsiteX136" fmla="*/ 1332063 w 1721798"/>
                <a:gd name="connsiteY136" fmla="*/ 537492 h 622300"/>
                <a:gd name="connsiteX137" fmla="*/ 1318597 w 1721798"/>
                <a:gd name="connsiteY137" fmla="*/ 544638 h 622300"/>
                <a:gd name="connsiteX138" fmla="*/ 1305071 w 1721798"/>
                <a:gd name="connsiteY138" fmla="*/ 551784 h 622300"/>
                <a:gd name="connsiteX139" fmla="*/ 1290767 w 1721798"/>
                <a:gd name="connsiteY139" fmla="*/ 559735 h 622300"/>
                <a:gd name="connsiteX140" fmla="*/ 1277301 w 1721798"/>
                <a:gd name="connsiteY140" fmla="*/ 567686 h 622300"/>
                <a:gd name="connsiteX141" fmla="*/ 1267785 w 1721798"/>
                <a:gd name="connsiteY141" fmla="*/ 571611 h 622300"/>
                <a:gd name="connsiteX142" fmla="*/ 1256653 w 1721798"/>
                <a:gd name="connsiteY142" fmla="*/ 575587 h 622300"/>
                <a:gd name="connsiteX143" fmla="*/ 1242350 w 1721798"/>
                <a:gd name="connsiteY143" fmla="*/ 579563 h 622300"/>
                <a:gd name="connsiteX144" fmla="*/ 1227268 w 1721798"/>
                <a:gd name="connsiteY144" fmla="*/ 581928 h 622300"/>
                <a:gd name="connsiteX145" fmla="*/ 1209852 w 1721798"/>
                <a:gd name="connsiteY145" fmla="*/ 583538 h 622300"/>
                <a:gd name="connsiteX146" fmla="*/ 1191598 w 1721798"/>
                <a:gd name="connsiteY146" fmla="*/ 583538 h 622300"/>
                <a:gd name="connsiteX147" fmla="*/ 1170950 w 1721798"/>
                <a:gd name="connsiteY147" fmla="*/ 581928 h 622300"/>
                <a:gd name="connsiteX148" fmla="*/ 1151080 w 1721798"/>
                <a:gd name="connsiteY148" fmla="*/ 578003 h 622300"/>
                <a:gd name="connsiteX149" fmla="*/ 1143958 w 1721798"/>
                <a:gd name="connsiteY149" fmla="*/ 574782 h 622300"/>
                <a:gd name="connsiteX150" fmla="*/ 1138392 w 1721798"/>
                <a:gd name="connsiteY150" fmla="*/ 568441 h 622300"/>
                <a:gd name="connsiteX151" fmla="*/ 1132826 w 1721798"/>
                <a:gd name="connsiteY151" fmla="*/ 559735 h 622300"/>
                <a:gd name="connsiteX152" fmla="*/ 1128876 w 1721798"/>
                <a:gd name="connsiteY152" fmla="*/ 550224 h 622300"/>
                <a:gd name="connsiteX153" fmla="*/ 1126482 w 1721798"/>
                <a:gd name="connsiteY153" fmla="*/ 539857 h 622300"/>
                <a:gd name="connsiteX154" fmla="*/ 1124926 w 1721798"/>
                <a:gd name="connsiteY154" fmla="*/ 531151 h 622300"/>
                <a:gd name="connsiteX155" fmla="*/ 1123310 w 1721798"/>
                <a:gd name="connsiteY155" fmla="*/ 522395 h 622300"/>
                <a:gd name="connsiteX156" fmla="*/ 1124926 w 1721798"/>
                <a:gd name="connsiteY156" fmla="*/ 516859 h 622300"/>
                <a:gd name="connsiteX157" fmla="*/ 1136776 w 1721798"/>
                <a:gd name="connsiteY157" fmla="*/ 482740 h 622300"/>
                <a:gd name="connsiteX158" fmla="*/ 1151080 w 1721798"/>
                <a:gd name="connsiteY158" fmla="*/ 450180 h 622300"/>
                <a:gd name="connsiteX159" fmla="*/ 1165384 w 1721798"/>
                <a:gd name="connsiteY159" fmla="*/ 420036 h 622300"/>
                <a:gd name="connsiteX160" fmla="*/ 1180466 w 1721798"/>
                <a:gd name="connsiteY160" fmla="*/ 393817 h 622300"/>
                <a:gd name="connsiteX161" fmla="*/ 1193932 w 1721798"/>
                <a:gd name="connsiteY161" fmla="*/ 372379 h 622300"/>
                <a:gd name="connsiteX162" fmla="*/ 1205064 w 1721798"/>
                <a:gd name="connsiteY162" fmla="*/ 356527 h 622300"/>
                <a:gd name="connsiteX163" fmla="*/ 1212186 w 1721798"/>
                <a:gd name="connsiteY163" fmla="*/ 345406 h 622300"/>
                <a:gd name="connsiteX164" fmla="*/ 1215358 w 1721798"/>
                <a:gd name="connsiteY164" fmla="*/ 341430 h 622300"/>
                <a:gd name="connsiteX165" fmla="*/ 1099050 w 1721798"/>
                <a:gd name="connsiteY165" fmla="*/ 340794 h 622300"/>
                <a:gd name="connsiteX166" fmla="*/ 1023658 w 1721798"/>
                <a:gd name="connsiteY166" fmla="*/ 360983 h 622300"/>
                <a:gd name="connsiteX167" fmla="*/ 915489 w 1721798"/>
                <a:gd name="connsiteY167" fmla="*/ 388030 h 622300"/>
                <a:gd name="connsiteX168" fmla="*/ 829590 w 1721798"/>
                <a:gd name="connsiteY168" fmla="*/ 419055 h 622300"/>
                <a:gd name="connsiteX169" fmla="*/ 715929 w 1721798"/>
                <a:gd name="connsiteY169" fmla="*/ 457204 h 622300"/>
                <a:gd name="connsiteX170" fmla="*/ 711215 w 1721798"/>
                <a:gd name="connsiteY170" fmla="*/ 458760 h 622300"/>
                <a:gd name="connsiteX171" fmla="*/ 657225 w 1721798"/>
                <a:gd name="connsiteY171" fmla="*/ 481785 h 622300"/>
                <a:gd name="connsiteX172" fmla="*/ 589777 w 1721798"/>
                <a:gd name="connsiteY172" fmla="*/ 510411 h 622300"/>
                <a:gd name="connsiteX173" fmla="*/ 565976 w 1721798"/>
                <a:gd name="connsiteY173" fmla="*/ 521488 h 622300"/>
                <a:gd name="connsiteX174" fmla="*/ 563543 w 1721798"/>
                <a:gd name="connsiteY174" fmla="*/ 522297 h 622300"/>
                <a:gd name="connsiteX175" fmla="*/ 558828 w 1721798"/>
                <a:gd name="connsiteY175" fmla="*/ 524661 h 622300"/>
                <a:gd name="connsiteX176" fmla="*/ 554798 w 1721798"/>
                <a:gd name="connsiteY176" fmla="*/ 526279 h 622300"/>
                <a:gd name="connsiteX177" fmla="*/ 487349 w 1721798"/>
                <a:gd name="connsiteY177" fmla="*/ 558826 h 622300"/>
                <a:gd name="connsiteX178" fmla="*/ 473890 w 1721798"/>
                <a:gd name="connsiteY178" fmla="*/ 565920 h 622300"/>
                <a:gd name="connsiteX179" fmla="*/ 428645 w 1721798"/>
                <a:gd name="connsiteY179" fmla="*/ 586580 h 622300"/>
                <a:gd name="connsiteX180" fmla="*/ 414349 w 1721798"/>
                <a:gd name="connsiteY180" fmla="*/ 593737 h 622300"/>
                <a:gd name="connsiteX181" fmla="*/ 372299 w 1721798"/>
                <a:gd name="connsiteY181" fmla="*/ 610414 h 622300"/>
                <a:gd name="connsiteX182" fmla="*/ 360360 w 1721798"/>
                <a:gd name="connsiteY182" fmla="*/ 615144 h 622300"/>
                <a:gd name="connsiteX183" fmla="*/ 349258 w 1721798"/>
                <a:gd name="connsiteY183" fmla="*/ 619126 h 622300"/>
                <a:gd name="connsiteX184" fmla="*/ 340513 w 1721798"/>
                <a:gd name="connsiteY184" fmla="*/ 621491 h 622300"/>
                <a:gd name="connsiteX185" fmla="*/ 331769 w 1721798"/>
                <a:gd name="connsiteY185" fmla="*/ 622300 h 622300"/>
                <a:gd name="connsiteX186" fmla="*/ 325457 w 1721798"/>
                <a:gd name="connsiteY186" fmla="*/ 622300 h 622300"/>
                <a:gd name="connsiteX187" fmla="*/ 311161 w 1721798"/>
                <a:gd name="connsiteY187" fmla="*/ 619126 h 622300"/>
                <a:gd name="connsiteX188" fmla="*/ 295269 w 1721798"/>
                <a:gd name="connsiteY188" fmla="*/ 610414 h 622300"/>
                <a:gd name="connsiteX189" fmla="*/ 280213 w 1721798"/>
                <a:gd name="connsiteY189" fmla="*/ 598466 h 622300"/>
                <a:gd name="connsiteX190" fmla="*/ 263559 w 1721798"/>
                <a:gd name="connsiteY190" fmla="*/ 584215 h 622300"/>
                <a:gd name="connsiteX191" fmla="*/ 247667 w 1721798"/>
                <a:gd name="connsiteY191" fmla="*/ 566729 h 622300"/>
                <a:gd name="connsiteX192" fmla="*/ 232535 w 1721798"/>
                <a:gd name="connsiteY192" fmla="*/ 548495 h 622300"/>
                <a:gd name="connsiteX193" fmla="*/ 216718 w 1721798"/>
                <a:gd name="connsiteY193" fmla="*/ 528644 h 622300"/>
                <a:gd name="connsiteX194" fmla="*/ 202422 w 1721798"/>
                <a:gd name="connsiteY194" fmla="*/ 507237 h 622300"/>
                <a:gd name="connsiteX195" fmla="*/ 188126 w 1721798"/>
                <a:gd name="connsiteY195" fmla="*/ 487385 h 622300"/>
                <a:gd name="connsiteX196" fmla="*/ 175428 w 1721798"/>
                <a:gd name="connsiteY196" fmla="*/ 467534 h 622300"/>
                <a:gd name="connsiteX197" fmla="*/ 163489 w 1721798"/>
                <a:gd name="connsiteY197" fmla="*/ 447683 h 622300"/>
                <a:gd name="connsiteX198" fmla="*/ 153984 w 1721798"/>
                <a:gd name="connsiteY198" fmla="*/ 431005 h 622300"/>
                <a:gd name="connsiteX199" fmla="*/ 145239 w 1721798"/>
                <a:gd name="connsiteY199" fmla="*/ 415945 h 622300"/>
                <a:gd name="connsiteX200" fmla="*/ 138928 w 1721798"/>
                <a:gd name="connsiteY200" fmla="*/ 403997 h 622300"/>
                <a:gd name="connsiteX201" fmla="*/ 134137 w 1721798"/>
                <a:gd name="connsiteY201" fmla="*/ 395285 h 622300"/>
                <a:gd name="connsiteX202" fmla="*/ 132540 w 1721798"/>
                <a:gd name="connsiteY202" fmla="*/ 390556 h 622300"/>
                <a:gd name="connsiteX203" fmla="*/ 133377 w 1721798"/>
                <a:gd name="connsiteY203" fmla="*/ 384146 h 622300"/>
                <a:gd name="connsiteX204" fmla="*/ 137331 w 1721798"/>
                <a:gd name="connsiteY204" fmla="*/ 373069 h 622300"/>
                <a:gd name="connsiteX205" fmla="*/ 143642 w 1721798"/>
                <a:gd name="connsiteY205" fmla="*/ 361183 h 622300"/>
                <a:gd name="connsiteX206" fmla="*/ 151627 w 1721798"/>
                <a:gd name="connsiteY206" fmla="*/ 347679 h 622300"/>
                <a:gd name="connsiteX207" fmla="*/ 161892 w 1721798"/>
                <a:gd name="connsiteY207" fmla="*/ 334175 h 622300"/>
                <a:gd name="connsiteX208" fmla="*/ 170637 w 1721798"/>
                <a:gd name="connsiteY208" fmla="*/ 320671 h 622300"/>
                <a:gd name="connsiteX209" fmla="*/ 180218 w 1721798"/>
                <a:gd name="connsiteY209" fmla="*/ 311150 h 622300"/>
                <a:gd name="connsiteX210" fmla="*/ 187290 w 1721798"/>
                <a:gd name="connsiteY210" fmla="*/ 303994 h 622300"/>
                <a:gd name="connsiteX211" fmla="*/ 207973 w 1721798"/>
                <a:gd name="connsiteY211" fmla="*/ 288934 h 622300"/>
                <a:gd name="connsiteX212" fmla="*/ 228580 w 1721798"/>
                <a:gd name="connsiteY212" fmla="*/ 274621 h 622300"/>
                <a:gd name="connsiteX213" fmla="*/ 250024 w 1721798"/>
                <a:gd name="connsiteY213" fmla="*/ 260370 h 622300"/>
                <a:gd name="connsiteX214" fmla="*/ 269871 w 1721798"/>
                <a:gd name="connsiteY214" fmla="*/ 247675 h 622300"/>
                <a:gd name="connsiteX215" fmla="*/ 287360 w 1721798"/>
                <a:gd name="connsiteY215" fmla="*/ 238154 h 622300"/>
                <a:gd name="connsiteX216" fmla="*/ 300820 w 1721798"/>
                <a:gd name="connsiteY216" fmla="*/ 229380 h 622300"/>
                <a:gd name="connsiteX217" fmla="*/ 310325 w 1721798"/>
                <a:gd name="connsiteY217" fmla="*/ 223841 h 622300"/>
                <a:gd name="connsiteX218" fmla="*/ 313519 w 1721798"/>
                <a:gd name="connsiteY218" fmla="*/ 222223 h 622300"/>
                <a:gd name="connsiteX219" fmla="*/ 311161 w 1721798"/>
                <a:gd name="connsiteY219" fmla="*/ 221477 h 622300"/>
                <a:gd name="connsiteX220" fmla="*/ 304774 w 1721798"/>
                <a:gd name="connsiteY220" fmla="*/ 219859 h 622300"/>
                <a:gd name="connsiteX221" fmla="*/ 293672 w 1721798"/>
                <a:gd name="connsiteY221" fmla="*/ 216685 h 622300"/>
                <a:gd name="connsiteX222" fmla="*/ 277779 w 1721798"/>
                <a:gd name="connsiteY222" fmla="*/ 213511 h 622300"/>
                <a:gd name="connsiteX223" fmla="*/ 259529 w 1721798"/>
                <a:gd name="connsiteY223" fmla="*/ 210337 h 622300"/>
                <a:gd name="connsiteX224" fmla="*/ 238162 w 1721798"/>
                <a:gd name="connsiteY224" fmla="*/ 207973 h 622300"/>
                <a:gd name="connsiteX225" fmla="*/ 212688 w 1721798"/>
                <a:gd name="connsiteY225" fmla="*/ 206355 h 622300"/>
                <a:gd name="connsiteX226" fmla="*/ 185769 w 1721798"/>
                <a:gd name="connsiteY226" fmla="*/ 207973 h 622300"/>
                <a:gd name="connsiteX227" fmla="*/ 167519 w 1721798"/>
                <a:gd name="connsiteY227" fmla="*/ 209528 h 622300"/>
                <a:gd name="connsiteX228" fmla="*/ 145239 w 1721798"/>
                <a:gd name="connsiteY228" fmla="*/ 214320 h 622300"/>
                <a:gd name="connsiteX229" fmla="*/ 121438 w 1721798"/>
                <a:gd name="connsiteY229" fmla="*/ 218303 h 622300"/>
                <a:gd name="connsiteX230" fmla="*/ 97637 w 1721798"/>
                <a:gd name="connsiteY230" fmla="*/ 223841 h 622300"/>
                <a:gd name="connsiteX231" fmla="*/ 74597 w 1721798"/>
                <a:gd name="connsiteY231" fmla="*/ 229380 h 622300"/>
                <a:gd name="connsiteX232" fmla="*/ 57944 w 1721798"/>
                <a:gd name="connsiteY232" fmla="*/ 234172 h 622300"/>
                <a:gd name="connsiteX233" fmla="*/ 44484 w 1721798"/>
                <a:gd name="connsiteY233" fmla="*/ 238154 h 622300"/>
                <a:gd name="connsiteX234" fmla="*/ 40454 w 1721798"/>
                <a:gd name="connsiteY234" fmla="*/ 238901 h 622300"/>
                <a:gd name="connsiteX235" fmla="*/ 61898 w 1721798"/>
                <a:gd name="connsiteY235" fmla="*/ 186503 h 622300"/>
                <a:gd name="connsiteX236" fmla="*/ 110336 w 1721798"/>
                <a:gd name="connsiteY236" fmla="*/ 131741 h 622300"/>
                <a:gd name="connsiteX237" fmla="*/ 108739 w 1721798"/>
                <a:gd name="connsiteY237" fmla="*/ 130994 h 622300"/>
                <a:gd name="connsiteX238" fmla="*/ 102428 w 1721798"/>
                <a:gd name="connsiteY238" fmla="*/ 129376 h 622300"/>
                <a:gd name="connsiteX239" fmla="*/ 94444 w 1721798"/>
                <a:gd name="connsiteY239" fmla="*/ 126203 h 622300"/>
                <a:gd name="connsiteX240" fmla="*/ 84102 w 1721798"/>
                <a:gd name="connsiteY240" fmla="*/ 123029 h 622300"/>
                <a:gd name="connsiteX241" fmla="*/ 73000 w 1721798"/>
                <a:gd name="connsiteY241" fmla="*/ 119046 h 622300"/>
                <a:gd name="connsiteX242" fmla="*/ 63495 w 1721798"/>
                <a:gd name="connsiteY242" fmla="*/ 114317 h 622300"/>
                <a:gd name="connsiteX243" fmla="*/ 53990 w 1721798"/>
                <a:gd name="connsiteY243" fmla="*/ 109525 h 622300"/>
                <a:gd name="connsiteX244" fmla="*/ 47602 w 1721798"/>
                <a:gd name="connsiteY244" fmla="*/ 106351 h 622300"/>
                <a:gd name="connsiteX245" fmla="*/ 42051 w 1721798"/>
                <a:gd name="connsiteY245" fmla="*/ 101622 h 622300"/>
                <a:gd name="connsiteX246" fmla="*/ 34903 w 1721798"/>
                <a:gd name="connsiteY246" fmla="*/ 95274 h 622300"/>
                <a:gd name="connsiteX247" fmla="*/ 27755 w 1721798"/>
                <a:gd name="connsiteY247" fmla="*/ 88118 h 622300"/>
                <a:gd name="connsiteX248" fmla="*/ 19847 w 1721798"/>
                <a:gd name="connsiteY248" fmla="*/ 80961 h 622300"/>
                <a:gd name="connsiteX249" fmla="*/ 12699 w 1721798"/>
                <a:gd name="connsiteY249" fmla="*/ 72996 h 622300"/>
                <a:gd name="connsiteX250" fmla="*/ 6388 w 1721798"/>
                <a:gd name="connsiteY250" fmla="*/ 66648 h 622300"/>
                <a:gd name="connsiteX251" fmla="*/ 2358 w 1721798"/>
                <a:gd name="connsiteY251" fmla="*/ 61110 h 622300"/>
                <a:gd name="connsiteX252" fmla="*/ 0 w 1721798"/>
                <a:gd name="connsiteY252" fmla="*/ 57127 h 622300"/>
                <a:gd name="connsiteX253" fmla="*/ 761 w 1721798"/>
                <a:gd name="connsiteY253" fmla="*/ 55571 h 622300"/>
                <a:gd name="connsiteX254" fmla="*/ 3954 w 1721798"/>
                <a:gd name="connsiteY254" fmla="*/ 54762 h 622300"/>
                <a:gd name="connsiteX255" fmla="*/ 9505 w 1721798"/>
                <a:gd name="connsiteY255" fmla="*/ 52398 h 622300"/>
                <a:gd name="connsiteX256" fmla="*/ 15893 w 1721798"/>
                <a:gd name="connsiteY256" fmla="*/ 49224 h 622300"/>
                <a:gd name="connsiteX257" fmla="*/ 23801 w 1721798"/>
                <a:gd name="connsiteY257" fmla="*/ 46050 h 622300"/>
                <a:gd name="connsiteX258" fmla="*/ 32546 w 1721798"/>
                <a:gd name="connsiteY258" fmla="*/ 41259 h 622300"/>
                <a:gd name="connsiteX259" fmla="*/ 44484 w 1721798"/>
                <a:gd name="connsiteY259" fmla="*/ 36529 h 622300"/>
                <a:gd name="connsiteX260" fmla="*/ 57944 w 1721798"/>
                <a:gd name="connsiteY260" fmla="*/ 32546 h 622300"/>
                <a:gd name="connsiteX261" fmla="*/ 71403 w 1721798"/>
                <a:gd name="connsiteY261" fmla="*/ 27755 h 622300"/>
                <a:gd name="connsiteX262" fmla="*/ 86535 w 1721798"/>
                <a:gd name="connsiteY262" fmla="*/ 22216 h 622300"/>
                <a:gd name="connsiteX263" fmla="*/ 103188 w 1721798"/>
                <a:gd name="connsiteY263" fmla="*/ 17487 h 622300"/>
                <a:gd name="connsiteX264" fmla="*/ 120678 w 1721798"/>
                <a:gd name="connsiteY264" fmla="*/ 14313 h 622300"/>
                <a:gd name="connsiteX265" fmla="*/ 139688 w 1721798"/>
                <a:gd name="connsiteY265" fmla="*/ 10330 h 622300"/>
                <a:gd name="connsiteX266" fmla="*/ 158775 w 1721798"/>
                <a:gd name="connsiteY266" fmla="*/ 6348 h 622300"/>
                <a:gd name="connsiteX267" fmla="*/ 180218 w 1721798"/>
                <a:gd name="connsiteY267" fmla="*/ 3983 h 622300"/>
                <a:gd name="connsiteX268" fmla="*/ 200825 w 1721798"/>
                <a:gd name="connsiteY268" fmla="*/ 2365 h 622300"/>
                <a:gd name="connsiteX269" fmla="*/ 211167 w 1721798"/>
                <a:gd name="connsiteY269" fmla="*/ 809 h 622300"/>
                <a:gd name="connsiteX270" fmla="*/ 221433 w 1721798"/>
                <a:gd name="connsiteY270" fmla="*/ 809 h 622300"/>
                <a:gd name="connsiteX271" fmla="*/ 232535 w 1721798"/>
                <a:gd name="connsiteY271" fmla="*/ 809 h 622300"/>
                <a:gd name="connsiteX272" fmla="*/ 242876 w 1721798"/>
                <a:gd name="connsiteY27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48492 w 1721798"/>
                <a:gd name="connsiteY23" fmla="*/ 171444 h 622300"/>
                <a:gd name="connsiteX24" fmla="*/ 442105 w 1721798"/>
                <a:gd name="connsiteY24" fmla="*/ 196834 h 622300"/>
                <a:gd name="connsiteX25" fmla="*/ 434196 w 1721798"/>
                <a:gd name="connsiteY25" fmla="*/ 223032 h 622300"/>
                <a:gd name="connsiteX26" fmla="*/ 430242 w 1721798"/>
                <a:gd name="connsiteY26" fmla="*/ 246866 h 622300"/>
                <a:gd name="connsiteX27" fmla="*/ 424691 w 1721798"/>
                <a:gd name="connsiteY27" fmla="*/ 282587 h 622300"/>
                <a:gd name="connsiteX28" fmla="*/ 419064 w 1721798"/>
                <a:gd name="connsiteY28" fmla="*/ 314324 h 622300"/>
                <a:gd name="connsiteX29" fmla="*/ 415946 w 1721798"/>
                <a:gd name="connsiteY29" fmla="*/ 329383 h 622300"/>
                <a:gd name="connsiteX30" fmla="*/ 643766 w 1721798"/>
                <a:gd name="connsiteY30" fmla="*/ 217494 h 622300"/>
                <a:gd name="connsiteX31" fmla="*/ 773068 w 1721798"/>
                <a:gd name="connsiteY31" fmla="*/ 166598 h 622300"/>
                <a:gd name="connsiteX32" fmla="*/ 773120 w 1721798"/>
                <a:gd name="connsiteY32" fmla="*/ 162105 h 622300"/>
                <a:gd name="connsiteX33" fmla="*/ 774710 w 1721798"/>
                <a:gd name="connsiteY33" fmla="*/ 161310 h 622300"/>
                <a:gd name="connsiteX34" fmla="*/ 798571 w 1721798"/>
                <a:gd name="connsiteY34" fmla="*/ 154945 h 622300"/>
                <a:gd name="connsiteX35" fmla="*/ 842316 w 1721798"/>
                <a:gd name="connsiteY35" fmla="*/ 142217 h 622300"/>
                <a:gd name="connsiteX36" fmla="*/ 859814 w 1721798"/>
                <a:gd name="connsiteY36" fmla="*/ 136649 h 622300"/>
                <a:gd name="connsiteX37" fmla="*/ 913103 w 1721798"/>
                <a:gd name="connsiteY37" fmla="*/ 122330 h 622300"/>
                <a:gd name="connsiteX38" fmla="*/ 929806 w 1721798"/>
                <a:gd name="connsiteY38" fmla="*/ 116761 h 622300"/>
                <a:gd name="connsiteX39" fmla="*/ 973551 w 1721798"/>
                <a:gd name="connsiteY39" fmla="*/ 104828 h 622300"/>
                <a:gd name="connsiteX40" fmla="*/ 983890 w 1721798"/>
                <a:gd name="connsiteY40" fmla="*/ 101646 h 622300"/>
                <a:gd name="connsiteX41" fmla="*/ 990253 w 1721798"/>
                <a:gd name="connsiteY41" fmla="*/ 100055 h 622300"/>
                <a:gd name="connsiteX42" fmla="*/ 997412 w 1721798"/>
                <a:gd name="connsiteY42" fmla="*/ 99260 h 622300"/>
                <a:gd name="connsiteX43" fmla="*/ 1005365 w 1721798"/>
                <a:gd name="connsiteY43" fmla="*/ 97669 h 622300"/>
                <a:gd name="connsiteX44" fmla="*/ 1035589 w 1721798"/>
                <a:gd name="connsiteY44" fmla="*/ 93691 h 622300"/>
                <a:gd name="connsiteX45" fmla="*/ 1047519 w 1721798"/>
                <a:gd name="connsiteY45" fmla="*/ 92100 h 622300"/>
                <a:gd name="connsiteX46" fmla="*/ 1059450 w 1721798"/>
                <a:gd name="connsiteY46" fmla="*/ 91305 h 622300"/>
                <a:gd name="connsiteX47" fmla="*/ 1072175 w 1721798"/>
                <a:gd name="connsiteY47" fmla="*/ 88918 h 622300"/>
                <a:gd name="connsiteX48" fmla="*/ 1111148 w 1721798"/>
                <a:gd name="connsiteY48" fmla="*/ 85736 h 622300"/>
                <a:gd name="connsiteX49" fmla="*/ 1123874 w 1721798"/>
                <a:gd name="connsiteY49" fmla="*/ 84145 h 622300"/>
                <a:gd name="connsiteX50" fmla="*/ 1137395 w 1721798"/>
                <a:gd name="connsiteY50" fmla="*/ 82554 h 622300"/>
                <a:gd name="connsiteX51" fmla="*/ 1149325 w 1721798"/>
                <a:gd name="connsiteY51" fmla="*/ 81759 h 622300"/>
                <a:gd name="connsiteX52" fmla="*/ 1162051 w 1721798"/>
                <a:gd name="connsiteY52" fmla="*/ 80963 h 622300"/>
                <a:gd name="connsiteX53" fmla="*/ 1161685 w 1721798"/>
                <a:gd name="connsiteY53" fmla="*/ 82474 h 622300"/>
                <a:gd name="connsiteX54" fmla="*/ 1225712 w 1721798"/>
                <a:gd name="connsiteY54" fmla="*/ 80300 h 622300"/>
                <a:gd name="connsiteX55" fmla="*/ 1230440 w 1721798"/>
                <a:gd name="connsiteY55" fmla="*/ 81105 h 622300"/>
                <a:gd name="connsiteX56" fmla="*/ 1237622 w 1721798"/>
                <a:gd name="connsiteY56" fmla="*/ 81910 h 622300"/>
                <a:gd name="connsiteX57" fmla="*/ 1271735 w 1721798"/>
                <a:gd name="connsiteY57" fmla="*/ 88251 h 622300"/>
                <a:gd name="connsiteX58" fmla="*/ 1285261 w 1721798"/>
                <a:gd name="connsiteY58" fmla="*/ 91422 h 622300"/>
                <a:gd name="connsiteX59" fmla="*/ 1301121 w 1721798"/>
                <a:gd name="connsiteY59" fmla="*/ 93787 h 622300"/>
                <a:gd name="connsiteX60" fmla="*/ 1349539 w 1721798"/>
                <a:gd name="connsiteY60" fmla="*/ 103298 h 622300"/>
                <a:gd name="connsiteX61" fmla="*/ 1365399 w 1721798"/>
                <a:gd name="connsiteY61" fmla="*/ 106519 h 622300"/>
                <a:gd name="connsiteX62" fmla="*/ 1407472 w 1721798"/>
                <a:gd name="connsiteY62" fmla="*/ 116835 h 622300"/>
                <a:gd name="connsiteX63" fmla="*/ 1417766 w 1721798"/>
                <a:gd name="connsiteY63" fmla="*/ 119200 h 622300"/>
                <a:gd name="connsiteX64" fmla="*/ 1436020 w 1721798"/>
                <a:gd name="connsiteY64" fmla="*/ 126346 h 622300"/>
                <a:gd name="connsiteX65" fmla="*/ 1465406 w 1721798"/>
                <a:gd name="connsiteY65" fmla="*/ 141443 h 622300"/>
                <a:gd name="connsiteX66" fmla="*/ 1476538 w 1721798"/>
                <a:gd name="connsiteY66" fmla="*/ 148539 h 622300"/>
                <a:gd name="connsiteX67" fmla="*/ 1486054 w 1721798"/>
                <a:gd name="connsiteY67" fmla="*/ 157295 h 622300"/>
                <a:gd name="connsiteX68" fmla="*/ 1500358 w 1721798"/>
                <a:gd name="connsiteY68" fmla="*/ 172393 h 622300"/>
                <a:gd name="connsiteX69" fmla="*/ 1506702 w 1721798"/>
                <a:gd name="connsiteY69" fmla="*/ 178733 h 622300"/>
                <a:gd name="connsiteX70" fmla="*/ 1516996 w 1721798"/>
                <a:gd name="connsiteY70" fmla="*/ 193831 h 622300"/>
                <a:gd name="connsiteX71" fmla="*/ 1523340 w 1721798"/>
                <a:gd name="connsiteY71" fmla="*/ 208877 h 622300"/>
                <a:gd name="connsiteX72" fmla="*/ 1524178 w 1721798"/>
                <a:gd name="connsiteY72" fmla="*/ 227145 h 622300"/>
                <a:gd name="connsiteX73" fmla="*/ 1516996 w 1721798"/>
                <a:gd name="connsiteY73" fmla="*/ 247778 h 622300"/>
                <a:gd name="connsiteX74" fmla="*/ 1510652 w 1721798"/>
                <a:gd name="connsiteY74" fmla="*/ 258094 h 622300"/>
                <a:gd name="connsiteX75" fmla="*/ 1503530 w 1721798"/>
                <a:gd name="connsiteY75" fmla="*/ 269216 h 622300"/>
                <a:gd name="connsiteX76" fmla="*/ 1497186 w 1721798"/>
                <a:gd name="connsiteY76" fmla="*/ 280337 h 622300"/>
                <a:gd name="connsiteX77" fmla="*/ 1489226 w 1721798"/>
                <a:gd name="connsiteY77" fmla="*/ 291459 h 622300"/>
                <a:gd name="connsiteX78" fmla="*/ 1482882 w 1721798"/>
                <a:gd name="connsiteY78" fmla="*/ 300165 h 622300"/>
                <a:gd name="connsiteX79" fmla="*/ 1478932 w 1721798"/>
                <a:gd name="connsiteY79" fmla="*/ 308116 h 622300"/>
                <a:gd name="connsiteX80" fmla="*/ 1474922 w 1721798"/>
                <a:gd name="connsiteY80" fmla="*/ 312091 h 622300"/>
                <a:gd name="connsiteX81" fmla="*/ 1474144 w 1721798"/>
                <a:gd name="connsiteY81" fmla="*/ 314457 h 622300"/>
                <a:gd name="connsiteX82" fmla="*/ 1475760 w 1721798"/>
                <a:gd name="connsiteY82" fmla="*/ 314457 h 622300"/>
                <a:gd name="connsiteX83" fmla="*/ 1481266 w 1721798"/>
                <a:gd name="connsiteY83" fmla="*/ 312091 h 622300"/>
                <a:gd name="connsiteX84" fmla="*/ 1489226 w 1721798"/>
                <a:gd name="connsiteY84" fmla="*/ 311286 h 622300"/>
                <a:gd name="connsiteX85" fmla="*/ 1499520 w 1721798"/>
                <a:gd name="connsiteY85" fmla="*/ 309676 h 622300"/>
                <a:gd name="connsiteX86" fmla="*/ 1511430 w 1721798"/>
                <a:gd name="connsiteY86" fmla="*/ 308921 h 622300"/>
                <a:gd name="connsiteX87" fmla="*/ 1524178 w 1721798"/>
                <a:gd name="connsiteY87" fmla="*/ 307311 h 622300"/>
                <a:gd name="connsiteX88" fmla="*/ 1536865 w 1721798"/>
                <a:gd name="connsiteY88" fmla="*/ 307311 h 622300"/>
                <a:gd name="connsiteX89" fmla="*/ 1551169 w 1721798"/>
                <a:gd name="connsiteY89" fmla="*/ 307311 h 622300"/>
                <a:gd name="connsiteX90" fmla="*/ 1560685 w 1721798"/>
                <a:gd name="connsiteY90" fmla="*/ 308116 h 622300"/>
                <a:gd name="connsiteX91" fmla="*/ 1572595 w 1721798"/>
                <a:gd name="connsiteY91" fmla="*/ 309676 h 622300"/>
                <a:gd name="connsiteX92" fmla="*/ 1585283 w 1721798"/>
                <a:gd name="connsiteY92" fmla="*/ 311286 h 622300"/>
                <a:gd name="connsiteX93" fmla="*/ 1599587 w 1721798"/>
                <a:gd name="connsiteY93" fmla="*/ 315262 h 622300"/>
                <a:gd name="connsiteX94" fmla="*/ 1613053 w 1721798"/>
                <a:gd name="connsiteY94" fmla="*/ 318432 h 622300"/>
                <a:gd name="connsiteX95" fmla="*/ 1627357 w 1721798"/>
                <a:gd name="connsiteY95" fmla="*/ 322408 h 622300"/>
                <a:gd name="connsiteX96" fmla="*/ 1641601 w 1721798"/>
                <a:gd name="connsiteY96" fmla="*/ 327138 h 622300"/>
                <a:gd name="connsiteX97" fmla="*/ 1655905 w 1721798"/>
                <a:gd name="connsiteY97" fmla="*/ 330309 h 622300"/>
                <a:gd name="connsiteX98" fmla="*/ 1668593 w 1721798"/>
                <a:gd name="connsiteY98" fmla="*/ 335089 h 622300"/>
                <a:gd name="connsiteX99" fmla="*/ 1681340 w 1721798"/>
                <a:gd name="connsiteY99" fmla="*/ 339065 h 622300"/>
                <a:gd name="connsiteX100" fmla="*/ 1692412 w 1721798"/>
                <a:gd name="connsiteY100" fmla="*/ 343846 h 622300"/>
                <a:gd name="connsiteX101" fmla="*/ 1702766 w 1721798"/>
                <a:gd name="connsiteY101" fmla="*/ 346211 h 622300"/>
                <a:gd name="connsiteX102" fmla="*/ 1710666 w 1721798"/>
                <a:gd name="connsiteY102" fmla="*/ 348576 h 622300"/>
                <a:gd name="connsiteX103" fmla="*/ 1716232 w 1721798"/>
                <a:gd name="connsiteY103" fmla="*/ 351747 h 622300"/>
                <a:gd name="connsiteX104" fmla="*/ 1721020 w 1721798"/>
                <a:gd name="connsiteY104" fmla="*/ 352552 h 622300"/>
                <a:gd name="connsiteX105" fmla="*/ 1721798 w 1721798"/>
                <a:gd name="connsiteY105" fmla="*/ 353357 h 622300"/>
                <a:gd name="connsiteX106" fmla="*/ 1596415 w 1721798"/>
                <a:gd name="connsiteY106" fmla="*/ 408914 h 622300"/>
                <a:gd name="connsiteX107" fmla="*/ 1697200 w 1721798"/>
                <a:gd name="connsiteY107" fmla="*/ 506543 h 622300"/>
                <a:gd name="connsiteX108" fmla="*/ 1695584 w 1721798"/>
                <a:gd name="connsiteY108" fmla="*/ 506543 h 622300"/>
                <a:gd name="connsiteX109" fmla="*/ 1690018 w 1721798"/>
                <a:gd name="connsiteY109" fmla="*/ 504932 h 622300"/>
                <a:gd name="connsiteX110" fmla="*/ 1682118 w 1721798"/>
                <a:gd name="connsiteY110" fmla="*/ 503372 h 622300"/>
                <a:gd name="connsiteX111" fmla="*/ 1671765 w 1721798"/>
                <a:gd name="connsiteY111" fmla="*/ 501762 h 622300"/>
                <a:gd name="connsiteX112" fmla="*/ 1659915 w 1721798"/>
                <a:gd name="connsiteY112" fmla="*/ 498592 h 622300"/>
                <a:gd name="connsiteX113" fmla="*/ 1644833 w 1721798"/>
                <a:gd name="connsiteY113" fmla="*/ 496226 h 622300"/>
                <a:gd name="connsiteX114" fmla="*/ 1630529 w 1721798"/>
                <a:gd name="connsiteY114" fmla="*/ 493056 h 622300"/>
                <a:gd name="connsiteX115" fmla="*/ 1614669 w 1721798"/>
                <a:gd name="connsiteY115" fmla="*/ 490691 h 622300"/>
                <a:gd name="connsiteX116" fmla="*/ 1599587 w 1721798"/>
                <a:gd name="connsiteY116" fmla="*/ 488275 h 622300"/>
                <a:gd name="connsiteX117" fmla="*/ 1583667 w 1721798"/>
                <a:gd name="connsiteY117" fmla="*/ 485105 h 622300"/>
                <a:gd name="connsiteX118" fmla="*/ 1569423 w 1721798"/>
                <a:gd name="connsiteY118" fmla="*/ 482740 h 622300"/>
                <a:gd name="connsiteX119" fmla="*/ 1555119 w 1721798"/>
                <a:gd name="connsiteY119" fmla="*/ 480374 h 622300"/>
                <a:gd name="connsiteX120" fmla="*/ 1543209 w 1721798"/>
                <a:gd name="connsiteY120" fmla="*/ 478764 h 622300"/>
                <a:gd name="connsiteX121" fmla="*/ 1533693 w 1721798"/>
                <a:gd name="connsiteY121" fmla="*/ 477959 h 622300"/>
                <a:gd name="connsiteX122" fmla="*/ 1525734 w 1721798"/>
                <a:gd name="connsiteY122" fmla="*/ 477154 h 622300"/>
                <a:gd name="connsiteX123" fmla="*/ 1521784 w 1721798"/>
                <a:gd name="connsiteY123" fmla="*/ 477154 h 622300"/>
                <a:gd name="connsiteX124" fmla="*/ 1512268 w 1721798"/>
                <a:gd name="connsiteY124" fmla="*/ 477959 h 622300"/>
                <a:gd name="connsiteX125" fmla="*/ 1497964 w 1721798"/>
                <a:gd name="connsiteY125" fmla="*/ 479569 h 622300"/>
                <a:gd name="connsiteX126" fmla="*/ 1479710 w 1721798"/>
                <a:gd name="connsiteY126" fmla="*/ 481129 h 622300"/>
                <a:gd name="connsiteX127" fmla="*/ 1459062 w 1721798"/>
                <a:gd name="connsiteY127" fmla="*/ 484300 h 622300"/>
                <a:gd name="connsiteX128" fmla="*/ 1437636 w 1721798"/>
                <a:gd name="connsiteY128" fmla="*/ 488275 h 622300"/>
                <a:gd name="connsiteX129" fmla="*/ 1416210 w 1721798"/>
                <a:gd name="connsiteY129" fmla="*/ 493056 h 622300"/>
                <a:gd name="connsiteX130" fmla="*/ 1397956 w 1721798"/>
                <a:gd name="connsiteY130" fmla="*/ 498592 h 622300"/>
                <a:gd name="connsiteX131" fmla="*/ 1383653 w 1721798"/>
                <a:gd name="connsiteY131" fmla="*/ 506543 h 622300"/>
                <a:gd name="connsiteX132" fmla="*/ 1370965 w 1721798"/>
                <a:gd name="connsiteY132" fmla="*/ 514494 h 622300"/>
                <a:gd name="connsiteX133" fmla="*/ 1357439 w 1721798"/>
                <a:gd name="connsiteY133" fmla="*/ 521640 h 622300"/>
                <a:gd name="connsiteX134" fmla="*/ 1344751 w 1721798"/>
                <a:gd name="connsiteY134" fmla="*/ 529541 h 622300"/>
                <a:gd name="connsiteX135" fmla="*/ 1332063 w 1721798"/>
                <a:gd name="connsiteY135" fmla="*/ 537492 h 622300"/>
                <a:gd name="connsiteX136" fmla="*/ 1318597 w 1721798"/>
                <a:gd name="connsiteY136" fmla="*/ 544638 h 622300"/>
                <a:gd name="connsiteX137" fmla="*/ 1305071 w 1721798"/>
                <a:gd name="connsiteY137" fmla="*/ 551784 h 622300"/>
                <a:gd name="connsiteX138" fmla="*/ 1290767 w 1721798"/>
                <a:gd name="connsiteY138" fmla="*/ 559735 h 622300"/>
                <a:gd name="connsiteX139" fmla="*/ 1277301 w 1721798"/>
                <a:gd name="connsiteY139" fmla="*/ 567686 h 622300"/>
                <a:gd name="connsiteX140" fmla="*/ 1267785 w 1721798"/>
                <a:gd name="connsiteY140" fmla="*/ 571611 h 622300"/>
                <a:gd name="connsiteX141" fmla="*/ 1256653 w 1721798"/>
                <a:gd name="connsiteY141" fmla="*/ 575587 h 622300"/>
                <a:gd name="connsiteX142" fmla="*/ 1242350 w 1721798"/>
                <a:gd name="connsiteY142" fmla="*/ 579563 h 622300"/>
                <a:gd name="connsiteX143" fmla="*/ 1227268 w 1721798"/>
                <a:gd name="connsiteY143" fmla="*/ 581928 h 622300"/>
                <a:gd name="connsiteX144" fmla="*/ 1209852 w 1721798"/>
                <a:gd name="connsiteY144" fmla="*/ 583538 h 622300"/>
                <a:gd name="connsiteX145" fmla="*/ 1191598 w 1721798"/>
                <a:gd name="connsiteY145" fmla="*/ 583538 h 622300"/>
                <a:gd name="connsiteX146" fmla="*/ 1170950 w 1721798"/>
                <a:gd name="connsiteY146" fmla="*/ 581928 h 622300"/>
                <a:gd name="connsiteX147" fmla="*/ 1151080 w 1721798"/>
                <a:gd name="connsiteY147" fmla="*/ 578003 h 622300"/>
                <a:gd name="connsiteX148" fmla="*/ 1143958 w 1721798"/>
                <a:gd name="connsiteY148" fmla="*/ 574782 h 622300"/>
                <a:gd name="connsiteX149" fmla="*/ 1138392 w 1721798"/>
                <a:gd name="connsiteY149" fmla="*/ 568441 h 622300"/>
                <a:gd name="connsiteX150" fmla="*/ 1132826 w 1721798"/>
                <a:gd name="connsiteY150" fmla="*/ 559735 h 622300"/>
                <a:gd name="connsiteX151" fmla="*/ 1128876 w 1721798"/>
                <a:gd name="connsiteY151" fmla="*/ 550224 h 622300"/>
                <a:gd name="connsiteX152" fmla="*/ 1126482 w 1721798"/>
                <a:gd name="connsiteY152" fmla="*/ 539857 h 622300"/>
                <a:gd name="connsiteX153" fmla="*/ 1124926 w 1721798"/>
                <a:gd name="connsiteY153" fmla="*/ 531151 h 622300"/>
                <a:gd name="connsiteX154" fmla="*/ 1123310 w 1721798"/>
                <a:gd name="connsiteY154" fmla="*/ 522395 h 622300"/>
                <a:gd name="connsiteX155" fmla="*/ 1124926 w 1721798"/>
                <a:gd name="connsiteY155" fmla="*/ 516859 h 622300"/>
                <a:gd name="connsiteX156" fmla="*/ 1136776 w 1721798"/>
                <a:gd name="connsiteY156" fmla="*/ 482740 h 622300"/>
                <a:gd name="connsiteX157" fmla="*/ 1151080 w 1721798"/>
                <a:gd name="connsiteY157" fmla="*/ 450180 h 622300"/>
                <a:gd name="connsiteX158" fmla="*/ 1165384 w 1721798"/>
                <a:gd name="connsiteY158" fmla="*/ 420036 h 622300"/>
                <a:gd name="connsiteX159" fmla="*/ 1180466 w 1721798"/>
                <a:gd name="connsiteY159" fmla="*/ 393817 h 622300"/>
                <a:gd name="connsiteX160" fmla="*/ 1193932 w 1721798"/>
                <a:gd name="connsiteY160" fmla="*/ 372379 h 622300"/>
                <a:gd name="connsiteX161" fmla="*/ 1205064 w 1721798"/>
                <a:gd name="connsiteY161" fmla="*/ 356527 h 622300"/>
                <a:gd name="connsiteX162" fmla="*/ 1212186 w 1721798"/>
                <a:gd name="connsiteY162" fmla="*/ 345406 h 622300"/>
                <a:gd name="connsiteX163" fmla="*/ 1215358 w 1721798"/>
                <a:gd name="connsiteY163" fmla="*/ 341430 h 622300"/>
                <a:gd name="connsiteX164" fmla="*/ 1099050 w 1721798"/>
                <a:gd name="connsiteY164" fmla="*/ 340794 h 622300"/>
                <a:gd name="connsiteX165" fmla="*/ 1023658 w 1721798"/>
                <a:gd name="connsiteY165" fmla="*/ 360983 h 622300"/>
                <a:gd name="connsiteX166" fmla="*/ 915489 w 1721798"/>
                <a:gd name="connsiteY166" fmla="*/ 388030 h 622300"/>
                <a:gd name="connsiteX167" fmla="*/ 829590 w 1721798"/>
                <a:gd name="connsiteY167" fmla="*/ 419055 h 622300"/>
                <a:gd name="connsiteX168" fmla="*/ 715929 w 1721798"/>
                <a:gd name="connsiteY168" fmla="*/ 457204 h 622300"/>
                <a:gd name="connsiteX169" fmla="*/ 711215 w 1721798"/>
                <a:gd name="connsiteY169" fmla="*/ 458760 h 622300"/>
                <a:gd name="connsiteX170" fmla="*/ 657225 w 1721798"/>
                <a:gd name="connsiteY170" fmla="*/ 481785 h 622300"/>
                <a:gd name="connsiteX171" fmla="*/ 589777 w 1721798"/>
                <a:gd name="connsiteY171" fmla="*/ 510411 h 622300"/>
                <a:gd name="connsiteX172" fmla="*/ 565976 w 1721798"/>
                <a:gd name="connsiteY172" fmla="*/ 521488 h 622300"/>
                <a:gd name="connsiteX173" fmla="*/ 563543 w 1721798"/>
                <a:gd name="connsiteY173" fmla="*/ 522297 h 622300"/>
                <a:gd name="connsiteX174" fmla="*/ 558828 w 1721798"/>
                <a:gd name="connsiteY174" fmla="*/ 524661 h 622300"/>
                <a:gd name="connsiteX175" fmla="*/ 554798 w 1721798"/>
                <a:gd name="connsiteY175" fmla="*/ 526279 h 622300"/>
                <a:gd name="connsiteX176" fmla="*/ 487349 w 1721798"/>
                <a:gd name="connsiteY176" fmla="*/ 558826 h 622300"/>
                <a:gd name="connsiteX177" fmla="*/ 473890 w 1721798"/>
                <a:gd name="connsiteY177" fmla="*/ 565920 h 622300"/>
                <a:gd name="connsiteX178" fmla="*/ 428645 w 1721798"/>
                <a:gd name="connsiteY178" fmla="*/ 586580 h 622300"/>
                <a:gd name="connsiteX179" fmla="*/ 414349 w 1721798"/>
                <a:gd name="connsiteY179" fmla="*/ 593737 h 622300"/>
                <a:gd name="connsiteX180" fmla="*/ 372299 w 1721798"/>
                <a:gd name="connsiteY180" fmla="*/ 610414 h 622300"/>
                <a:gd name="connsiteX181" fmla="*/ 360360 w 1721798"/>
                <a:gd name="connsiteY181" fmla="*/ 615144 h 622300"/>
                <a:gd name="connsiteX182" fmla="*/ 349258 w 1721798"/>
                <a:gd name="connsiteY182" fmla="*/ 619126 h 622300"/>
                <a:gd name="connsiteX183" fmla="*/ 340513 w 1721798"/>
                <a:gd name="connsiteY183" fmla="*/ 621491 h 622300"/>
                <a:gd name="connsiteX184" fmla="*/ 331769 w 1721798"/>
                <a:gd name="connsiteY184" fmla="*/ 622300 h 622300"/>
                <a:gd name="connsiteX185" fmla="*/ 325457 w 1721798"/>
                <a:gd name="connsiteY185" fmla="*/ 622300 h 622300"/>
                <a:gd name="connsiteX186" fmla="*/ 311161 w 1721798"/>
                <a:gd name="connsiteY186" fmla="*/ 619126 h 622300"/>
                <a:gd name="connsiteX187" fmla="*/ 295269 w 1721798"/>
                <a:gd name="connsiteY187" fmla="*/ 610414 h 622300"/>
                <a:gd name="connsiteX188" fmla="*/ 280213 w 1721798"/>
                <a:gd name="connsiteY188" fmla="*/ 598466 h 622300"/>
                <a:gd name="connsiteX189" fmla="*/ 263559 w 1721798"/>
                <a:gd name="connsiteY189" fmla="*/ 584215 h 622300"/>
                <a:gd name="connsiteX190" fmla="*/ 247667 w 1721798"/>
                <a:gd name="connsiteY190" fmla="*/ 566729 h 622300"/>
                <a:gd name="connsiteX191" fmla="*/ 232535 w 1721798"/>
                <a:gd name="connsiteY191" fmla="*/ 548495 h 622300"/>
                <a:gd name="connsiteX192" fmla="*/ 216718 w 1721798"/>
                <a:gd name="connsiteY192" fmla="*/ 528644 h 622300"/>
                <a:gd name="connsiteX193" fmla="*/ 202422 w 1721798"/>
                <a:gd name="connsiteY193" fmla="*/ 507237 h 622300"/>
                <a:gd name="connsiteX194" fmla="*/ 188126 w 1721798"/>
                <a:gd name="connsiteY194" fmla="*/ 487385 h 622300"/>
                <a:gd name="connsiteX195" fmla="*/ 175428 w 1721798"/>
                <a:gd name="connsiteY195" fmla="*/ 467534 h 622300"/>
                <a:gd name="connsiteX196" fmla="*/ 163489 w 1721798"/>
                <a:gd name="connsiteY196" fmla="*/ 447683 h 622300"/>
                <a:gd name="connsiteX197" fmla="*/ 153984 w 1721798"/>
                <a:gd name="connsiteY197" fmla="*/ 431005 h 622300"/>
                <a:gd name="connsiteX198" fmla="*/ 145239 w 1721798"/>
                <a:gd name="connsiteY198" fmla="*/ 415945 h 622300"/>
                <a:gd name="connsiteX199" fmla="*/ 138928 w 1721798"/>
                <a:gd name="connsiteY199" fmla="*/ 403997 h 622300"/>
                <a:gd name="connsiteX200" fmla="*/ 134137 w 1721798"/>
                <a:gd name="connsiteY200" fmla="*/ 395285 h 622300"/>
                <a:gd name="connsiteX201" fmla="*/ 132540 w 1721798"/>
                <a:gd name="connsiteY201" fmla="*/ 390556 h 622300"/>
                <a:gd name="connsiteX202" fmla="*/ 133377 w 1721798"/>
                <a:gd name="connsiteY202" fmla="*/ 384146 h 622300"/>
                <a:gd name="connsiteX203" fmla="*/ 137331 w 1721798"/>
                <a:gd name="connsiteY203" fmla="*/ 373069 h 622300"/>
                <a:gd name="connsiteX204" fmla="*/ 143642 w 1721798"/>
                <a:gd name="connsiteY204" fmla="*/ 361183 h 622300"/>
                <a:gd name="connsiteX205" fmla="*/ 151627 w 1721798"/>
                <a:gd name="connsiteY205" fmla="*/ 347679 h 622300"/>
                <a:gd name="connsiteX206" fmla="*/ 161892 w 1721798"/>
                <a:gd name="connsiteY206" fmla="*/ 334175 h 622300"/>
                <a:gd name="connsiteX207" fmla="*/ 170637 w 1721798"/>
                <a:gd name="connsiteY207" fmla="*/ 320671 h 622300"/>
                <a:gd name="connsiteX208" fmla="*/ 180218 w 1721798"/>
                <a:gd name="connsiteY208" fmla="*/ 311150 h 622300"/>
                <a:gd name="connsiteX209" fmla="*/ 187290 w 1721798"/>
                <a:gd name="connsiteY209" fmla="*/ 303994 h 622300"/>
                <a:gd name="connsiteX210" fmla="*/ 207973 w 1721798"/>
                <a:gd name="connsiteY210" fmla="*/ 288934 h 622300"/>
                <a:gd name="connsiteX211" fmla="*/ 228580 w 1721798"/>
                <a:gd name="connsiteY211" fmla="*/ 274621 h 622300"/>
                <a:gd name="connsiteX212" fmla="*/ 250024 w 1721798"/>
                <a:gd name="connsiteY212" fmla="*/ 260370 h 622300"/>
                <a:gd name="connsiteX213" fmla="*/ 269871 w 1721798"/>
                <a:gd name="connsiteY213" fmla="*/ 247675 h 622300"/>
                <a:gd name="connsiteX214" fmla="*/ 287360 w 1721798"/>
                <a:gd name="connsiteY214" fmla="*/ 238154 h 622300"/>
                <a:gd name="connsiteX215" fmla="*/ 300820 w 1721798"/>
                <a:gd name="connsiteY215" fmla="*/ 229380 h 622300"/>
                <a:gd name="connsiteX216" fmla="*/ 310325 w 1721798"/>
                <a:gd name="connsiteY216" fmla="*/ 223841 h 622300"/>
                <a:gd name="connsiteX217" fmla="*/ 313519 w 1721798"/>
                <a:gd name="connsiteY217" fmla="*/ 222223 h 622300"/>
                <a:gd name="connsiteX218" fmla="*/ 311161 w 1721798"/>
                <a:gd name="connsiteY218" fmla="*/ 221477 h 622300"/>
                <a:gd name="connsiteX219" fmla="*/ 304774 w 1721798"/>
                <a:gd name="connsiteY219" fmla="*/ 219859 h 622300"/>
                <a:gd name="connsiteX220" fmla="*/ 293672 w 1721798"/>
                <a:gd name="connsiteY220" fmla="*/ 216685 h 622300"/>
                <a:gd name="connsiteX221" fmla="*/ 277779 w 1721798"/>
                <a:gd name="connsiteY221" fmla="*/ 213511 h 622300"/>
                <a:gd name="connsiteX222" fmla="*/ 259529 w 1721798"/>
                <a:gd name="connsiteY222" fmla="*/ 210337 h 622300"/>
                <a:gd name="connsiteX223" fmla="*/ 238162 w 1721798"/>
                <a:gd name="connsiteY223" fmla="*/ 207973 h 622300"/>
                <a:gd name="connsiteX224" fmla="*/ 212688 w 1721798"/>
                <a:gd name="connsiteY224" fmla="*/ 206355 h 622300"/>
                <a:gd name="connsiteX225" fmla="*/ 185769 w 1721798"/>
                <a:gd name="connsiteY225" fmla="*/ 207973 h 622300"/>
                <a:gd name="connsiteX226" fmla="*/ 167519 w 1721798"/>
                <a:gd name="connsiteY226" fmla="*/ 209528 h 622300"/>
                <a:gd name="connsiteX227" fmla="*/ 145239 w 1721798"/>
                <a:gd name="connsiteY227" fmla="*/ 214320 h 622300"/>
                <a:gd name="connsiteX228" fmla="*/ 121438 w 1721798"/>
                <a:gd name="connsiteY228" fmla="*/ 218303 h 622300"/>
                <a:gd name="connsiteX229" fmla="*/ 97637 w 1721798"/>
                <a:gd name="connsiteY229" fmla="*/ 223841 h 622300"/>
                <a:gd name="connsiteX230" fmla="*/ 74597 w 1721798"/>
                <a:gd name="connsiteY230" fmla="*/ 229380 h 622300"/>
                <a:gd name="connsiteX231" fmla="*/ 57944 w 1721798"/>
                <a:gd name="connsiteY231" fmla="*/ 234172 h 622300"/>
                <a:gd name="connsiteX232" fmla="*/ 44484 w 1721798"/>
                <a:gd name="connsiteY232" fmla="*/ 238154 h 622300"/>
                <a:gd name="connsiteX233" fmla="*/ 40454 w 1721798"/>
                <a:gd name="connsiteY233" fmla="*/ 238901 h 622300"/>
                <a:gd name="connsiteX234" fmla="*/ 61898 w 1721798"/>
                <a:gd name="connsiteY234" fmla="*/ 186503 h 622300"/>
                <a:gd name="connsiteX235" fmla="*/ 110336 w 1721798"/>
                <a:gd name="connsiteY235" fmla="*/ 131741 h 622300"/>
                <a:gd name="connsiteX236" fmla="*/ 108739 w 1721798"/>
                <a:gd name="connsiteY236" fmla="*/ 130994 h 622300"/>
                <a:gd name="connsiteX237" fmla="*/ 102428 w 1721798"/>
                <a:gd name="connsiteY237" fmla="*/ 129376 h 622300"/>
                <a:gd name="connsiteX238" fmla="*/ 94444 w 1721798"/>
                <a:gd name="connsiteY238" fmla="*/ 126203 h 622300"/>
                <a:gd name="connsiteX239" fmla="*/ 84102 w 1721798"/>
                <a:gd name="connsiteY239" fmla="*/ 123029 h 622300"/>
                <a:gd name="connsiteX240" fmla="*/ 73000 w 1721798"/>
                <a:gd name="connsiteY240" fmla="*/ 119046 h 622300"/>
                <a:gd name="connsiteX241" fmla="*/ 63495 w 1721798"/>
                <a:gd name="connsiteY241" fmla="*/ 114317 h 622300"/>
                <a:gd name="connsiteX242" fmla="*/ 53990 w 1721798"/>
                <a:gd name="connsiteY242" fmla="*/ 109525 h 622300"/>
                <a:gd name="connsiteX243" fmla="*/ 47602 w 1721798"/>
                <a:gd name="connsiteY243" fmla="*/ 106351 h 622300"/>
                <a:gd name="connsiteX244" fmla="*/ 42051 w 1721798"/>
                <a:gd name="connsiteY244" fmla="*/ 101622 h 622300"/>
                <a:gd name="connsiteX245" fmla="*/ 34903 w 1721798"/>
                <a:gd name="connsiteY245" fmla="*/ 95274 h 622300"/>
                <a:gd name="connsiteX246" fmla="*/ 27755 w 1721798"/>
                <a:gd name="connsiteY246" fmla="*/ 88118 h 622300"/>
                <a:gd name="connsiteX247" fmla="*/ 19847 w 1721798"/>
                <a:gd name="connsiteY247" fmla="*/ 80961 h 622300"/>
                <a:gd name="connsiteX248" fmla="*/ 12699 w 1721798"/>
                <a:gd name="connsiteY248" fmla="*/ 72996 h 622300"/>
                <a:gd name="connsiteX249" fmla="*/ 6388 w 1721798"/>
                <a:gd name="connsiteY249" fmla="*/ 66648 h 622300"/>
                <a:gd name="connsiteX250" fmla="*/ 2358 w 1721798"/>
                <a:gd name="connsiteY250" fmla="*/ 61110 h 622300"/>
                <a:gd name="connsiteX251" fmla="*/ 0 w 1721798"/>
                <a:gd name="connsiteY251" fmla="*/ 57127 h 622300"/>
                <a:gd name="connsiteX252" fmla="*/ 761 w 1721798"/>
                <a:gd name="connsiteY252" fmla="*/ 55571 h 622300"/>
                <a:gd name="connsiteX253" fmla="*/ 3954 w 1721798"/>
                <a:gd name="connsiteY253" fmla="*/ 54762 h 622300"/>
                <a:gd name="connsiteX254" fmla="*/ 9505 w 1721798"/>
                <a:gd name="connsiteY254" fmla="*/ 52398 h 622300"/>
                <a:gd name="connsiteX255" fmla="*/ 15893 w 1721798"/>
                <a:gd name="connsiteY255" fmla="*/ 49224 h 622300"/>
                <a:gd name="connsiteX256" fmla="*/ 23801 w 1721798"/>
                <a:gd name="connsiteY256" fmla="*/ 46050 h 622300"/>
                <a:gd name="connsiteX257" fmla="*/ 32546 w 1721798"/>
                <a:gd name="connsiteY257" fmla="*/ 41259 h 622300"/>
                <a:gd name="connsiteX258" fmla="*/ 44484 w 1721798"/>
                <a:gd name="connsiteY258" fmla="*/ 36529 h 622300"/>
                <a:gd name="connsiteX259" fmla="*/ 57944 w 1721798"/>
                <a:gd name="connsiteY259" fmla="*/ 32546 h 622300"/>
                <a:gd name="connsiteX260" fmla="*/ 71403 w 1721798"/>
                <a:gd name="connsiteY260" fmla="*/ 27755 h 622300"/>
                <a:gd name="connsiteX261" fmla="*/ 86535 w 1721798"/>
                <a:gd name="connsiteY261" fmla="*/ 22216 h 622300"/>
                <a:gd name="connsiteX262" fmla="*/ 103188 w 1721798"/>
                <a:gd name="connsiteY262" fmla="*/ 17487 h 622300"/>
                <a:gd name="connsiteX263" fmla="*/ 120678 w 1721798"/>
                <a:gd name="connsiteY263" fmla="*/ 14313 h 622300"/>
                <a:gd name="connsiteX264" fmla="*/ 139688 w 1721798"/>
                <a:gd name="connsiteY264" fmla="*/ 10330 h 622300"/>
                <a:gd name="connsiteX265" fmla="*/ 158775 w 1721798"/>
                <a:gd name="connsiteY265" fmla="*/ 6348 h 622300"/>
                <a:gd name="connsiteX266" fmla="*/ 180218 w 1721798"/>
                <a:gd name="connsiteY266" fmla="*/ 3983 h 622300"/>
                <a:gd name="connsiteX267" fmla="*/ 200825 w 1721798"/>
                <a:gd name="connsiteY267" fmla="*/ 2365 h 622300"/>
                <a:gd name="connsiteX268" fmla="*/ 211167 w 1721798"/>
                <a:gd name="connsiteY268" fmla="*/ 809 h 622300"/>
                <a:gd name="connsiteX269" fmla="*/ 221433 w 1721798"/>
                <a:gd name="connsiteY269" fmla="*/ 809 h 622300"/>
                <a:gd name="connsiteX270" fmla="*/ 232535 w 1721798"/>
                <a:gd name="connsiteY270" fmla="*/ 809 h 622300"/>
                <a:gd name="connsiteX271" fmla="*/ 242876 w 1721798"/>
                <a:gd name="connsiteY27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48492 w 1721798"/>
                <a:gd name="connsiteY24" fmla="*/ 171444 h 622300"/>
                <a:gd name="connsiteX25" fmla="*/ 442105 w 1721798"/>
                <a:gd name="connsiteY25" fmla="*/ 196834 h 622300"/>
                <a:gd name="connsiteX26" fmla="*/ 434196 w 1721798"/>
                <a:gd name="connsiteY26" fmla="*/ 223032 h 622300"/>
                <a:gd name="connsiteX27" fmla="*/ 430242 w 1721798"/>
                <a:gd name="connsiteY27" fmla="*/ 246866 h 622300"/>
                <a:gd name="connsiteX28" fmla="*/ 424691 w 1721798"/>
                <a:gd name="connsiteY28" fmla="*/ 282587 h 622300"/>
                <a:gd name="connsiteX29" fmla="*/ 419064 w 1721798"/>
                <a:gd name="connsiteY29" fmla="*/ 314324 h 622300"/>
                <a:gd name="connsiteX30" fmla="*/ 415946 w 1721798"/>
                <a:gd name="connsiteY30" fmla="*/ 329383 h 622300"/>
                <a:gd name="connsiteX31" fmla="*/ 643766 w 1721798"/>
                <a:gd name="connsiteY31" fmla="*/ 217494 h 622300"/>
                <a:gd name="connsiteX32" fmla="*/ 773068 w 1721798"/>
                <a:gd name="connsiteY32" fmla="*/ 166598 h 622300"/>
                <a:gd name="connsiteX33" fmla="*/ 773120 w 1721798"/>
                <a:gd name="connsiteY33" fmla="*/ 162105 h 622300"/>
                <a:gd name="connsiteX34" fmla="*/ 774710 w 1721798"/>
                <a:gd name="connsiteY34" fmla="*/ 161310 h 622300"/>
                <a:gd name="connsiteX35" fmla="*/ 798571 w 1721798"/>
                <a:gd name="connsiteY35" fmla="*/ 154945 h 622300"/>
                <a:gd name="connsiteX36" fmla="*/ 842316 w 1721798"/>
                <a:gd name="connsiteY36" fmla="*/ 142217 h 622300"/>
                <a:gd name="connsiteX37" fmla="*/ 859814 w 1721798"/>
                <a:gd name="connsiteY37" fmla="*/ 136649 h 622300"/>
                <a:gd name="connsiteX38" fmla="*/ 913103 w 1721798"/>
                <a:gd name="connsiteY38" fmla="*/ 122330 h 622300"/>
                <a:gd name="connsiteX39" fmla="*/ 929806 w 1721798"/>
                <a:gd name="connsiteY39" fmla="*/ 116761 h 622300"/>
                <a:gd name="connsiteX40" fmla="*/ 973551 w 1721798"/>
                <a:gd name="connsiteY40" fmla="*/ 104828 h 622300"/>
                <a:gd name="connsiteX41" fmla="*/ 983890 w 1721798"/>
                <a:gd name="connsiteY41" fmla="*/ 101646 h 622300"/>
                <a:gd name="connsiteX42" fmla="*/ 990253 w 1721798"/>
                <a:gd name="connsiteY42" fmla="*/ 100055 h 622300"/>
                <a:gd name="connsiteX43" fmla="*/ 997412 w 1721798"/>
                <a:gd name="connsiteY43" fmla="*/ 99260 h 622300"/>
                <a:gd name="connsiteX44" fmla="*/ 1005365 w 1721798"/>
                <a:gd name="connsiteY44" fmla="*/ 97669 h 622300"/>
                <a:gd name="connsiteX45" fmla="*/ 1035589 w 1721798"/>
                <a:gd name="connsiteY45" fmla="*/ 93691 h 622300"/>
                <a:gd name="connsiteX46" fmla="*/ 1047519 w 1721798"/>
                <a:gd name="connsiteY46" fmla="*/ 92100 h 622300"/>
                <a:gd name="connsiteX47" fmla="*/ 1059450 w 1721798"/>
                <a:gd name="connsiteY47" fmla="*/ 91305 h 622300"/>
                <a:gd name="connsiteX48" fmla="*/ 1072175 w 1721798"/>
                <a:gd name="connsiteY48" fmla="*/ 88918 h 622300"/>
                <a:gd name="connsiteX49" fmla="*/ 1111148 w 1721798"/>
                <a:gd name="connsiteY49" fmla="*/ 85736 h 622300"/>
                <a:gd name="connsiteX50" fmla="*/ 1123874 w 1721798"/>
                <a:gd name="connsiteY50" fmla="*/ 84145 h 622300"/>
                <a:gd name="connsiteX51" fmla="*/ 1137395 w 1721798"/>
                <a:gd name="connsiteY51" fmla="*/ 82554 h 622300"/>
                <a:gd name="connsiteX52" fmla="*/ 1149325 w 1721798"/>
                <a:gd name="connsiteY52" fmla="*/ 81759 h 622300"/>
                <a:gd name="connsiteX53" fmla="*/ 1162051 w 1721798"/>
                <a:gd name="connsiteY53" fmla="*/ 80963 h 622300"/>
                <a:gd name="connsiteX54" fmla="*/ 1161685 w 1721798"/>
                <a:gd name="connsiteY54" fmla="*/ 82474 h 622300"/>
                <a:gd name="connsiteX55" fmla="*/ 1225712 w 1721798"/>
                <a:gd name="connsiteY55" fmla="*/ 80300 h 622300"/>
                <a:gd name="connsiteX56" fmla="*/ 1230440 w 1721798"/>
                <a:gd name="connsiteY56" fmla="*/ 81105 h 622300"/>
                <a:gd name="connsiteX57" fmla="*/ 1237622 w 1721798"/>
                <a:gd name="connsiteY57" fmla="*/ 81910 h 622300"/>
                <a:gd name="connsiteX58" fmla="*/ 1271735 w 1721798"/>
                <a:gd name="connsiteY58" fmla="*/ 88251 h 622300"/>
                <a:gd name="connsiteX59" fmla="*/ 1285261 w 1721798"/>
                <a:gd name="connsiteY59" fmla="*/ 91422 h 622300"/>
                <a:gd name="connsiteX60" fmla="*/ 1301121 w 1721798"/>
                <a:gd name="connsiteY60" fmla="*/ 93787 h 622300"/>
                <a:gd name="connsiteX61" fmla="*/ 1349539 w 1721798"/>
                <a:gd name="connsiteY61" fmla="*/ 103298 h 622300"/>
                <a:gd name="connsiteX62" fmla="*/ 1365399 w 1721798"/>
                <a:gd name="connsiteY62" fmla="*/ 106519 h 622300"/>
                <a:gd name="connsiteX63" fmla="*/ 1407472 w 1721798"/>
                <a:gd name="connsiteY63" fmla="*/ 116835 h 622300"/>
                <a:gd name="connsiteX64" fmla="*/ 1417766 w 1721798"/>
                <a:gd name="connsiteY64" fmla="*/ 119200 h 622300"/>
                <a:gd name="connsiteX65" fmla="*/ 1436020 w 1721798"/>
                <a:gd name="connsiteY65" fmla="*/ 126346 h 622300"/>
                <a:gd name="connsiteX66" fmla="*/ 1465406 w 1721798"/>
                <a:gd name="connsiteY66" fmla="*/ 141443 h 622300"/>
                <a:gd name="connsiteX67" fmla="*/ 1476538 w 1721798"/>
                <a:gd name="connsiteY67" fmla="*/ 148539 h 622300"/>
                <a:gd name="connsiteX68" fmla="*/ 1486054 w 1721798"/>
                <a:gd name="connsiteY68" fmla="*/ 157295 h 622300"/>
                <a:gd name="connsiteX69" fmla="*/ 1500358 w 1721798"/>
                <a:gd name="connsiteY69" fmla="*/ 172393 h 622300"/>
                <a:gd name="connsiteX70" fmla="*/ 1506702 w 1721798"/>
                <a:gd name="connsiteY70" fmla="*/ 178733 h 622300"/>
                <a:gd name="connsiteX71" fmla="*/ 1516996 w 1721798"/>
                <a:gd name="connsiteY71" fmla="*/ 193831 h 622300"/>
                <a:gd name="connsiteX72" fmla="*/ 1523340 w 1721798"/>
                <a:gd name="connsiteY72" fmla="*/ 208877 h 622300"/>
                <a:gd name="connsiteX73" fmla="*/ 1524178 w 1721798"/>
                <a:gd name="connsiteY73" fmla="*/ 227145 h 622300"/>
                <a:gd name="connsiteX74" fmla="*/ 1516996 w 1721798"/>
                <a:gd name="connsiteY74" fmla="*/ 247778 h 622300"/>
                <a:gd name="connsiteX75" fmla="*/ 1510652 w 1721798"/>
                <a:gd name="connsiteY75" fmla="*/ 258094 h 622300"/>
                <a:gd name="connsiteX76" fmla="*/ 1503530 w 1721798"/>
                <a:gd name="connsiteY76" fmla="*/ 269216 h 622300"/>
                <a:gd name="connsiteX77" fmla="*/ 1497186 w 1721798"/>
                <a:gd name="connsiteY77" fmla="*/ 280337 h 622300"/>
                <a:gd name="connsiteX78" fmla="*/ 1489226 w 1721798"/>
                <a:gd name="connsiteY78" fmla="*/ 291459 h 622300"/>
                <a:gd name="connsiteX79" fmla="*/ 1482882 w 1721798"/>
                <a:gd name="connsiteY79" fmla="*/ 300165 h 622300"/>
                <a:gd name="connsiteX80" fmla="*/ 1478932 w 1721798"/>
                <a:gd name="connsiteY80" fmla="*/ 308116 h 622300"/>
                <a:gd name="connsiteX81" fmla="*/ 1474922 w 1721798"/>
                <a:gd name="connsiteY81" fmla="*/ 312091 h 622300"/>
                <a:gd name="connsiteX82" fmla="*/ 1474144 w 1721798"/>
                <a:gd name="connsiteY82" fmla="*/ 314457 h 622300"/>
                <a:gd name="connsiteX83" fmla="*/ 1475760 w 1721798"/>
                <a:gd name="connsiteY83" fmla="*/ 314457 h 622300"/>
                <a:gd name="connsiteX84" fmla="*/ 1481266 w 1721798"/>
                <a:gd name="connsiteY84" fmla="*/ 312091 h 622300"/>
                <a:gd name="connsiteX85" fmla="*/ 1489226 w 1721798"/>
                <a:gd name="connsiteY85" fmla="*/ 311286 h 622300"/>
                <a:gd name="connsiteX86" fmla="*/ 1499520 w 1721798"/>
                <a:gd name="connsiteY86" fmla="*/ 309676 h 622300"/>
                <a:gd name="connsiteX87" fmla="*/ 1511430 w 1721798"/>
                <a:gd name="connsiteY87" fmla="*/ 308921 h 622300"/>
                <a:gd name="connsiteX88" fmla="*/ 1524178 w 1721798"/>
                <a:gd name="connsiteY88" fmla="*/ 307311 h 622300"/>
                <a:gd name="connsiteX89" fmla="*/ 1536865 w 1721798"/>
                <a:gd name="connsiteY89" fmla="*/ 307311 h 622300"/>
                <a:gd name="connsiteX90" fmla="*/ 1551169 w 1721798"/>
                <a:gd name="connsiteY90" fmla="*/ 307311 h 622300"/>
                <a:gd name="connsiteX91" fmla="*/ 1560685 w 1721798"/>
                <a:gd name="connsiteY91" fmla="*/ 308116 h 622300"/>
                <a:gd name="connsiteX92" fmla="*/ 1572595 w 1721798"/>
                <a:gd name="connsiteY92" fmla="*/ 309676 h 622300"/>
                <a:gd name="connsiteX93" fmla="*/ 1585283 w 1721798"/>
                <a:gd name="connsiteY93" fmla="*/ 311286 h 622300"/>
                <a:gd name="connsiteX94" fmla="*/ 1599587 w 1721798"/>
                <a:gd name="connsiteY94" fmla="*/ 315262 h 622300"/>
                <a:gd name="connsiteX95" fmla="*/ 1613053 w 1721798"/>
                <a:gd name="connsiteY95" fmla="*/ 318432 h 622300"/>
                <a:gd name="connsiteX96" fmla="*/ 1627357 w 1721798"/>
                <a:gd name="connsiteY96" fmla="*/ 322408 h 622300"/>
                <a:gd name="connsiteX97" fmla="*/ 1641601 w 1721798"/>
                <a:gd name="connsiteY97" fmla="*/ 327138 h 622300"/>
                <a:gd name="connsiteX98" fmla="*/ 1655905 w 1721798"/>
                <a:gd name="connsiteY98" fmla="*/ 330309 h 622300"/>
                <a:gd name="connsiteX99" fmla="*/ 1668593 w 1721798"/>
                <a:gd name="connsiteY99" fmla="*/ 335089 h 622300"/>
                <a:gd name="connsiteX100" fmla="*/ 1681340 w 1721798"/>
                <a:gd name="connsiteY100" fmla="*/ 339065 h 622300"/>
                <a:gd name="connsiteX101" fmla="*/ 1692412 w 1721798"/>
                <a:gd name="connsiteY101" fmla="*/ 343846 h 622300"/>
                <a:gd name="connsiteX102" fmla="*/ 1702766 w 1721798"/>
                <a:gd name="connsiteY102" fmla="*/ 346211 h 622300"/>
                <a:gd name="connsiteX103" fmla="*/ 1710666 w 1721798"/>
                <a:gd name="connsiteY103" fmla="*/ 348576 h 622300"/>
                <a:gd name="connsiteX104" fmla="*/ 1716232 w 1721798"/>
                <a:gd name="connsiteY104" fmla="*/ 351747 h 622300"/>
                <a:gd name="connsiteX105" fmla="*/ 1721020 w 1721798"/>
                <a:gd name="connsiteY105" fmla="*/ 352552 h 622300"/>
                <a:gd name="connsiteX106" fmla="*/ 1721798 w 1721798"/>
                <a:gd name="connsiteY106" fmla="*/ 353357 h 622300"/>
                <a:gd name="connsiteX107" fmla="*/ 1596415 w 1721798"/>
                <a:gd name="connsiteY107" fmla="*/ 408914 h 622300"/>
                <a:gd name="connsiteX108" fmla="*/ 1697200 w 1721798"/>
                <a:gd name="connsiteY108" fmla="*/ 506543 h 622300"/>
                <a:gd name="connsiteX109" fmla="*/ 1695584 w 1721798"/>
                <a:gd name="connsiteY109" fmla="*/ 506543 h 622300"/>
                <a:gd name="connsiteX110" fmla="*/ 1690018 w 1721798"/>
                <a:gd name="connsiteY110" fmla="*/ 504932 h 622300"/>
                <a:gd name="connsiteX111" fmla="*/ 1682118 w 1721798"/>
                <a:gd name="connsiteY111" fmla="*/ 503372 h 622300"/>
                <a:gd name="connsiteX112" fmla="*/ 1671765 w 1721798"/>
                <a:gd name="connsiteY112" fmla="*/ 501762 h 622300"/>
                <a:gd name="connsiteX113" fmla="*/ 1659915 w 1721798"/>
                <a:gd name="connsiteY113" fmla="*/ 498592 h 622300"/>
                <a:gd name="connsiteX114" fmla="*/ 1644833 w 1721798"/>
                <a:gd name="connsiteY114" fmla="*/ 496226 h 622300"/>
                <a:gd name="connsiteX115" fmla="*/ 1630529 w 1721798"/>
                <a:gd name="connsiteY115" fmla="*/ 493056 h 622300"/>
                <a:gd name="connsiteX116" fmla="*/ 1614669 w 1721798"/>
                <a:gd name="connsiteY116" fmla="*/ 490691 h 622300"/>
                <a:gd name="connsiteX117" fmla="*/ 1599587 w 1721798"/>
                <a:gd name="connsiteY117" fmla="*/ 488275 h 622300"/>
                <a:gd name="connsiteX118" fmla="*/ 1583667 w 1721798"/>
                <a:gd name="connsiteY118" fmla="*/ 485105 h 622300"/>
                <a:gd name="connsiteX119" fmla="*/ 1569423 w 1721798"/>
                <a:gd name="connsiteY119" fmla="*/ 482740 h 622300"/>
                <a:gd name="connsiteX120" fmla="*/ 1555119 w 1721798"/>
                <a:gd name="connsiteY120" fmla="*/ 480374 h 622300"/>
                <a:gd name="connsiteX121" fmla="*/ 1543209 w 1721798"/>
                <a:gd name="connsiteY121" fmla="*/ 478764 h 622300"/>
                <a:gd name="connsiteX122" fmla="*/ 1533693 w 1721798"/>
                <a:gd name="connsiteY122" fmla="*/ 477959 h 622300"/>
                <a:gd name="connsiteX123" fmla="*/ 1525734 w 1721798"/>
                <a:gd name="connsiteY123" fmla="*/ 477154 h 622300"/>
                <a:gd name="connsiteX124" fmla="*/ 1521784 w 1721798"/>
                <a:gd name="connsiteY124" fmla="*/ 477154 h 622300"/>
                <a:gd name="connsiteX125" fmla="*/ 1512268 w 1721798"/>
                <a:gd name="connsiteY125" fmla="*/ 477959 h 622300"/>
                <a:gd name="connsiteX126" fmla="*/ 1497964 w 1721798"/>
                <a:gd name="connsiteY126" fmla="*/ 479569 h 622300"/>
                <a:gd name="connsiteX127" fmla="*/ 1479710 w 1721798"/>
                <a:gd name="connsiteY127" fmla="*/ 481129 h 622300"/>
                <a:gd name="connsiteX128" fmla="*/ 1459062 w 1721798"/>
                <a:gd name="connsiteY128" fmla="*/ 484300 h 622300"/>
                <a:gd name="connsiteX129" fmla="*/ 1437636 w 1721798"/>
                <a:gd name="connsiteY129" fmla="*/ 488275 h 622300"/>
                <a:gd name="connsiteX130" fmla="*/ 1416210 w 1721798"/>
                <a:gd name="connsiteY130" fmla="*/ 493056 h 622300"/>
                <a:gd name="connsiteX131" fmla="*/ 1397956 w 1721798"/>
                <a:gd name="connsiteY131" fmla="*/ 498592 h 622300"/>
                <a:gd name="connsiteX132" fmla="*/ 1383653 w 1721798"/>
                <a:gd name="connsiteY132" fmla="*/ 506543 h 622300"/>
                <a:gd name="connsiteX133" fmla="*/ 1370965 w 1721798"/>
                <a:gd name="connsiteY133" fmla="*/ 514494 h 622300"/>
                <a:gd name="connsiteX134" fmla="*/ 1357439 w 1721798"/>
                <a:gd name="connsiteY134" fmla="*/ 521640 h 622300"/>
                <a:gd name="connsiteX135" fmla="*/ 1344751 w 1721798"/>
                <a:gd name="connsiteY135" fmla="*/ 529541 h 622300"/>
                <a:gd name="connsiteX136" fmla="*/ 1332063 w 1721798"/>
                <a:gd name="connsiteY136" fmla="*/ 537492 h 622300"/>
                <a:gd name="connsiteX137" fmla="*/ 1318597 w 1721798"/>
                <a:gd name="connsiteY137" fmla="*/ 544638 h 622300"/>
                <a:gd name="connsiteX138" fmla="*/ 1305071 w 1721798"/>
                <a:gd name="connsiteY138" fmla="*/ 551784 h 622300"/>
                <a:gd name="connsiteX139" fmla="*/ 1290767 w 1721798"/>
                <a:gd name="connsiteY139" fmla="*/ 559735 h 622300"/>
                <a:gd name="connsiteX140" fmla="*/ 1277301 w 1721798"/>
                <a:gd name="connsiteY140" fmla="*/ 567686 h 622300"/>
                <a:gd name="connsiteX141" fmla="*/ 1267785 w 1721798"/>
                <a:gd name="connsiteY141" fmla="*/ 571611 h 622300"/>
                <a:gd name="connsiteX142" fmla="*/ 1256653 w 1721798"/>
                <a:gd name="connsiteY142" fmla="*/ 575587 h 622300"/>
                <a:gd name="connsiteX143" fmla="*/ 1242350 w 1721798"/>
                <a:gd name="connsiteY143" fmla="*/ 579563 h 622300"/>
                <a:gd name="connsiteX144" fmla="*/ 1227268 w 1721798"/>
                <a:gd name="connsiteY144" fmla="*/ 581928 h 622300"/>
                <a:gd name="connsiteX145" fmla="*/ 1209852 w 1721798"/>
                <a:gd name="connsiteY145" fmla="*/ 583538 h 622300"/>
                <a:gd name="connsiteX146" fmla="*/ 1191598 w 1721798"/>
                <a:gd name="connsiteY146" fmla="*/ 583538 h 622300"/>
                <a:gd name="connsiteX147" fmla="*/ 1170950 w 1721798"/>
                <a:gd name="connsiteY147" fmla="*/ 581928 h 622300"/>
                <a:gd name="connsiteX148" fmla="*/ 1151080 w 1721798"/>
                <a:gd name="connsiteY148" fmla="*/ 578003 h 622300"/>
                <a:gd name="connsiteX149" fmla="*/ 1143958 w 1721798"/>
                <a:gd name="connsiteY149" fmla="*/ 574782 h 622300"/>
                <a:gd name="connsiteX150" fmla="*/ 1138392 w 1721798"/>
                <a:gd name="connsiteY150" fmla="*/ 568441 h 622300"/>
                <a:gd name="connsiteX151" fmla="*/ 1132826 w 1721798"/>
                <a:gd name="connsiteY151" fmla="*/ 559735 h 622300"/>
                <a:gd name="connsiteX152" fmla="*/ 1128876 w 1721798"/>
                <a:gd name="connsiteY152" fmla="*/ 550224 h 622300"/>
                <a:gd name="connsiteX153" fmla="*/ 1126482 w 1721798"/>
                <a:gd name="connsiteY153" fmla="*/ 539857 h 622300"/>
                <a:gd name="connsiteX154" fmla="*/ 1124926 w 1721798"/>
                <a:gd name="connsiteY154" fmla="*/ 531151 h 622300"/>
                <a:gd name="connsiteX155" fmla="*/ 1123310 w 1721798"/>
                <a:gd name="connsiteY155" fmla="*/ 522395 h 622300"/>
                <a:gd name="connsiteX156" fmla="*/ 1124926 w 1721798"/>
                <a:gd name="connsiteY156" fmla="*/ 516859 h 622300"/>
                <a:gd name="connsiteX157" fmla="*/ 1136776 w 1721798"/>
                <a:gd name="connsiteY157" fmla="*/ 482740 h 622300"/>
                <a:gd name="connsiteX158" fmla="*/ 1151080 w 1721798"/>
                <a:gd name="connsiteY158" fmla="*/ 450180 h 622300"/>
                <a:gd name="connsiteX159" fmla="*/ 1165384 w 1721798"/>
                <a:gd name="connsiteY159" fmla="*/ 420036 h 622300"/>
                <a:gd name="connsiteX160" fmla="*/ 1180466 w 1721798"/>
                <a:gd name="connsiteY160" fmla="*/ 393817 h 622300"/>
                <a:gd name="connsiteX161" fmla="*/ 1193932 w 1721798"/>
                <a:gd name="connsiteY161" fmla="*/ 372379 h 622300"/>
                <a:gd name="connsiteX162" fmla="*/ 1205064 w 1721798"/>
                <a:gd name="connsiteY162" fmla="*/ 356527 h 622300"/>
                <a:gd name="connsiteX163" fmla="*/ 1212186 w 1721798"/>
                <a:gd name="connsiteY163" fmla="*/ 345406 h 622300"/>
                <a:gd name="connsiteX164" fmla="*/ 1215358 w 1721798"/>
                <a:gd name="connsiteY164" fmla="*/ 341430 h 622300"/>
                <a:gd name="connsiteX165" fmla="*/ 1099050 w 1721798"/>
                <a:gd name="connsiteY165" fmla="*/ 340794 h 622300"/>
                <a:gd name="connsiteX166" fmla="*/ 1023658 w 1721798"/>
                <a:gd name="connsiteY166" fmla="*/ 360983 h 622300"/>
                <a:gd name="connsiteX167" fmla="*/ 915489 w 1721798"/>
                <a:gd name="connsiteY167" fmla="*/ 388030 h 622300"/>
                <a:gd name="connsiteX168" fmla="*/ 829590 w 1721798"/>
                <a:gd name="connsiteY168" fmla="*/ 419055 h 622300"/>
                <a:gd name="connsiteX169" fmla="*/ 715929 w 1721798"/>
                <a:gd name="connsiteY169" fmla="*/ 457204 h 622300"/>
                <a:gd name="connsiteX170" fmla="*/ 711215 w 1721798"/>
                <a:gd name="connsiteY170" fmla="*/ 458760 h 622300"/>
                <a:gd name="connsiteX171" fmla="*/ 657225 w 1721798"/>
                <a:gd name="connsiteY171" fmla="*/ 481785 h 622300"/>
                <a:gd name="connsiteX172" fmla="*/ 589777 w 1721798"/>
                <a:gd name="connsiteY172" fmla="*/ 510411 h 622300"/>
                <a:gd name="connsiteX173" fmla="*/ 565976 w 1721798"/>
                <a:gd name="connsiteY173" fmla="*/ 521488 h 622300"/>
                <a:gd name="connsiteX174" fmla="*/ 563543 w 1721798"/>
                <a:gd name="connsiteY174" fmla="*/ 522297 h 622300"/>
                <a:gd name="connsiteX175" fmla="*/ 558828 w 1721798"/>
                <a:gd name="connsiteY175" fmla="*/ 524661 h 622300"/>
                <a:gd name="connsiteX176" fmla="*/ 554798 w 1721798"/>
                <a:gd name="connsiteY176" fmla="*/ 526279 h 622300"/>
                <a:gd name="connsiteX177" fmla="*/ 487349 w 1721798"/>
                <a:gd name="connsiteY177" fmla="*/ 558826 h 622300"/>
                <a:gd name="connsiteX178" fmla="*/ 473890 w 1721798"/>
                <a:gd name="connsiteY178" fmla="*/ 565920 h 622300"/>
                <a:gd name="connsiteX179" fmla="*/ 428645 w 1721798"/>
                <a:gd name="connsiteY179" fmla="*/ 586580 h 622300"/>
                <a:gd name="connsiteX180" fmla="*/ 414349 w 1721798"/>
                <a:gd name="connsiteY180" fmla="*/ 593737 h 622300"/>
                <a:gd name="connsiteX181" fmla="*/ 372299 w 1721798"/>
                <a:gd name="connsiteY181" fmla="*/ 610414 h 622300"/>
                <a:gd name="connsiteX182" fmla="*/ 360360 w 1721798"/>
                <a:gd name="connsiteY182" fmla="*/ 615144 h 622300"/>
                <a:gd name="connsiteX183" fmla="*/ 349258 w 1721798"/>
                <a:gd name="connsiteY183" fmla="*/ 619126 h 622300"/>
                <a:gd name="connsiteX184" fmla="*/ 340513 w 1721798"/>
                <a:gd name="connsiteY184" fmla="*/ 621491 h 622300"/>
                <a:gd name="connsiteX185" fmla="*/ 331769 w 1721798"/>
                <a:gd name="connsiteY185" fmla="*/ 622300 h 622300"/>
                <a:gd name="connsiteX186" fmla="*/ 325457 w 1721798"/>
                <a:gd name="connsiteY186" fmla="*/ 622300 h 622300"/>
                <a:gd name="connsiteX187" fmla="*/ 311161 w 1721798"/>
                <a:gd name="connsiteY187" fmla="*/ 619126 h 622300"/>
                <a:gd name="connsiteX188" fmla="*/ 295269 w 1721798"/>
                <a:gd name="connsiteY188" fmla="*/ 610414 h 622300"/>
                <a:gd name="connsiteX189" fmla="*/ 280213 w 1721798"/>
                <a:gd name="connsiteY189" fmla="*/ 598466 h 622300"/>
                <a:gd name="connsiteX190" fmla="*/ 263559 w 1721798"/>
                <a:gd name="connsiteY190" fmla="*/ 584215 h 622300"/>
                <a:gd name="connsiteX191" fmla="*/ 247667 w 1721798"/>
                <a:gd name="connsiteY191" fmla="*/ 566729 h 622300"/>
                <a:gd name="connsiteX192" fmla="*/ 232535 w 1721798"/>
                <a:gd name="connsiteY192" fmla="*/ 548495 h 622300"/>
                <a:gd name="connsiteX193" fmla="*/ 216718 w 1721798"/>
                <a:gd name="connsiteY193" fmla="*/ 528644 h 622300"/>
                <a:gd name="connsiteX194" fmla="*/ 202422 w 1721798"/>
                <a:gd name="connsiteY194" fmla="*/ 507237 h 622300"/>
                <a:gd name="connsiteX195" fmla="*/ 188126 w 1721798"/>
                <a:gd name="connsiteY195" fmla="*/ 487385 h 622300"/>
                <a:gd name="connsiteX196" fmla="*/ 175428 w 1721798"/>
                <a:gd name="connsiteY196" fmla="*/ 467534 h 622300"/>
                <a:gd name="connsiteX197" fmla="*/ 163489 w 1721798"/>
                <a:gd name="connsiteY197" fmla="*/ 447683 h 622300"/>
                <a:gd name="connsiteX198" fmla="*/ 153984 w 1721798"/>
                <a:gd name="connsiteY198" fmla="*/ 431005 h 622300"/>
                <a:gd name="connsiteX199" fmla="*/ 145239 w 1721798"/>
                <a:gd name="connsiteY199" fmla="*/ 415945 h 622300"/>
                <a:gd name="connsiteX200" fmla="*/ 138928 w 1721798"/>
                <a:gd name="connsiteY200" fmla="*/ 403997 h 622300"/>
                <a:gd name="connsiteX201" fmla="*/ 134137 w 1721798"/>
                <a:gd name="connsiteY201" fmla="*/ 395285 h 622300"/>
                <a:gd name="connsiteX202" fmla="*/ 132540 w 1721798"/>
                <a:gd name="connsiteY202" fmla="*/ 390556 h 622300"/>
                <a:gd name="connsiteX203" fmla="*/ 133377 w 1721798"/>
                <a:gd name="connsiteY203" fmla="*/ 384146 h 622300"/>
                <a:gd name="connsiteX204" fmla="*/ 137331 w 1721798"/>
                <a:gd name="connsiteY204" fmla="*/ 373069 h 622300"/>
                <a:gd name="connsiteX205" fmla="*/ 143642 w 1721798"/>
                <a:gd name="connsiteY205" fmla="*/ 361183 h 622300"/>
                <a:gd name="connsiteX206" fmla="*/ 151627 w 1721798"/>
                <a:gd name="connsiteY206" fmla="*/ 347679 h 622300"/>
                <a:gd name="connsiteX207" fmla="*/ 161892 w 1721798"/>
                <a:gd name="connsiteY207" fmla="*/ 334175 h 622300"/>
                <a:gd name="connsiteX208" fmla="*/ 170637 w 1721798"/>
                <a:gd name="connsiteY208" fmla="*/ 320671 h 622300"/>
                <a:gd name="connsiteX209" fmla="*/ 180218 w 1721798"/>
                <a:gd name="connsiteY209" fmla="*/ 311150 h 622300"/>
                <a:gd name="connsiteX210" fmla="*/ 187290 w 1721798"/>
                <a:gd name="connsiteY210" fmla="*/ 303994 h 622300"/>
                <a:gd name="connsiteX211" fmla="*/ 207973 w 1721798"/>
                <a:gd name="connsiteY211" fmla="*/ 288934 h 622300"/>
                <a:gd name="connsiteX212" fmla="*/ 228580 w 1721798"/>
                <a:gd name="connsiteY212" fmla="*/ 274621 h 622300"/>
                <a:gd name="connsiteX213" fmla="*/ 250024 w 1721798"/>
                <a:gd name="connsiteY213" fmla="*/ 260370 h 622300"/>
                <a:gd name="connsiteX214" fmla="*/ 269871 w 1721798"/>
                <a:gd name="connsiteY214" fmla="*/ 247675 h 622300"/>
                <a:gd name="connsiteX215" fmla="*/ 287360 w 1721798"/>
                <a:gd name="connsiteY215" fmla="*/ 238154 h 622300"/>
                <a:gd name="connsiteX216" fmla="*/ 300820 w 1721798"/>
                <a:gd name="connsiteY216" fmla="*/ 229380 h 622300"/>
                <a:gd name="connsiteX217" fmla="*/ 310325 w 1721798"/>
                <a:gd name="connsiteY217" fmla="*/ 223841 h 622300"/>
                <a:gd name="connsiteX218" fmla="*/ 313519 w 1721798"/>
                <a:gd name="connsiteY218" fmla="*/ 222223 h 622300"/>
                <a:gd name="connsiteX219" fmla="*/ 311161 w 1721798"/>
                <a:gd name="connsiteY219" fmla="*/ 221477 h 622300"/>
                <a:gd name="connsiteX220" fmla="*/ 304774 w 1721798"/>
                <a:gd name="connsiteY220" fmla="*/ 219859 h 622300"/>
                <a:gd name="connsiteX221" fmla="*/ 293672 w 1721798"/>
                <a:gd name="connsiteY221" fmla="*/ 216685 h 622300"/>
                <a:gd name="connsiteX222" fmla="*/ 277779 w 1721798"/>
                <a:gd name="connsiteY222" fmla="*/ 213511 h 622300"/>
                <a:gd name="connsiteX223" fmla="*/ 259529 w 1721798"/>
                <a:gd name="connsiteY223" fmla="*/ 210337 h 622300"/>
                <a:gd name="connsiteX224" fmla="*/ 238162 w 1721798"/>
                <a:gd name="connsiteY224" fmla="*/ 207973 h 622300"/>
                <a:gd name="connsiteX225" fmla="*/ 212688 w 1721798"/>
                <a:gd name="connsiteY225" fmla="*/ 206355 h 622300"/>
                <a:gd name="connsiteX226" fmla="*/ 185769 w 1721798"/>
                <a:gd name="connsiteY226" fmla="*/ 207973 h 622300"/>
                <a:gd name="connsiteX227" fmla="*/ 167519 w 1721798"/>
                <a:gd name="connsiteY227" fmla="*/ 209528 h 622300"/>
                <a:gd name="connsiteX228" fmla="*/ 145239 w 1721798"/>
                <a:gd name="connsiteY228" fmla="*/ 214320 h 622300"/>
                <a:gd name="connsiteX229" fmla="*/ 121438 w 1721798"/>
                <a:gd name="connsiteY229" fmla="*/ 218303 h 622300"/>
                <a:gd name="connsiteX230" fmla="*/ 97637 w 1721798"/>
                <a:gd name="connsiteY230" fmla="*/ 223841 h 622300"/>
                <a:gd name="connsiteX231" fmla="*/ 74597 w 1721798"/>
                <a:gd name="connsiteY231" fmla="*/ 229380 h 622300"/>
                <a:gd name="connsiteX232" fmla="*/ 57944 w 1721798"/>
                <a:gd name="connsiteY232" fmla="*/ 234172 h 622300"/>
                <a:gd name="connsiteX233" fmla="*/ 44484 w 1721798"/>
                <a:gd name="connsiteY233" fmla="*/ 238154 h 622300"/>
                <a:gd name="connsiteX234" fmla="*/ 40454 w 1721798"/>
                <a:gd name="connsiteY234" fmla="*/ 238901 h 622300"/>
                <a:gd name="connsiteX235" fmla="*/ 61898 w 1721798"/>
                <a:gd name="connsiteY235" fmla="*/ 186503 h 622300"/>
                <a:gd name="connsiteX236" fmla="*/ 110336 w 1721798"/>
                <a:gd name="connsiteY236" fmla="*/ 131741 h 622300"/>
                <a:gd name="connsiteX237" fmla="*/ 108739 w 1721798"/>
                <a:gd name="connsiteY237" fmla="*/ 130994 h 622300"/>
                <a:gd name="connsiteX238" fmla="*/ 102428 w 1721798"/>
                <a:gd name="connsiteY238" fmla="*/ 129376 h 622300"/>
                <a:gd name="connsiteX239" fmla="*/ 94444 w 1721798"/>
                <a:gd name="connsiteY239" fmla="*/ 126203 h 622300"/>
                <a:gd name="connsiteX240" fmla="*/ 84102 w 1721798"/>
                <a:gd name="connsiteY240" fmla="*/ 123029 h 622300"/>
                <a:gd name="connsiteX241" fmla="*/ 73000 w 1721798"/>
                <a:gd name="connsiteY241" fmla="*/ 119046 h 622300"/>
                <a:gd name="connsiteX242" fmla="*/ 63495 w 1721798"/>
                <a:gd name="connsiteY242" fmla="*/ 114317 h 622300"/>
                <a:gd name="connsiteX243" fmla="*/ 53990 w 1721798"/>
                <a:gd name="connsiteY243" fmla="*/ 109525 h 622300"/>
                <a:gd name="connsiteX244" fmla="*/ 47602 w 1721798"/>
                <a:gd name="connsiteY244" fmla="*/ 106351 h 622300"/>
                <a:gd name="connsiteX245" fmla="*/ 42051 w 1721798"/>
                <a:gd name="connsiteY245" fmla="*/ 101622 h 622300"/>
                <a:gd name="connsiteX246" fmla="*/ 34903 w 1721798"/>
                <a:gd name="connsiteY246" fmla="*/ 95274 h 622300"/>
                <a:gd name="connsiteX247" fmla="*/ 27755 w 1721798"/>
                <a:gd name="connsiteY247" fmla="*/ 88118 h 622300"/>
                <a:gd name="connsiteX248" fmla="*/ 19847 w 1721798"/>
                <a:gd name="connsiteY248" fmla="*/ 80961 h 622300"/>
                <a:gd name="connsiteX249" fmla="*/ 12699 w 1721798"/>
                <a:gd name="connsiteY249" fmla="*/ 72996 h 622300"/>
                <a:gd name="connsiteX250" fmla="*/ 6388 w 1721798"/>
                <a:gd name="connsiteY250" fmla="*/ 66648 h 622300"/>
                <a:gd name="connsiteX251" fmla="*/ 2358 w 1721798"/>
                <a:gd name="connsiteY251" fmla="*/ 61110 h 622300"/>
                <a:gd name="connsiteX252" fmla="*/ 0 w 1721798"/>
                <a:gd name="connsiteY252" fmla="*/ 57127 h 622300"/>
                <a:gd name="connsiteX253" fmla="*/ 761 w 1721798"/>
                <a:gd name="connsiteY253" fmla="*/ 55571 h 622300"/>
                <a:gd name="connsiteX254" fmla="*/ 3954 w 1721798"/>
                <a:gd name="connsiteY254" fmla="*/ 54762 h 622300"/>
                <a:gd name="connsiteX255" fmla="*/ 9505 w 1721798"/>
                <a:gd name="connsiteY255" fmla="*/ 52398 h 622300"/>
                <a:gd name="connsiteX256" fmla="*/ 15893 w 1721798"/>
                <a:gd name="connsiteY256" fmla="*/ 49224 h 622300"/>
                <a:gd name="connsiteX257" fmla="*/ 23801 w 1721798"/>
                <a:gd name="connsiteY257" fmla="*/ 46050 h 622300"/>
                <a:gd name="connsiteX258" fmla="*/ 32546 w 1721798"/>
                <a:gd name="connsiteY258" fmla="*/ 41259 h 622300"/>
                <a:gd name="connsiteX259" fmla="*/ 44484 w 1721798"/>
                <a:gd name="connsiteY259" fmla="*/ 36529 h 622300"/>
                <a:gd name="connsiteX260" fmla="*/ 57944 w 1721798"/>
                <a:gd name="connsiteY260" fmla="*/ 32546 h 622300"/>
                <a:gd name="connsiteX261" fmla="*/ 71403 w 1721798"/>
                <a:gd name="connsiteY261" fmla="*/ 27755 h 622300"/>
                <a:gd name="connsiteX262" fmla="*/ 86535 w 1721798"/>
                <a:gd name="connsiteY262" fmla="*/ 22216 h 622300"/>
                <a:gd name="connsiteX263" fmla="*/ 103188 w 1721798"/>
                <a:gd name="connsiteY263" fmla="*/ 17487 h 622300"/>
                <a:gd name="connsiteX264" fmla="*/ 120678 w 1721798"/>
                <a:gd name="connsiteY264" fmla="*/ 14313 h 622300"/>
                <a:gd name="connsiteX265" fmla="*/ 139688 w 1721798"/>
                <a:gd name="connsiteY265" fmla="*/ 10330 h 622300"/>
                <a:gd name="connsiteX266" fmla="*/ 158775 w 1721798"/>
                <a:gd name="connsiteY266" fmla="*/ 6348 h 622300"/>
                <a:gd name="connsiteX267" fmla="*/ 180218 w 1721798"/>
                <a:gd name="connsiteY267" fmla="*/ 3983 h 622300"/>
                <a:gd name="connsiteX268" fmla="*/ 200825 w 1721798"/>
                <a:gd name="connsiteY268" fmla="*/ 2365 h 622300"/>
                <a:gd name="connsiteX269" fmla="*/ 211167 w 1721798"/>
                <a:gd name="connsiteY269" fmla="*/ 809 h 622300"/>
                <a:gd name="connsiteX270" fmla="*/ 221433 w 1721798"/>
                <a:gd name="connsiteY270" fmla="*/ 809 h 622300"/>
                <a:gd name="connsiteX271" fmla="*/ 232535 w 1721798"/>
                <a:gd name="connsiteY271" fmla="*/ 809 h 622300"/>
                <a:gd name="connsiteX272" fmla="*/ 242876 w 1721798"/>
                <a:gd name="connsiteY27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48492 w 1721798"/>
                <a:gd name="connsiteY24" fmla="*/ 171444 h 622300"/>
                <a:gd name="connsiteX25" fmla="*/ 434196 w 1721798"/>
                <a:gd name="connsiteY25" fmla="*/ 223032 h 622300"/>
                <a:gd name="connsiteX26" fmla="*/ 430242 w 1721798"/>
                <a:gd name="connsiteY26" fmla="*/ 246866 h 622300"/>
                <a:gd name="connsiteX27" fmla="*/ 424691 w 1721798"/>
                <a:gd name="connsiteY27" fmla="*/ 282587 h 622300"/>
                <a:gd name="connsiteX28" fmla="*/ 419064 w 1721798"/>
                <a:gd name="connsiteY28" fmla="*/ 314324 h 622300"/>
                <a:gd name="connsiteX29" fmla="*/ 415946 w 1721798"/>
                <a:gd name="connsiteY29" fmla="*/ 329383 h 622300"/>
                <a:gd name="connsiteX30" fmla="*/ 643766 w 1721798"/>
                <a:gd name="connsiteY30" fmla="*/ 217494 h 622300"/>
                <a:gd name="connsiteX31" fmla="*/ 773068 w 1721798"/>
                <a:gd name="connsiteY31" fmla="*/ 166598 h 622300"/>
                <a:gd name="connsiteX32" fmla="*/ 773120 w 1721798"/>
                <a:gd name="connsiteY32" fmla="*/ 162105 h 622300"/>
                <a:gd name="connsiteX33" fmla="*/ 774710 w 1721798"/>
                <a:gd name="connsiteY33" fmla="*/ 161310 h 622300"/>
                <a:gd name="connsiteX34" fmla="*/ 798571 w 1721798"/>
                <a:gd name="connsiteY34" fmla="*/ 154945 h 622300"/>
                <a:gd name="connsiteX35" fmla="*/ 842316 w 1721798"/>
                <a:gd name="connsiteY35" fmla="*/ 142217 h 622300"/>
                <a:gd name="connsiteX36" fmla="*/ 859814 w 1721798"/>
                <a:gd name="connsiteY36" fmla="*/ 136649 h 622300"/>
                <a:gd name="connsiteX37" fmla="*/ 913103 w 1721798"/>
                <a:gd name="connsiteY37" fmla="*/ 122330 h 622300"/>
                <a:gd name="connsiteX38" fmla="*/ 929806 w 1721798"/>
                <a:gd name="connsiteY38" fmla="*/ 116761 h 622300"/>
                <a:gd name="connsiteX39" fmla="*/ 973551 w 1721798"/>
                <a:gd name="connsiteY39" fmla="*/ 104828 h 622300"/>
                <a:gd name="connsiteX40" fmla="*/ 983890 w 1721798"/>
                <a:gd name="connsiteY40" fmla="*/ 101646 h 622300"/>
                <a:gd name="connsiteX41" fmla="*/ 990253 w 1721798"/>
                <a:gd name="connsiteY41" fmla="*/ 100055 h 622300"/>
                <a:gd name="connsiteX42" fmla="*/ 997412 w 1721798"/>
                <a:gd name="connsiteY42" fmla="*/ 99260 h 622300"/>
                <a:gd name="connsiteX43" fmla="*/ 1005365 w 1721798"/>
                <a:gd name="connsiteY43" fmla="*/ 97669 h 622300"/>
                <a:gd name="connsiteX44" fmla="*/ 1035589 w 1721798"/>
                <a:gd name="connsiteY44" fmla="*/ 93691 h 622300"/>
                <a:gd name="connsiteX45" fmla="*/ 1047519 w 1721798"/>
                <a:gd name="connsiteY45" fmla="*/ 92100 h 622300"/>
                <a:gd name="connsiteX46" fmla="*/ 1059450 w 1721798"/>
                <a:gd name="connsiteY46" fmla="*/ 91305 h 622300"/>
                <a:gd name="connsiteX47" fmla="*/ 1072175 w 1721798"/>
                <a:gd name="connsiteY47" fmla="*/ 88918 h 622300"/>
                <a:gd name="connsiteX48" fmla="*/ 1111148 w 1721798"/>
                <a:gd name="connsiteY48" fmla="*/ 85736 h 622300"/>
                <a:gd name="connsiteX49" fmla="*/ 1123874 w 1721798"/>
                <a:gd name="connsiteY49" fmla="*/ 84145 h 622300"/>
                <a:gd name="connsiteX50" fmla="*/ 1137395 w 1721798"/>
                <a:gd name="connsiteY50" fmla="*/ 82554 h 622300"/>
                <a:gd name="connsiteX51" fmla="*/ 1149325 w 1721798"/>
                <a:gd name="connsiteY51" fmla="*/ 81759 h 622300"/>
                <a:gd name="connsiteX52" fmla="*/ 1162051 w 1721798"/>
                <a:gd name="connsiteY52" fmla="*/ 80963 h 622300"/>
                <a:gd name="connsiteX53" fmla="*/ 1161685 w 1721798"/>
                <a:gd name="connsiteY53" fmla="*/ 82474 h 622300"/>
                <a:gd name="connsiteX54" fmla="*/ 1225712 w 1721798"/>
                <a:gd name="connsiteY54" fmla="*/ 80300 h 622300"/>
                <a:gd name="connsiteX55" fmla="*/ 1230440 w 1721798"/>
                <a:gd name="connsiteY55" fmla="*/ 81105 h 622300"/>
                <a:gd name="connsiteX56" fmla="*/ 1237622 w 1721798"/>
                <a:gd name="connsiteY56" fmla="*/ 81910 h 622300"/>
                <a:gd name="connsiteX57" fmla="*/ 1271735 w 1721798"/>
                <a:gd name="connsiteY57" fmla="*/ 88251 h 622300"/>
                <a:gd name="connsiteX58" fmla="*/ 1285261 w 1721798"/>
                <a:gd name="connsiteY58" fmla="*/ 91422 h 622300"/>
                <a:gd name="connsiteX59" fmla="*/ 1301121 w 1721798"/>
                <a:gd name="connsiteY59" fmla="*/ 93787 h 622300"/>
                <a:gd name="connsiteX60" fmla="*/ 1349539 w 1721798"/>
                <a:gd name="connsiteY60" fmla="*/ 103298 h 622300"/>
                <a:gd name="connsiteX61" fmla="*/ 1365399 w 1721798"/>
                <a:gd name="connsiteY61" fmla="*/ 106519 h 622300"/>
                <a:gd name="connsiteX62" fmla="*/ 1407472 w 1721798"/>
                <a:gd name="connsiteY62" fmla="*/ 116835 h 622300"/>
                <a:gd name="connsiteX63" fmla="*/ 1417766 w 1721798"/>
                <a:gd name="connsiteY63" fmla="*/ 119200 h 622300"/>
                <a:gd name="connsiteX64" fmla="*/ 1436020 w 1721798"/>
                <a:gd name="connsiteY64" fmla="*/ 126346 h 622300"/>
                <a:gd name="connsiteX65" fmla="*/ 1465406 w 1721798"/>
                <a:gd name="connsiteY65" fmla="*/ 141443 h 622300"/>
                <a:gd name="connsiteX66" fmla="*/ 1476538 w 1721798"/>
                <a:gd name="connsiteY66" fmla="*/ 148539 h 622300"/>
                <a:gd name="connsiteX67" fmla="*/ 1486054 w 1721798"/>
                <a:gd name="connsiteY67" fmla="*/ 157295 h 622300"/>
                <a:gd name="connsiteX68" fmla="*/ 1500358 w 1721798"/>
                <a:gd name="connsiteY68" fmla="*/ 172393 h 622300"/>
                <a:gd name="connsiteX69" fmla="*/ 1506702 w 1721798"/>
                <a:gd name="connsiteY69" fmla="*/ 178733 h 622300"/>
                <a:gd name="connsiteX70" fmla="*/ 1516996 w 1721798"/>
                <a:gd name="connsiteY70" fmla="*/ 193831 h 622300"/>
                <a:gd name="connsiteX71" fmla="*/ 1523340 w 1721798"/>
                <a:gd name="connsiteY71" fmla="*/ 208877 h 622300"/>
                <a:gd name="connsiteX72" fmla="*/ 1524178 w 1721798"/>
                <a:gd name="connsiteY72" fmla="*/ 227145 h 622300"/>
                <a:gd name="connsiteX73" fmla="*/ 1516996 w 1721798"/>
                <a:gd name="connsiteY73" fmla="*/ 247778 h 622300"/>
                <a:gd name="connsiteX74" fmla="*/ 1510652 w 1721798"/>
                <a:gd name="connsiteY74" fmla="*/ 258094 h 622300"/>
                <a:gd name="connsiteX75" fmla="*/ 1503530 w 1721798"/>
                <a:gd name="connsiteY75" fmla="*/ 269216 h 622300"/>
                <a:gd name="connsiteX76" fmla="*/ 1497186 w 1721798"/>
                <a:gd name="connsiteY76" fmla="*/ 280337 h 622300"/>
                <a:gd name="connsiteX77" fmla="*/ 1489226 w 1721798"/>
                <a:gd name="connsiteY77" fmla="*/ 291459 h 622300"/>
                <a:gd name="connsiteX78" fmla="*/ 1482882 w 1721798"/>
                <a:gd name="connsiteY78" fmla="*/ 300165 h 622300"/>
                <a:gd name="connsiteX79" fmla="*/ 1478932 w 1721798"/>
                <a:gd name="connsiteY79" fmla="*/ 308116 h 622300"/>
                <a:gd name="connsiteX80" fmla="*/ 1474922 w 1721798"/>
                <a:gd name="connsiteY80" fmla="*/ 312091 h 622300"/>
                <a:gd name="connsiteX81" fmla="*/ 1474144 w 1721798"/>
                <a:gd name="connsiteY81" fmla="*/ 314457 h 622300"/>
                <a:gd name="connsiteX82" fmla="*/ 1475760 w 1721798"/>
                <a:gd name="connsiteY82" fmla="*/ 314457 h 622300"/>
                <a:gd name="connsiteX83" fmla="*/ 1481266 w 1721798"/>
                <a:gd name="connsiteY83" fmla="*/ 312091 h 622300"/>
                <a:gd name="connsiteX84" fmla="*/ 1489226 w 1721798"/>
                <a:gd name="connsiteY84" fmla="*/ 311286 h 622300"/>
                <a:gd name="connsiteX85" fmla="*/ 1499520 w 1721798"/>
                <a:gd name="connsiteY85" fmla="*/ 309676 h 622300"/>
                <a:gd name="connsiteX86" fmla="*/ 1511430 w 1721798"/>
                <a:gd name="connsiteY86" fmla="*/ 308921 h 622300"/>
                <a:gd name="connsiteX87" fmla="*/ 1524178 w 1721798"/>
                <a:gd name="connsiteY87" fmla="*/ 307311 h 622300"/>
                <a:gd name="connsiteX88" fmla="*/ 1536865 w 1721798"/>
                <a:gd name="connsiteY88" fmla="*/ 307311 h 622300"/>
                <a:gd name="connsiteX89" fmla="*/ 1551169 w 1721798"/>
                <a:gd name="connsiteY89" fmla="*/ 307311 h 622300"/>
                <a:gd name="connsiteX90" fmla="*/ 1560685 w 1721798"/>
                <a:gd name="connsiteY90" fmla="*/ 308116 h 622300"/>
                <a:gd name="connsiteX91" fmla="*/ 1572595 w 1721798"/>
                <a:gd name="connsiteY91" fmla="*/ 309676 h 622300"/>
                <a:gd name="connsiteX92" fmla="*/ 1585283 w 1721798"/>
                <a:gd name="connsiteY92" fmla="*/ 311286 h 622300"/>
                <a:gd name="connsiteX93" fmla="*/ 1599587 w 1721798"/>
                <a:gd name="connsiteY93" fmla="*/ 315262 h 622300"/>
                <a:gd name="connsiteX94" fmla="*/ 1613053 w 1721798"/>
                <a:gd name="connsiteY94" fmla="*/ 318432 h 622300"/>
                <a:gd name="connsiteX95" fmla="*/ 1627357 w 1721798"/>
                <a:gd name="connsiteY95" fmla="*/ 322408 h 622300"/>
                <a:gd name="connsiteX96" fmla="*/ 1641601 w 1721798"/>
                <a:gd name="connsiteY96" fmla="*/ 327138 h 622300"/>
                <a:gd name="connsiteX97" fmla="*/ 1655905 w 1721798"/>
                <a:gd name="connsiteY97" fmla="*/ 330309 h 622300"/>
                <a:gd name="connsiteX98" fmla="*/ 1668593 w 1721798"/>
                <a:gd name="connsiteY98" fmla="*/ 335089 h 622300"/>
                <a:gd name="connsiteX99" fmla="*/ 1681340 w 1721798"/>
                <a:gd name="connsiteY99" fmla="*/ 339065 h 622300"/>
                <a:gd name="connsiteX100" fmla="*/ 1692412 w 1721798"/>
                <a:gd name="connsiteY100" fmla="*/ 343846 h 622300"/>
                <a:gd name="connsiteX101" fmla="*/ 1702766 w 1721798"/>
                <a:gd name="connsiteY101" fmla="*/ 346211 h 622300"/>
                <a:gd name="connsiteX102" fmla="*/ 1710666 w 1721798"/>
                <a:gd name="connsiteY102" fmla="*/ 348576 h 622300"/>
                <a:gd name="connsiteX103" fmla="*/ 1716232 w 1721798"/>
                <a:gd name="connsiteY103" fmla="*/ 351747 h 622300"/>
                <a:gd name="connsiteX104" fmla="*/ 1721020 w 1721798"/>
                <a:gd name="connsiteY104" fmla="*/ 352552 h 622300"/>
                <a:gd name="connsiteX105" fmla="*/ 1721798 w 1721798"/>
                <a:gd name="connsiteY105" fmla="*/ 353357 h 622300"/>
                <a:gd name="connsiteX106" fmla="*/ 1596415 w 1721798"/>
                <a:gd name="connsiteY106" fmla="*/ 408914 h 622300"/>
                <a:gd name="connsiteX107" fmla="*/ 1697200 w 1721798"/>
                <a:gd name="connsiteY107" fmla="*/ 506543 h 622300"/>
                <a:gd name="connsiteX108" fmla="*/ 1695584 w 1721798"/>
                <a:gd name="connsiteY108" fmla="*/ 506543 h 622300"/>
                <a:gd name="connsiteX109" fmla="*/ 1690018 w 1721798"/>
                <a:gd name="connsiteY109" fmla="*/ 504932 h 622300"/>
                <a:gd name="connsiteX110" fmla="*/ 1682118 w 1721798"/>
                <a:gd name="connsiteY110" fmla="*/ 503372 h 622300"/>
                <a:gd name="connsiteX111" fmla="*/ 1671765 w 1721798"/>
                <a:gd name="connsiteY111" fmla="*/ 501762 h 622300"/>
                <a:gd name="connsiteX112" fmla="*/ 1659915 w 1721798"/>
                <a:gd name="connsiteY112" fmla="*/ 498592 h 622300"/>
                <a:gd name="connsiteX113" fmla="*/ 1644833 w 1721798"/>
                <a:gd name="connsiteY113" fmla="*/ 496226 h 622300"/>
                <a:gd name="connsiteX114" fmla="*/ 1630529 w 1721798"/>
                <a:gd name="connsiteY114" fmla="*/ 493056 h 622300"/>
                <a:gd name="connsiteX115" fmla="*/ 1614669 w 1721798"/>
                <a:gd name="connsiteY115" fmla="*/ 490691 h 622300"/>
                <a:gd name="connsiteX116" fmla="*/ 1599587 w 1721798"/>
                <a:gd name="connsiteY116" fmla="*/ 488275 h 622300"/>
                <a:gd name="connsiteX117" fmla="*/ 1583667 w 1721798"/>
                <a:gd name="connsiteY117" fmla="*/ 485105 h 622300"/>
                <a:gd name="connsiteX118" fmla="*/ 1569423 w 1721798"/>
                <a:gd name="connsiteY118" fmla="*/ 482740 h 622300"/>
                <a:gd name="connsiteX119" fmla="*/ 1555119 w 1721798"/>
                <a:gd name="connsiteY119" fmla="*/ 480374 h 622300"/>
                <a:gd name="connsiteX120" fmla="*/ 1543209 w 1721798"/>
                <a:gd name="connsiteY120" fmla="*/ 478764 h 622300"/>
                <a:gd name="connsiteX121" fmla="*/ 1533693 w 1721798"/>
                <a:gd name="connsiteY121" fmla="*/ 477959 h 622300"/>
                <a:gd name="connsiteX122" fmla="*/ 1525734 w 1721798"/>
                <a:gd name="connsiteY122" fmla="*/ 477154 h 622300"/>
                <a:gd name="connsiteX123" fmla="*/ 1521784 w 1721798"/>
                <a:gd name="connsiteY123" fmla="*/ 477154 h 622300"/>
                <a:gd name="connsiteX124" fmla="*/ 1512268 w 1721798"/>
                <a:gd name="connsiteY124" fmla="*/ 477959 h 622300"/>
                <a:gd name="connsiteX125" fmla="*/ 1497964 w 1721798"/>
                <a:gd name="connsiteY125" fmla="*/ 479569 h 622300"/>
                <a:gd name="connsiteX126" fmla="*/ 1479710 w 1721798"/>
                <a:gd name="connsiteY126" fmla="*/ 481129 h 622300"/>
                <a:gd name="connsiteX127" fmla="*/ 1459062 w 1721798"/>
                <a:gd name="connsiteY127" fmla="*/ 484300 h 622300"/>
                <a:gd name="connsiteX128" fmla="*/ 1437636 w 1721798"/>
                <a:gd name="connsiteY128" fmla="*/ 488275 h 622300"/>
                <a:gd name="connsiteX129" fmla="*/ 1416210 w 1721798"/>
                <a:gd name="connsiteY129" fmla="*/ 493056 h 622300"/>
                <a:gd name="connsiteX130" fmla="*/ 1397956 w 1721798"/>
                <a:gd name="connsiteY130" fmla="*/ 498592 h 622300"/>
                <a:gd name="connsiteX131" fmla="*/ 1383653 w 1721798"/>
                <a:gd name="connsiteY131" fmla="*/ 506543 h 622300"/>
                <a:gd name="connsiteX132" fmla="*/ 1370965 w 1721798"/>
                <a:gd name="connsiteY132" fmla="*/ 514494 h 622300"/>
                <a:gd name="connsiteX133" fmla="*/ 1357439 w 1721798"/>
                <a:gd name="connsiteY133" fmla="*/ 521640 h 622300"/>
                <a:gd name="connsiteX134" fmla="*/ 1344751 w 1721798"/>
                <a:gd name="connsiteY134" fmla="*/ 529541 h 622300"/>
                <a:gd name="connsiteX135" fmla="*/ 1332063 w 1721798"/>
                <a:gd name="connsiteY135" fmla="*/ 537492 h 622300"/>
                <a:gd name="connsiteX136" fmla="*/ 1318597 w 1721798"/>
                <a:gd name="connsiteY136" fmla="*/ 544638 h 622300"/>
                <a:gd name="connsiteX137" fmla="*/ 1305071 w 1721798"/>
                <a:gd name="connsiteY137" fmla="*/ 551784 h 622300"/>
                <a:gd name="connsiteX138" fmla="*/ 1290767 w 1721798"/>
                <a:gd name="connsiteY138" fmla="*/ 559735 h 622300"/>
                <a:gd name="connsiteX139" fmla="*/ 1277301 w 1721798"/>
                <a:gd name="connsiteY139" fmla="*/ 567686 h 622300"/>
                <a:gd name="connsiteX140" fmla="*/ 1267785 w 1721798"/>
                <a:gd name="connsiteY140" fmla="*/ 571611 h 622300"/>
                <a:gd name="connsiteX141" fmla="*/ 1256653 w 1721798"/>
                <a:gd name="connsiteY141" fmla="*/ 575587 h 622300"/>
                <a:gd name="connsiteX142" fmla="*/ 1242350 w 1721798"/>
                <a:gd name="connsiteY142" fmla="*/ 579563 h 622300"/>
                <a:gd name="connsiteX143" fmla="*/ 1227268 w 1721798"/>
                <a:gd name="connsiteY143" fmla="*/ 581928 h 622300"/>
                <a:gd name="connsiteX144" fmla="*/ 1209852 w 1721798"/>
                <a:gd name="connsiteY144" fmla="*/ 583538 h 622300"/>
                <a:gd name="connsiteX145" fmla="*/ 1191598 w 1721798"/>
                <a:gd name="connsiteY145" fmla="*/ 583538 h 622300"/>
                <a:gd name="connsiteX146" fmla="*/ 1170950 w 1721798"/>
                <a:gd name="connsiteY146" fmla="*/ 581928 h 622300"/>
                <a:gd name="connsiteX147" fmla="*/ 1151080 w 1721798"/>
                <a:gd name="connsiteY147" fmla="*/ 578003 h 622300"/>
                <a:gd name="connsiteX148" fmla="*/ 1143958 w 1721798"/>
                <a:gd name="connsiteY148" fmla="*/ 574782 h 622300"/>
                <a:gd name="connsiteX149" fmla="*/ 1138392 w 1721798"/>
                <a:gd name="connsiteY149" fmla="*/ 568441 h 622300"/>
                <a:gd name="connsiteX150" fmla="*/ 1132826 w 1721798"/>
                <a:gd name="connsiteY150" fmla="*/ 559735 h 622300"/>
                <a:gd name="connsiteX151" fmla="*/ 1128876 w 1721798"/>
                <a:gd name="connsiteY151" fmla="*/ 550224 h 622300"/>
                <a:gd name="connsiteX152" fmla="*/ 1126482 w 1721798"/>
                <a:gd name="connsiteY152" fmla="*/ 539857 h 622300"/>
                <a:gd name="connsiteX153" fmla="*/ 1124926 w 1721798"/>
                <a:gd name="connsiteY153" fmla="*/ 531151 h 622300"/>
                <a:gd name="connsiteX154" fmla="*/ 1123310 w 1721798"/>
                <a:gd name="connsiteY154" fmla="*/ 522395 h 622300"/>
                <a:gd name="connsiteX155" fmla="*/ 1124926 w 1721798"/>
                <a:gd name="connsiteY155" fmla="*/ 516859 h 622300"/>
                <a:gd name="connsiteX156" fmla="*/ 1136776 w 1721798"/>
                <a:gd name="connsiteY156" fmla="*/ 482740 h 622300"/>
                <a:gd name="connsiteX157" fmla="*/ 1151080 w 1721798"/>
                <a:gd name="connsiteY157" fmla="*/ 450180 h 622300"/>
                <a:gd name="connsiteX158" fmla="*/ 1165384 w 1721798"/>
                <a:gd name="connsiteY158" fmla="*/ 420036 h 622300"/>
                <a:gd name="connsiteX159" fmla="*/ 1180466 w 1721798"/>
                <a:gd name="connsiteY159" fmla="*/ 393817 h 622300"/>
                <a:gd name="connsiteX160" fmla="*/ 1193932 w 1721798"/>
                <a:gd name="connsiteY160" fmla="*/ 372379 h 622300"/>
                <a:gd name="connsiteX161" fmla="*/ 1205064 w 1721798"/>
                <a:gd name="connsiteY161" fmla="*/ 356527 h 622300"/>
                <a:gd name="connsiteX162" fmla="*/ 1212186 w 1721798"/>
                <a:gd name="connsiteY162" fmla="*/ 345406 h 622300"/>
                <a:gd name="connsiteX163" fmla="*/ 1215358 w 1721798"/>
                <a:gd name="connsiteY163" fmla="*/ 341430 h 622300"/>
                <a:gd name="connsiteX164" fmla="*/ 1099050 w 1721798"/>
                <a:gd name="connsiteY164" fmla="*/ 340794 h 622300"/>
                <a:gd name="connsiteX165" fmla="*/ 1023658 w 1721798"/>
                <a:gd name="connsiteY165" fmla="*/ 360983 h 622300"/>
                <a:gd name="connsiteX166" fmla="*/ 915489 w 1721798"/>
                <a:gd name="connsiteY166" fmla="*/ 388030 h 622300"/>
                <a:gd name="connsiteX167" fmla="*/ 829590 w 1721798"/>
                <a:gd name="connsiteY167" fmla="*/ 419055 h 622300"/>
                <a:gd name="connsiteX168" fmla="*/ 715929 w 1721798"/>
                <a:gd name="connsiteY168" fmla="*/ 457204 h 622300"/>
                <a:gd name="connsiteX169" fmla="*/ 711215 w 1721798"/>
                <a:gd name="connsiteY169" fmla="*/ 458760 h 622300"/>
                <a:gd name="connsiteX170" fmla="*/ 657225 w 1721798"/>
                <a:gd name="connsiteY170" fmla="*/ 481785 h 622300"/>
                <a:gd name="connsiteX171" fmla="*/ 589777 w 1721798"/>
                <a:gd name="connsiteY171" fmla="*/ 510411 h 622300"/>
                <a:gd name="connsiteX172" fmla="*/ 565976 w 1721798"/>
                <a:gd name="connsiteY172" fmla="*/ 521488 h 622300"/>
                <a:gd name="connsiteX173" fmla="*/ 563543 w 1721798"/>
                <a:gd name="connsiteY173" fmla="*/ 522297 h 622300"/>
                <a:gd name="connsiteX174" fmla="*/ 558828 w 1721798"/>
                <a:gd name="connsiteY174" fmla="*/ 524661 h 622300"/>
                <a:gd name="connsiteX175" fmla="*/ 554798 w 1721798"/>
                <a:gd name="connsiteY175" fmla="*/ 526279 h 622300"/>
                <a:gd name="connsiteX176" fmla="*/ 487349 w 1721798"/>
                <a:gd name="connsiteY176" fmla="*/ 558826 h 622300"/>
                <a:gd name="connsiteX177" fmla="*/ 473890 w 1721798"/>
                <a:gd name="connsiteY177" fmla="*/ 565920 h 622300"/>
                <a:gd name="connsiteX178" fmla="*/ 428645 w 1721798"/>
                <a:gd name="connsiteY178" fmla="*/ 586580 h 622300"/>
                <a:gd name="connsiteX179" fmla="*/ 414349 w 1721798"/>
                <a:gd name="connsiteY179" fmla="*/ 593737 h 622300"/>
                <a:gd name="connsiteX180" fmla="*/ 372299 w 1721798"/>
                <a:gd name="connsiteY180" fmla="*/ 610414 h 622300"/>
                <a:gd name="connsiteX181" fmla="*/ 360360 w 1721798"/>
                <a:gd name="connsiteY181" fmla="*/ 615144 h 622300"/>
                <a:gd name="connsiteX182" fmla="*/ 349258 w 1721798"/>
                <a:gd name="connsiteY182" fmla="*/ 619126 h 622300"/>
                <a:gd name="connsiteX183" fmla="*/ 340513 w 1721798"/>
                <a:gd name="connsiteY183" fmla="*/ 621491 h 622300"/>
                <a:gd name="connsiteX184" fmla="*/ 331769 w 1721798"/>
                <a:gd name="connsiteY184" fmla="*/ 622300 h 622300"/>
                <a:gd name="connsiteX185" fmla="*/ 325457 w 1721798"/>
                <a:gd name="connsiteY185" fmla="*/ 622300 h 622300"/>
                <a:gd name="connsiteX186" fmla="*/ 311161 w 1721798"/>
                <a:gd name="connsiteY186" fmla="*/ 619126 h 622300"/>
                <a:gd name="connsiteX187" fmla="*/ 295269 w 1721798"/>
                <a:gd name="connsiteY187" fmla="*/ 610414 h 622300"/>
                <a:gd name="connsiteX188" fmla="*/ 280213 w 1721798"/>
                <a:gd name="connsiteY188" fmla="*/ 598466 h 622300"/>
                <a:gd name="connsiteX189" fmla="*/ 263559 w 1721798"/>
                <a:gd name="connsiteY189" fmla="*/ 584215 h 622300"/>
                <a:gd name="connsiteX190" fmla="*/ 247667 w 1721798"/>
                <a:gd name="connsiteY190" fmla="*/ 566729 h 622300"/>
                <a:gd name="connsiteX191" fmla="*/ 232535 w 1721798"/>
                <a:gd name="connsiteY191" fmla="*/ 548495 h 622300"/>
                <a:gd name="connsiteX192" fmla="*/ 216718 w 1721798"/>
                <a:gd name="connsiteY192" fmla="*/ 528644 h 622300"/>
                <a:gd name="connsiteX193" fmla="*/ 202422 w 1721798"/>
                <a:gd name="connsiteY193" fmla="*/ 507237 h 622300"/>
                <a:gd name="connsiteX194" fmla="*/ 188126 w 1721798"/>
                <a:gd name="connsiteY194" fmla="*/ 487385 h 622300"/>
                <a:gd name="connsiteX195" fmla="*/ 175428 w 1721798"/>
                <a:gd name="connsiteY195" fmla="*/ 467534 h 622300"/>
                <a:gd name="connsiteX196" fmla="*/ 163489 w 1721798"/>
                <a:gd name="connsiteY196" fmla="*/ 447683 h 622300"/>
                <a:gd name="connsiteX197" fmla="*/ 153984 w 1721798"/>
                <a:gd name="connsiteY197" fmla="*/ 431005 h 622300"/>
                <a:gd name="connsiteX198" fmla="*/ 145239 w 1721798"/>
                <a:gd name="connsiteY198" fmla="*/ 415945 h 622300"/>
                <a:gd name="connsiteX199" fmla="*/ 138928 w 1721798"/>
                <a:gd name="connsiteY199" fmla="*/ 403997 h 622300"/>
                <a:gd name="connsiteX200" fmla="*/ 134137 w 1721798"/>
                <a:gd name="connsiteY200" fmla="*/ 395285 h 622300"/>
                <a:gd name="connsiteX201" fmla="*/ 132540 w 1721798"/>
                <a:gd name="connsiteY201" fmla="*/ 390556 h 622300"/>
                <a:gd name="connsiteX202" fmla="*/ 133377 w 1721798"/>
                <a:gd name="connsiteY202" fmla="*/ 384146 h 622300"/>
                <a:gd name="connsiteX203" fmla="*/ 137331 w 1721798"/>
                <a:gd name="connsiteY203" fmla="*/ 373069 h 622300"/>
                <a:gd name="connsiteX204" fmla="*/ 143642 w 1721798"/>
                <a:gd name="connsiteY204" fmla="*/ 361183 h 622300"/>
                <a:gd name="connsiteX205" fmla="*/ 151627 w 1721798"/>
                <a:gd name="connsiteY205" fmla="*/ 347679 h 622300"/>
                <a:gd name="connsiteX206" fmla="*/ 161892 w 1721798"/>
                <a:gd name="connsiteY206" fmla="*/ 334175 h 622300"/>
                <a:gd name="connsiteX207" fmla="*/ 170637 w 1721798"/>
                <a:gd name="connsiteY207" fmla="*/ 320671 h 622300"/>
                <a:gd name="connsiteX208" fmla="*/ 180218 w 1721798"/>
                <a:gd name="connsiteY208" fmla="*/ 311150 h 622300"/>
                <a:gd name="connsiteX209" fmla="*/ 187290 w 1721798"/>
                <a:gd name="connsiteY209" fmla="*/ 303994 h 622300"/>
                <a:gd name="connsiteX210" fmla="*/ 207973 w 1721798"/>
                <a:gd name="connsiteY210" fmla="*/ 288934 h 622300"/>
                <a:gd name="connsiteX211" fmla="*/ 228580 w 1721798"/>
                <a:gd name="connsiteY211" fmla="*/ 274621 h 622300"/>
                <a:gd name="connsiteX212" fmla="*/ 250024 w 1721798"/>
                <a:gd name="connsiteY212" fmla="*/ 260370 h 622300"/>
                <a:gd name="connsiteX213" fmla="*/ 269871 w 1721798"/>
                <a:gd name="connsiteY213" fmla="*/ 247675 h 622300"/>
                <a:gd name="connsiteX214" fmla="*/ 287360 w 1721798"/>
                <a:gd name="connsiteY214" fmla="*/ 238154 h 622300"/>
                <a:gd name="connsiteX215" fmla="*/ 300820 w 1721798"/>
                <a:gd name="connsiteY215" fmla="*/ 229380 h 622300"/>
                <a:gd name="connsiteX216" fmla="*/ 310325 w 1721798"/>
                <a:gd name="connsiteY216" fmla="*/ 223841 h 622300"/>
                <a:gd name="connsiteX217" fmla="*/ 313519 w 1721798"/>
                <a:gd name="connsiteY217" fmla="*/ 222223 h 622300"/>
                <a:gd name="connsiteX218" fmla="*/ 311161 w 1721798"/>
                <a:gd name="connsiteY218" fmla="*/ 221477 h 622300"/>
                <a:gd name="connsiteX219" fmla="*/ 304774 w 1721798"/>
                <a:gd name="connsiteY219" fmla="*/ 219859 h 622300"/>
                <a:gd name="connsiteX220" fmla="*/ 293672 w 1721798"/>
                <a:gd name="connsiteY220" fmla="*/ 216685 h 622300"/>
                <a:gd name="connsiteX221" fmla="*/ 277779 w 1721798"/>
                <a:gd name="connsiteY221" fmla="*/ 213511 h 622300"/>
                <a:gd name="connsiteX222" fmla="*/ 259529 w 1721798"/>
                <a:gd name="connsiteY222" fmla="*/ 210337 h 622300"/>
                <a:gd name="connsiteX223" fmla="*/ 238162 w 1721798"/>
                <a:gd name="connsiteY223" fmla="*/ 207973 h 622300"/>
                <a:gd name="connsiteX224" fmla="*/ 212688 w 1721798"/>
                <a:gd name="connsiteY224" fmla="*/ 206355 h 622300"/>
                <a:gd name="connsiteX225" fmla="*/ 185769 w 1721798"/>
                <a:gd name="connsiteY225" fmla="*/ 207973 h 622300"/>
                <a:gd name="connsiteX226" fmla="*/ 167519 w 1721798"/>
                <a:gd name="connsiteY226" fmla="*/ 209528 h 622300"/>
                <a:gd name="connsiteX227" fmla="*/ 145239 w 1721798"/>
                <a:gd name="connsiteY227" fmla="*/ 214320 h 622300"/>
                <a:gd name="connsiteX228" fmla="*/ 121438 w 1721798"/>
                <a:gd name="connsiteY228" fmla="*/ 218303 h 622300"/>
                <a:gd name="connsiteX229" fmla="*/ 97637 w 1721798"/>
                <a:gd name="connsiteY229" fmla="*/ 223841 h 622300"/>
                <a:gd name="connsiteX230" fmla="*/ 74597 w 1721798"/>
                <a:gd name="connsiteY230" fmla="*/ 229380 h 622300"/>
                <a:gd name="connsiteX231" fmla="*/ 57944 w 1721798"/>
                <a:gd name="connsiteY231" fmla="*/ 234172 h 622300"/>
                <a:gd name="connsiteX232" fmla="*/ 44484 w 1721798"/>
                <a:gd name="connsiteY232" fmla="*/ 238154 h 622300"/>
                <a:gd name="connsiteX233" fmla="*/ 40454 w 1721798"/>
                <a:gd name="connsiteY233" fmla="*/ 238901 h 622300"/>
                <a:gd name="connsiteX234" fmla="*/ 61898 w 1721798"/>
                <a:gd name="connsiteY234" fmla="*/ 186503 h 622300"/>
                <a:gd name="connsiteX235" fmla="*/ 110336 w 1721798"/>
                <a:gd name="connsiteY235" fmla="*/ 131741 h 622300"/>
                <a:gd name="connsiteX236" fmla="*/ 108739 w 1721798"/>
                <a:gd name="connsiteY236" fmla="*/ 130994 h 622300"/>
                <a:gd name="connsiteX237" fmla="*/ 102428 w 1721798"/>
                <a:gd name="connsiteY237" fmla="*/ 129376 h 622300"/>
                <a:gd name="connsiteX238" fmla="*/ 94444 w 1721798"/>
                <a:gd name="connsiteY238" fmla="*/ 126203 h 622300"/>
                <a:gd name="connsiteX239" fmla="*/ 84102 w 1721798"/>
                <a:gd name="connsiteY239" fmla="*/ 123029 h 622300"/>
                <a:gd name="connsiteX240" fmla="*/ 73000 w 1721798"/>
                <a:gd name="connsiteY240" fmla="*/ 119046 h 622300"/>
                <a:gd name="connsiteX241" fmla="*/ 63495 w 1721798"/>
                <a:gd name="connsiteY241" fmla="*/ 114317 h 622300"/>
                <a:gd name="connsiteX242" fmla="*/ 53990 w 1721798"/>
                <a:gd name="connsiteY242" fmla="*/ 109525 h 622300"/>
                <a:gd name="connsiteX243" fmla="*/ 47602 w 1721798"/>
                <a:gd name="connsiteY243" fmla="*/ 106351 h 622300"/>
                <a:gd name="connsiteX244" fmla="*/ 42051 w 1721798"/>
                <a:gd name="connsiteY244" fmla="*/ 101622 h 622300"/>
                <a:gd name="connsiteX245" fmla="*/ 34903 w 1721798"/>
                <a:gd name="connsiteY245" fmla="*/ 95274 h 622300"/>
                <a:gd name="connsiteX246" fmla="*/ 27755 w 1721798"/>
                <a:gd name="connsiteY246" fmla="*/ 88118 h 622300"/>
                <a:gd name="connsiteX247" fmla="*/ 19847 w 1721798"/>
                <a:gd name="connsiteY247" fmla="*/ 80961 h 622300"/>
                <a:gd name="connsiteX248" fmla="*/ 12699 w 1721798"/>
                <a:gd name="connsiteY248" fmla="*/ 72996 h 622300"/>
                <a:gd name="connsiteX249" fmla="*/ 6388 w 1721798"/>
                <a:gd name="connsiteY249" fmla="*/ 66648 h 622300"/>
                <a:gd name="connsiteX250" fmla="*/ 2358 w 1721798"/>
                <a:gd name="connsiteY250" fmla="*/ 61110 h 622300"/>
                <a:gd name="connsiteX251" fmla="*/ 0 w 1721798"/>
                <a:gd name="connsiteY251" fmla="*/ 57127 h 622300"/>
                <a:gd name="connsiteX252" fmla="*/ 761 w 1721798"/>
                <a:gd name="connsiteY252" fmla="*/ 55571 h 622300"/>
                <a:gd name="connsiteX253" fmla="*/ 3954 w 1721798"/>
                <a:gd name="connsiteY253" fmla="*/ 54762 h 622300"/>
                <a:gd name="connsiteX254" fmla="*/ 9505 w 1721798"/>
                <a:gd name="connsiteY254" fmla="*/ 52398 h 622300"/>
                <a:gd name="connsiteX255" fmla="*/ 15893 w 1721798"/>
                <a:gd name="connsiteY255" fmla="*/ 49224 h 622300"/>
                <a:gd name="connsiteX256" fmla="*/ 23801 w 1721798"/>
                <a:gd name="connsiteY256" fmla="*/ 46050 h 622300"/>
                <a:gd name="connsiteX257" fmla="*/ 32546 w 1721798"/>
                <a:gd name="connsiteY257" fmla="*/ 41259 h 622300"/>
                <a:gd name="connsiteX258" fmla="*/ 44484 w 1721798"/>
                <a:gd name="connsiteY258" fmla="*/ 36529 h 622300"/>
                <a:gd name="connsiteX259" fmla="*/ 57944 w 1721798"/>
                <a:gd name="connsiteY259" fmla="*/ 32546 h 622300"/>
                <a:gd name="connsiteX260" fmla="*/ 71403 w 1721798"/>
                <a:gd name="connsiteY260" fmla="*/ 27755 h 622300"/>
                <a:gd name="connsiteX261" fmla="*/ 86535 w 1721798"/>
                <a:gd name="connsiteY261" fmla="*/ 22216 h 622300"/>
                <a:gd name="connsiteX262" fmla="*/ 103188 w 1721798"/>
                <a:gd name="connsiteY262" fmla="*/ 17487 h 622300"/>
                <a:gd name="connsiteX263" fmla="*/ 120678 w 1721798"/>
                <a:gd name="connsiteY263" fmla="*/ 14313 h 622300"/>
                <a:gd name="connsiteX264" fmla="*/ 139688 w 1721798"/>
                <a:gd name="connsiteY264" fmla="*/ 10330 h 622300"/>
                <a:gd name="connsiteX265" fmla="*/ 158775 w 1721798"/>
                <a:gd name="connsiteY265" fmla="*/ 6348 h 622300"/>
                <a:gd name="connsiteX266" fmla="*/ 180218 w 1721798"/>
                <a:gd name="connsiteY266" fmla="*/ 3983 h 622300"/>
                <a:gd name="connsiteX267" fmla="*/ 200825 w 1721798"/>
                <a:gd name="connsiteY267" fmla="*/ 2365 h 622300"/>
                <a:gd name="connsiteX268" fmla="*/ 211167 w 1721798"/>
                <a:gd name="connsiteY268" fmla="*/ 809 h 622300"/>
                <a:gd name="connsiteX269" fmla="*/ 221433 w 1721798"/>
                <a:gd name="connsiteY269" fmla="*/ 809 h 622300"/>
                <a:gd name="connsiteX270" fmla="*/ 232535 w 1721798"/>
                <a:gd name="connsiteY270" fmla="*/ 809 h 622300"/>
                <a:gd name="connsiteX271" fmla="*/ 242876 w 1721798"/>
                <a:gd name="connsiteY27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34196 w 1721798"/>
                <a:gd name="connsiteY24" fmla="*/ 223032 h 622300"/>
                <a:gd name="connsiteX25" fmla="*/ 430242 w 1721798"/>
                <a:gd name="connsiteY25" fmla="*/ 246866 h 622300"/>
                <a:gd name="connsiteX26" fmla="*/ 424691 w 1721798"/>
                <a:gd name="connsiteY26" fmla="*/ 282587 h 622300"/>
                <a:gd name="connsiteX27" fmla="*/ 419064 w 1721798"/>
                <a:gd name="connsiteY27" fmla="*/ 314324 h 622300"/>
                <a:gd name="connsiteX28" fmla="*/ 415946 w 1721798"/>
                <a:gd name="connsiteY28" fmla="*/ 329383 h 622300"/>
                <a:gd name="connsiteX29" fmla="*/ 643766 w 1721798"/>
                <a:gd name="connsiteY29" fmla="*/ 217494 h 622300"/>
                <a:gd name="connsiteX30" fmla="*/ 773068 w 1721798"/>
                <a:gd name="connsiteY30" fmla="*/ 166598 h 622300"/>
                <a:gd name="connsiteX31" fmla="*/ 773120 w 1721798"/>
                <a:gd name="connsiteY31" fmla="*/ 162105 h 622300"/>
                <a:gd name="connsiteX32" fmla="*/ 774710 w 1721798"/>
                <a:gd name="connsiteY32" fmla="*/ 161310 h 622300"/>
                <a:gd name="connsiteX33" fmla="*/ 798571 w 1721798"/>
                <a:gd name="connsiteY33" fmla="*/ 154945 h 622300"/>
                <a:gd name="connsiteX34" fmla="*/ 842316 w 1721798"/>
                <a:gd name="connsiteY34" fmla="*/ 142217 h 622300"/>
                <a:gd name="connsiteX35" fmla="*/ 859814 w 1721798"/>
                <a:gd name="connsiteY35" fmla="*/ 136649 h 622300"/>
                <a:gd name="connsiteX36" fmla="*/ 913103 w 1721798"/>
                <a:gd name="connsiteY36" fmla="*/ 122330 h 622300"/>
                <a:gd name="connsiteX37" fmla="*/ 929806 w 1721798"/>
                <a:gd name="connsiteY37" fmla="*/ 116761 h 622300"/>
                <a:gd name="connsiteX38" fmla="*/ 973551 w 1721798"/>
                <a:gd name="connsiteY38" fmla="*/ 104828 h 622300"/>
                <a:gd name="connsiteX39" fmla="*/ 983890 w 1721798"/>
                <a:gd name="connsiteY39" fmla="*/ 101646 h 622300"/>
                <a:gd name="connsiteX40" fmla="*/ 990253 w 1721798"/>
                <a:gd name="connsiteY40" fmla="*/ 100055 h 622300"/>
                <a:gd name="connsiteX41" fmla="*/ 997412 w 1721798"/>
                <a:gd name="connsiteY41" fmla="*/ 99260 h 622300"/>
                <a:gd name="connsiteX42" fmla="*/ 1005365 w 1721798"/>
                <a:gd name="connsiteY42" fmla="*/ 97669 h 622300"/>
                <a:gd name="connsiteX43" fmla="*/ 1035589 w 1721798"/>
                <a:gd name="connsiteY43" fmla="*/ 93691 h 622300"/>
                <a:gd name="connsiteX44" fmla="*/ 1047519 w 1721798"/>
                <a:gd name="connsiteY44" fmla="*/ 92100 h 622300"/>
                <a:gd name="connsiteX45" fmla="*/ 1059450 w 1721798"/>
                <a:gd name="connsiteY45" fmla="*/ 91305 h 622300"/>
                <a:gd name="connsiteX46" fmla="*/ 1072175 w 1721798"/>
                <a:gd name="connsiteY46" fmla="*/ 88918 h 622300"/>
                <a:gd name="connsiteX47" fmla="*/ 1111148 w 1721798"/>
                <a:gd name="connsiteY47" fmla="*/ 85736 h 622300"/>
                <a:gd name="connsiteX48" fmla="*/ 1123874 w 1721798"/>
                <a:gd name="connsiteY48" fmla="*/ 84145 h 622300"/>
                <a:gd name="connsiteX49" fmla="*/ 1137395 w 1721798"/>
                <a:gd name="connsiteY49" fmla="*/ 82554 h 622300"/>
                <a:gd name="connsiteX50" fmla="*/ 1149325 w 1721798"/>
                <a:gd name="connsiteY50" fmla="*/ 81759 h 622300"/>
                <a:gd name="connsiteX51" fmla="*/ 1162051 w 1721798"/>
                <a:gd name="connsiteY51" fmla="*/ 80963 h 622300"/>
                <a:gd name="connsiteX52" fmla="*/ 1161685 w 1721798"/>
                <a:gd name="connsiteY52" fmla="*/ 82474 h 622300"/>
                <a:gd name="connsiteX53" fmla="*/ 1225712 w 1721798"/>
                <a:gd name="connsiteY53" fmla="*/ 80300 h 622300"/>
                <a:gd name="connsiteX54" fmla="*/ 1230440 w 1721798"/>
                <a:gd name="connsiteY54" fmla="*/ 81105 h 622300"/>
                <a:gd name="connsiteX55" fmla="*/ 1237622 w 1721798"/>
                <a:gd name="connsiteY55" fmla="*/ 81910 h 622300"/>
                <a:gd name="connsiteX56" fmla="*/ 1271735 w 1721798"/>
                <a:gd name="connsiteY56" fmla="*/ 88251 h 622300"/>
                <a:gd name="connsiteX57" fmla="*/ 1285261 w 1721798"/>
                <a:gd name="connsiteY57" fmla="*/ 91422 h 622300"/>
                <a:gd name="connsiteX58" fmla="*/ 1301121 w 1721798"/>
                <a:gd name="connsiteY58" fmla="*/ 93787 h 622300"/>
                <a:gd name="connsiteX59" fmla="*/ 1349539 w 1721798"/>
                <a:gd name="connsiteY59" fmla="*/ 103298 h 622300"/>
                <a:gd name="connsiteX60" fmla="*/ 1365399 w 1721798"/>
                <a:gd name="connsiteY60" fmla="*/ 106519 h 622300"/>
                <a:gd name="connsiteX61" fmla="*/ 1407472 w 1721798"/>
                <a:gd name="connsiteY61" fmla="*/ 116835 h 622300"/>
                <a:gd name="connsiteX62" fmla="*/ 1417766 w 1721798"/>
                <a:gd name="connsiteY62" fmla="*/ 119200 h 622300"/>
                <a:gd name="connsiteX63" fmla="*/ 1436020 w 1721798"/>
                <a:gd name="connsiteY63" fmla="*/ 126346 h 622300"/>
                <a:gd name="connsiteX64" fmla="*/ 1465406 w 1721798"/>
                <a:gd name="connsiteY64" fmla="*/ 141443 h 622300"/>
                <a:gd name="connsiteX65" fmla="*/ 1476538 w 1721798"/>
                <a:gd name="connsiteY65" fmla="*/ 148539 h 622300"/>
                <a:gd name="connsiteX66" fmla="*/ 1486054 w 1721798"/>
                <a:gd name="connsiteY66" fmla="*/ 157295 h 622300"/>
                <a:gd name="connsiteX67" fmla="*/ 1500358 w 1721798"/>
                <a:gd name="connsiteY67" fmla="*/ 172393 h 622300"/>
                <a:gd name="connsiteX68" fmla="*/ 1506702 w 1721798"/>
                <a:gd name="connsiteY68" fmla="*/ 178733 h 622300"/>
                <a:gd name="connsiteX69" fmla="*/ 1516996 w 1721798"/>
                <a:gd name="connsiteY69" fmla="*/ 193831 h 622300"/>
                <a:gd name="connsiteX70" fmla="*/ 1523340 w 1721798"/>
                <a:gd name="connsiteY70" fmla="*/ 208877 h 622300"/>
                <a:gd name="connsiteX71" fmla="*/ 1524178 w 1721798"/>
                <a:gd name="connsiteY71" fmla="*/ 227145 h 622300"/>
                <a:gd name="connsiteX72" fmla="*/ 1516996 w 1721798"/>
                <a:gd name="connsiteY72" fmla="*/ 247778 h 622300"/>
                <a:gd name="connsiteX73" fmla="*/ 1510652 w 1721798"/>
                <a:gd name="connsiteY73" fmla="*/ 258094 h 622300"/>
                <a:gd name="connsiteX74" fmla="*/ 1503530 w 1721798"/>
                <a:gd name="connsiteY74" fmla="*/ 269216 h 622300"/>
                <a:gd name="connsiteX75" fmla="*/ 1497186 w 1721798"/>
                <a:gd name="connsiteY75" fmla="*/ 280337 h 622300"/>
                <a:gd name="connsiteX76" fmla="*/ 1489226 w 1721798"/>
                <a:gd name="connsiteY76" fmla="*/ 291459 h 622300"/>
                <a:gd name="connsiteX77" fmla="*/ 1482882 w 1721798"/>
                <a:gd name="connsiteY77" fmla="*/ 300165 h 622300"/>
                <a:gd name="connsiteX78" fmla="*/ 1478932 w 1721798"/>
                <a:gd name="connsiteY78" fmla="*/ 308116 h 622300"/>
                <a:gd name="connsiteX79" fmla="*/ 1474922 w 1721798"/>
                <a:gd name="connsiteY79" fmla="*/ 312091 h 622300"/>
                <a:gd name="connsiteX80" fmla="*/ 1474144 w 1721798"/>
                <a:gd name="connsiteY80" fmla="*/ 314457 h 622300"/>
                <a:gd name="connsiteX81" fmla="*/ 1475760 w 1721798"/>
                <a:gd name="connsiteY81" fmla="*/ 314457 h 622300"/>
                <a:gd name="connsiteX82" fmla="*/ 1481266 w 1721798"/>
                <a:gd name="connsiteY82" fmla="*/ 312091 h 622300"/>
                <a:gd name="connsiteX83" fmla="*/ 1489226 w 1721798"/>
                <a:gd name="connsiteY83" fmla="*/ 311286 h 622300"/>
                <a:gd name="connsiteX84" fmla="*/ 1499520 w 1721798"/>
                <a:gd name="connsiteY84" fmla="*/ 309676 h 622300"/>
                <a:gd name="connsiteX85" fmla="*/ 1511430 w 1721798"/>
                <a:gd name="connsiteY85" fmla="*/ 308921 h 622300"/>
                <a:gd name="connsiteX86" fmla="*/ 1524178 w 1721798"/>
                <a:gd name="connsiteY86" fmla="*/ 307311 h 622300"/>
                <a:gd name="connsiteX87" fmla="*/ 1536865 w 1721798"/>
                <a:gd name="connsiteY87" fmla="*/ 307311 h 622300"/>
                <a:gd name="connsiteX88" fmla="*/ 1551169 w 1721798"/>
                <a:gd name="connsiteY88" fmla="*/ 307311 h 622300"/>
                <a:gd name="connsiteX89" fmla="*/ 1560685 w 1721798"/>
                <a:gd name="connsiteY89" fmla="*/ 308116 h 622300"/>
                <a:gd name="connsiteX90" fmla="*/ 1572595 w 1721798"/>
                <a:gd name="connsiteY90" fmla="*/ 309676 h 622300"/>
                <a:gd name="connsiteX91" fmla="*/ 1585283 w 1721798"/>
                <a:gd name="connsiteY91" fmla="*/ 311286 h 622300"/>
                <a:gd name="connsiteX92" fmla="*/ 1599587 w 1721798"/>
                <a:gd name="connsiteY92" fmla="*/ 315262 h 622300"/>
                <a:gd name="connsiteX93" fmla="*/ 1613053 w 1721798"/>
                <a:gd name="connsiteY93" fmla="*/ 318432 h 622300"/>
                <a:gd name="connsiteX94" fmla="*/ 1627357 w 1721798"/>
                <a:gd name="connsiteY94" fmla="*/ 322408 h 622300"/>
                <a:gd name="connsiteX95" fmla="*/ 1641601 w 1721798"/>
                <a:gd name="connsiteY95" fmla="*/ 327138 h 622300"/>
                <a:gd name="connsiteX96" fmla="*/ 1655905 w 1721798"/>
                <a:gd name="connsiteY96" fmla="*/ 330309 h 622300"/>
                <a:gd name="connsiteX97" fmla="*/ 1668593 w 1721798"/>
                <a:gd name="connsiteY97" fmla="*/ 335089 h 622300"/>
                <a:gd name="connsiteX98" fmla="*/ 1681340 w 1721798"/>
                <a:gd name="connsiteY98" fmla="*/ 339065 h 622300"/>
                <a:gd name="connsiteX99" fmla="*/ 1692412 w 1721798"/>
                <a:gd name="connsiteY99" fmla="*/ 343846 h 622300"/>
                <a:gd name="connsiteX100" fmla="*/ 1702766 w 1721798"/>
                <a:gd name="connsiteY100" fmla="*/ 346211 h 622300"/>
                <a:gd name="connsiteX101" fmla="*/ 1710666 w 1721798"/>
                <a:gd name="connsiteY101" fmla="*/ 348576 h 622300"/>
                <a:gd name="connsiteX102" fmla="*/ 1716232 w 1721798"/>
                <a:gd name="connsiteY102" fmla="*/ 351747 h 622300"/>
                <a:gd name="connsiteX103" fmla="*/ 1721020 w 1721798"/>
                <a:gd name="connsiteY103" fmla="*/ 352552 h 622300"/>
                <a:gd name="connsiteX104" fmla="*/ 1721798 w 1721798"/>
                <a:gd name="connsiteY104" fmla="*/ 353357 h 622300"/>
                <a:gd name="connsiteX105" fmla="*/ 1596415 w 1721798"/>
                <a:gd name="connsiteY105" fmla="*/ 408914 h 622300"/>
                <a:gd name="connsiteX106" fmla="*/ 1697200 w 1721798"/>
                <a:gd name="connsiteY106" fmla="*/ 506543 h 622300"/>
                <a:gd name="connsiteX107" fmla="*/ 1695584 w 1721798"/>
                <a:gd name="connsiteY107" fmla="*/ 506543 h 622300"/>
                <a:gd name="connsiteX108" fmla="*/ 1690018 w 1721798"/>
                <a:gd name="connsiteY108" fmla="*/ 504932 h 622300"/>
                <a:gd name="connsiteX109" fmla="*/ 1682118 w 1721798"/>
                <a:gd name="connsiteY109" fmla="*/ 503372 h 622300"/>
                <a:gd name="connsiteX110" fmla="*/ 1671765 w 1721798"/>
                <a:gd name="connsiteY110" fmla="*/ 501762 h 622300"/>
                <a:gd name="connsiteX111" fmla="*/ 1659915 w 1721798"/>
                <a:gd name="connsiteY111" fmla="*/ 498592 h 622300"/>
                <a:gd name="connsiteX112" fmla="*/ 1644833 w 1721798"/>
                <a:gd name="connsiteY112" fmla="*/ 496226 h 622300"/>
                <a:gd name="connsiteX113" fmla="*/ 1630529 w 1721798"/>
                <a:gd name="connsiteY113" fmla="*/ 493056 h 622300"/>
                <a:gd name="connsiteX114" fmla="*/ 1614669 w 1721798"/>
                <a:gd name="connsiteY114" fmla="*/ 490691 h 622300"/>
                <a:gd name="connsiteX115" fmla="*/ 1599587 w 1721798"/>
                <a:gd name="connsiteY115" fmla="*/ 488275 h 622300"/>
                <a:gd name="connsiteX116" fmla="*/ 1583667 w 1721798"/>
                <a:gd name="connsiteY116" fmla="*/ 485105 h 622300"/>
                <a:gd name="connsiteX117" fmla="*/ 1569423 w 1721798"/>
                <a:gd name="connsiteY117" fmla="*/ 482740 h 622300"/>
                <a:gd name="connsiteX118" fmla="*/ 1555119 w 1721798"/>
                <a:gd name="connsiteY118" fmla="*/ 480374 h 622300"/>
                <a:gd name="connsiteX119" fmla="*/ 1543209 w 1721798"/>
                <a:gd name="connsiteY119" fmla="*/ 478764 h 622300"/>
                <a:gd name="connsiteX120" fmla="*/ 1533693 w 1721798"/>
                <a:gd name="connsiteY120" fmla="*/ 477959 h 622300"/>
                <a:gd name="connsiteX121" fmla="*/ 1525734 w 1721798"/>
                <a:gd name="connsiteY121" fmla="*/ 477154 h 622300"/>
                <a:gd name="connsiteX122" fmla="*/ 1521784 w 1721798"/>
                <a:gd name="connsiteY122" fmla="*/ 477154 h 622300"/>
                <a:gd name="connsiteX123" fmla="*/ 1512268 w 1721798"/>
                <a:gd name="connsiteY123" fmla="*/ 477959 h 622300"/>
                <a:gd name="connsiteX124" fmla="*/ 1497964 w 1721798"/>
                <a:gd name="connsiteY124" fmla="*/ 479569 h 622300"/>
                <a:gd name="connsiteX125" fmla="*/ 1479710 w 1721798"/>
                <a:gd name="connsiteY125" fmla="*/ 481129 h 622300"/>
                <a:gd name="connsiteX126" fmla="*/ 1459062 w 1721798"/>
                <a:gd name="connsiteY126" fmla="*/ 484300 h 622300"/>
                <a:gd name="connsiteX127" fmla="*/ 1437636 w 1721798"/>
                <a:gd name="connsiteY127" fmla="*/ 488275 h 622300"/>
                <a:gd name="connsiteX128" fmla="*/ 1416210 w 1721798"/>
                <a:gd name="connsiteY128" fmla="*/ 493056 h 622300"/>
                <a:gd name="connsiteX129" fmla="*/ 1397956 w 1721798"/>
                <a:gd name="connsiteY129" fmla="*/ 498592 h 622300"/>
                <a:gd name="connsiteX130" fmla="*/ 1383653 w 1721798"/>
                <a:gd name="connsiteY130" fmla="*/ 506543 h 622300"/>
                <a:gd name="connsiteX131" fmla="*/ 1370965 w 1721798"/>
                <a:gd name="connsiteY131" fmla="*/ 514494 h 622300"/>
                <a:gd name="connsiteX132" fmla="*/ 1357439 w 1721798"/>
                <a:gd name="connsiteY132" fmla="*/ 521640 h 622300"/>
                <a:gd name="connsiteX133" fmla="*/ 1344751 w 1721798"/>
                <a:gd name="connsiteY133" fmla="*/ 529541 h 622300"/>
                <a:gd name="connsiteX134" fmla="*/ 1332063 w 1721798"/>
                <a:gd name="connsiteY134" fmla="*/ 537492 h 622300"/>
                <a:gd name="connsiteX135" fmla="*/ 1318597 w 1721798"/>
                <a:gd name="connsiteY135" fmla="*/ 544638 h 622300"/>
                <a:gd name="connsiteX136" fmla="*/ 1305071 w 1721798"/>
                <a:gd name="connsiteY136" fmla="*/ 551784 h 622300"/>
                <a:gd name="connsiteX137" fmla="*/ 1290767 w 1721798"/>
                <a:gd name="connsiteY137" fmla="*/ 559735 h 622300"/>
                <a:gd name="connsiteX138" fmla="*/ 1277301 w 1721798"/>
                <a:gd name="connsiteY138" fmla="*/ 567686 h 622300"/>
                <a:gd name="connsiteX139" fmla="*/ 1267785 w 1721798"/>
                <a:gd name="connsiteY139" fmla="*/ 571611 h 622300"/>
                <a:gd name="connsiteX140" fmla="*/ 1256653 w 1721798"/>
                <a:gd name="connsiteY140" fmla="*/ 575587 h 622300"/>
                <a:gd name="connsiteX141" fmla="*/ 1242350 w 1721798"/>
                <a:gd name="connsiteY141" fmla="*/ 579563 h 622300"/>
                <a:gd name="connsiteX142" fmla="*/ 1227268 w 1721798"/>
                <a:gd name="connsiteY142" fmla="*/ 581928 h 622300"/>
                <a:gd name="connsiteX143" fmla="*/ 1209852 w 1721798"/>
                <a:gd name="connsiteY143" fmla="*/ 583538 h 622300"/>
                <a:gd name="connsiteX144" fmla="*/ 1191598 w 1721798"/>
                <a:gd name="connsiteY144" fmla="*/ 583538 h 622300"/>
                <a:gd name="connsiteX145" fmla="*/ 1170950 w 1721798"/>
                <a:gd name="connsiteY145" fmla="*/ 581928 h 622300"/>
                <a:gd name="connsiteX146" fmla="*/ 1151080 w 1721798"/>
                <a:gd name="connsiteY146" fmla="*/ 578003 h 622300"/>
                <a:gd name="connsiteX147" fmla="*/ 1143958 w 1721798"/>
                <a:gd name="connsiteY147" fmla="*/ 574782 h 622300"/>
                <a:gd name="connsiteX148" fmla="*/ 1138392 w 1721798"/>
                <a:gd name="connsiteY148" fmla="*/ 568441 h 622300"/>
                <a:gd name="connsiteX149" fmla="*/ 1132826 w 1721798"/>
                <a:gd name="connsiteY149" fmla="*/ 559735 h 622300"/>
                <a:gd name="connsiteX150" fmla="*/ 1128876 w 1721798"/>
                <a:gd name="connsiteY150" fmla="*/ 550224 h 622300"/>
                <a:gd name="connsiteX151" fmla="*/ 1126482 w 1721798"/>
                <a:gd name="connsiteY151" fmla="*/ 539857 h 622300"/>
                <a:gd name="connsiteX152" fmla="*/ 1124926 w 1721798"/>
                <a:gd name="connsiteY152" fmla="*/ 531151 h 622300"/>
                <a:gd name="connsiteX153" fmla="*/ 1123310 w 1721798"/>
                <a:gd name="connsiteY153" fmla="*/ 522395 h 622300"/>
                <a:gd name="connsiteX154" fmla="*/ 1124926 w 1721798"/>
                <a:gd name="connsiteY154" fmla="*/ 516859 h 622300"/>
                <a:gd name="connsiteX155" fmla="*/ 1136776 w 1721798"/>
                <a:gd name="connsiteY155" fmla="*/ 482740 h 622300"/>
                <a:gd name="connsiteX156" fmla="*/ 1151080 w 1721798"/>
                <a:gd name="connsiteY156" fmla="*/ 450180 h 622300"/>
                <a:gd name="connsiteX157" fmla="*/ 1165384 w 1721798"/>
                <a:gd name="connsiteY157" fmla="*/ 420036 h 622300"/>
                <a:gd name="connsiteX158" fmla="*/ 1180466 w 1721798"/>
                <a:gd name="connsiteY158" fmla="*/ 393817 h 622300"/>
                <a:gd name="connsiteX159" fmla="*/ 1193932 w 1721798"/>
                <a:gd name="connsiteY159" fmla="*/ 372379 h 622300"/>
                <a:gd name="connsiteX160" fmla="*/ 1205064 w 1721798"/>
                <a:gd name="connsiteY160" fmla="*/ 356527 h 622300"/>
                <a:gd name="connsiteX161" fmla="*/ 1212186 w 1721798"/>
                <a:gd name="connsiteY161" fmla="*/ 345406 h 622300"/>
                <a:gd name="connsiteX162" fmla="*/ 1215358 w 1721798"/>
                <a:gd name="connsiteY162" fmla="*/ 341430 h 622300"/>
                <a:gd name="connsiteX163" fmla="*/ 1099050 w 1721798"/>
                <a:gd name="connsiteY163" fmla="*/ 340794 h 622300"/>
                <a:gd name="connsiteX164" fmla="*/ 1023658 w 1721798"/>
                <a:gd name="connsiteY164" fmla="*/ 360983 h 622300"/>
                <a:gd name="connsiteX165" fmla="*/ 915489 w 1721798"/>
                <a:gd name="connsiteY165" fmla="*/ 388030 h 622300"/>
                <a:gd name="connsiteX166" fmla="*/ 829590 w 1721798"/>
                <a:gd name="connsiteY166" fmla="*/ 419055 h 622300"/>
                <a:gd name="connsiteX167" fmla="*/ 715929 w 1721798"/>
                <a:gd name="connsiteY167" fmla="*/ 457204 h 622300"/>
                <a:gd name="connsiteX168" fmla="*/ 711215 w 1721798"/>
                <a:gd name="connsiteY168" fmla="*/ 458760 h 622300"/>
                <a:gd name="connsiteX169" fmla="*/ 657225 w 1721798"/>
                <a:gd name="connsiteY169" fmla="*/ 481785 h 622300"/>
                <a:gd name="connsiteX170" fmla="*/ 589777 w 1721798"/>
                <a:gd name="connsiteY170" fmla="*/ 510411 h 622300"/>
                <a:gd name="connsiteX171" fmla="*/ 565976 w 1721798"/>
                <a:gd name="connsiteY171" fmla="*/ 521488 h 622300"/>
                <a:gd name="connsiteX172" fmla="*/ 563543 w 1721798"/>
                <a:gd name="connsiteY172" fmla="*/ 522297 h 622300"/>
                <a:gd name="connsiteX173" fmla="*/ 558828 w 1721798"/>
                <a:gd name="connsiteY173" fmla="*/ 524661 h 622300"/>
                <a:gd name="connsiteX174" fmla="*/ 554798 w 1721798"/>
                <a:gd name="connsiteY174" fmla="*/ 526279 h 622300"/>
                <a:gd name="connsiteX175" fmla="*/ 487349 w 1721798"/>
                <a:gd name="connsiteY175" fmla="*/ 558826 h 622300"/>
                <a:gd name="connsiteX176" fmla="*/ 473890 w 1721798"/>
                <a:gd name="connsiteY176" fmla="*/ 565920 h 622300"/>
                <a:gd name="connsiteX177" fmla="*/ 428645 w 1721798"/>
                <a:gd name="connsiteY177" fmla="*/ 586580 h 622300"/>
                <a:gd name="connsiteX178" fmla="*/ 414349 w 1721798"/>
                <a:gd name="connsiteY178" fmla="*/ 593737 h 622300"/>
                <a:gd name="connsiteX179" fmla="*/ 372299 w 1721798"/>
                <a:gd name="connsiteY179" fmla="*/ 610414 h 622300"/>
                <a:gd name="connsiteX180" fmla="*/ 360360 w 1721798"/>
                <a:gd name="connsiteY180" fmla="*/ 615144 h 622300"/>
                <a:gd name="connsiteX181" fmla="*/ 349258 w 1721798"/>
                <a:gd name="connsiteY181" fmla="*/ 619126 h 622300"/>
                <a:gd name="connsiteX182" fmla="*/ 340513 w 1721798"/>
                <a:gd name="connsiteY182" fmla="*/ 621491 h 622300"/>
                <a:gd name="connsiteX183" fmla="*/ 331769 w 1721798"/>
                <a:gd name="connsiteY183" fmla="*/ 622300 h 622300"/>
                <a:gd name="connsiteX184" fmla="*/ 325457 w 1721798"/>
                <a:gd name="connsiteY184" fmla="*/ 622300 h 622300"/>
                <a:gd name="connsiteX185" fmla="*/ 311161 w 1721798"/>
                <a:gd name="connsiteY185" fmla="*/ 619126 h 622300"/>
                <a:gd name="connsiteX186" fmla="*/ 295269 w 1721798"/>
                <a:gd name="connsiteY186" fmla="*/ 610414 h 622300"/>
                <a:gd name="connsiteX187" fmla="*/ 280213 w 1721798"/>
                <a:gd name="connsiteY187" fmla="*/ 598466 h 622300"/>
                <a:gd name="connsiteX188" fmla="*/ 263559 w 1721798"/>
                <a:gd name="connsiteY188" fmla="*/ 584215 h 622300"/>
                <a:gd name="connsiteX189" fmla="*/ 247667 w 1721798"/>
                <a:gd name="connsiteY189" fmla="*/ 566729 h 622300"/>
                <a:gd name="connsiteX190" fmla="*/ 232535 w 1721798"/>
                <a:gd name="connsiteY190" fmla="*/ 548495 h 622300"/>
                <a:gd name="connsiteX191" fmla="*/ 216718 w 1721798"/>
                <a:gd name="connsiteY191" fmla="*/ 528644 h 622300"/>
                <a:gd name="connsiteX192" fmla="*/ 202422 w 1721798"/>
                <a:gd name="connsiteY192" fmla="*/ 507237 h 622300"/>
                <a:gd name="connsiteX193" fmla="*/ 188126 w 1721798"/>
                <a:gd name="connsiteY193" fmla="*/ 487385 h 622300"/>
                <a:gd name="connsiteX194" fmla="*/ 175428 w 1721798"/>
                <a:gd name="connsiteY194" fmla="*/ 467534 h 622300"/>
                <a:gd name="connsiteX195" fmla="*/ 163489 w 1721798"/>
                <a:gd name="connsiteY195" fmla="*/ 447683 h 622300"/>
                <a:gd name="connsiteX196" fmla="*/ 153984 w 1721798"/>
                <a:gd name="connsiteY196" fmla="*/ 431005 h 622300"/>
                <a:gd name="connsiteX197" fmla="*/ 145239 w 1721798"/>
                <a:gd name="connsiteY197" fmla="*/ 415945 h 622300"/>
                <a:gd name="connsiteX198" fmla="*/ 138928 w 1721798"/>
                <a:gd name="connsiteY198" fmla="*/ 403997 h 622300"/>
                <a:gd name="connsiteX199" fmla="*/ 134137 w 1721798"/>
                <a:gd name="connsiteY199" fmla="*/ 395285 h 622300"/>
                <a:gd name="connsiteX200" fmla="*/ 132540 w 1721798"/>
                <a:gd name="connsiteY200" fmla="*/ 390556 h 622300"/>
                <a:gd name="connsiteX201" fmla="*/ 133377 w 1721798"/>
                <a:gd name="connsiteY201" fmla="*/ 384146 h 622300"/>
                <a:gd name="connsiteX202" fmla="*/ 137331 w 1721798"/>
                <a:gd name="connsiteY202" fmla="*/ 373069 h 622300"/>
                <a:gd name="connsiteX203" fmla="*/ 143642 w 1721798"/>
                <a:gd name="connsiteY203" fmla="*/ 361183 h 622300"/>
                <a:gd name="connsiteX204" fmla="*/ 151627 w 1721798"/>
                <a:gd name="connsiteY204" fmla="*/ 347679 h 622300"/>
                <a:gd name="connsiteX205" fmla="*/ 161892 w 1721798"/>
                <a:gd name="connsiteY205" fmla="*/ 334175 h 622300"/>
                <a:gd name="connsiteX206" fmla="*/ 170637 w 1721798"/>
                <a:gd name="connsiteY206" fmla="*/ 320671 h 622300"/>
                <a:gd name="connsiteX207" fmla="*/ 180218 w 1721798"/>
                <a:gd name="connsiteY207" fmla="*/ 311150 h 622300"/>
                <a:gd name="connsiteX208" fmla="*/ 187290 w 1721798"/>
                <a:gd name="connsiteY208" fmla="*/ 303994 h 622300"/>
                <a:gd name="connsiteX209" fmla="*/ 207973 w 1721798"/>
                <a:gd name="connsiteY209" fmla="*/ 288934 h 622300"/>
                <a:gd name="connsiteX210" fmla="*/ 228580 w 1721798"/>
                <a:gd name="connsiteY210" fmla="*/ 274621 h 622300"/>
                <a:gd name="connsiteX211" fmla="*/ 250024 w 1721798"/>
                <a:gd name="connsiteY211" fmla="*/ 260370 h 622300"/>
                <a:gd name="connsiteX212" fmla="*/ 269871 w 1721798"/>
                <a:gd name="connsiteY212" fmla="*/ 247675 h 622300"/>
                <a:gd name="connsiteX213" fmla="*/ 287360 w 1721798"/>
                <a:gd name="connsiteY213" fmla="*/ 238154 h 622300"/>
                <a:gd name="connsiteX214" fmla="*/ 300820 w 1721798"/>
                <a:gd name="connsiteY214" fmla="*/ 229380 h 622300"/>
                <a:gd name="connsiteX215" fmla="*/ 310325 w 1721798"/>
                <a:gd name="connsiteY215" fmla="*/ 223841 h 622300"/>
                <a:gd name="connsiteX216" fmla="*/ 313519 w 1721798"/>
                <a:gd name="connsiteY216" fmla="*/ 222223 h 622300"/>
                <a:gd name="connsiteX217" fmla="*/ 311161 w 1721798"/>
                <a:gd name="connsiteY217" fmla="*/ 221477 h 622300"/>
                <a:gd name="connsiteX218" fmla="*/ 304774 w 1721798"/>
                <a:gd name="connsiteY218" fmla="*/ 219859 h 622300"/>
                <a:gd name="connsiteX219" fmla="*/ 293672 w 1721798"/>
                <a:gd name="connsiteY219" fmla="*/ 216685 h 622300"/>
                <a:gd name="connsiteX220" fmla="*/ 277779 w 1721798"/>
                <a:gd name="connsiteY220" fmla="*/ 213511 h 622300"/>
                <a:gd name="connsiteX221" fmla="*/ 259529 w 1721798"/>
                <a:gd name="connsiteY221" fmla="*/ 210337 h 622300"/>
                <a:gd name="connsiteX222" fmla="*/ 238162 w 1721798"/>
                <a:gd name="connsiteY222" fmla="*/ 207973 h 622300"/>
                <a:gd name="connsiteX223" fmla="*/ 212688 w 1721798"/>
                <a:gd name="connsiteY223" fmla="*/ 206355 h 622300"/>
                <a:gd name="connsiteX224" fmla="*/ 185769 w 1721798"/>
                <a:gd name="connsiteY224" fmla="*/ 207973 h 622300"/>
                <a:gd name="connsiteX225" fmla="*/ 167519 w 1721798"/>
                <a:gd name="connsiteY225" fmla="*/ 209528 h 622300"/>
                <a:gd name="connsiteX226" fmla="*/ 145239 w 1721798"/>
                <a:gd name="connsiteY226" fmla="*/ 214320 h 622300"/>
                <a:gd name="connsiteX227" fmla="*/ 121438 w 1721798"/>
                <a:gd name="connsiteY227" fmla="*/ 218303 h 622300"/>
                <a:gd name="connsiteX228" fmla="*/ 97637 w 1721798"/>
                <a:gd name="connsiteY228" fmla="*/ 223841 h 622300"/>
                <a:gd name="connsiteX229" fmla="*/ 74597 w 1721798"/>
                <a:gd name="connsiteY229" fmla="*/ 229380 h 622300"/>
                <a:gd name="connsiteX230" fmla="*/ 57944 w 1721798"/>
                <a:gd name="connsiteY230" fmla="*/ 234172 h 622300"/>
                <a:gd name="connsiteX231" fmla="*/ 44484 w 1721798"/>
                <a:gd name="connsiteY231" fmla="*/ 238154 h 622300"/>
                <a:gd name="connsiteX232" fmla="*/ 40454 w 1721798"/>
                <a:gd name="connsiteY232" fmla="*/ 238901 h 622300"/>
                <a:gd name="connsiteX233" fmla="*/ 61898 w 1721798"/>
                <a:gd name="connsiteY233" fmla="*/ 186503 h 622300"/>
                <a:gd name="connsiteX234" fmla="*/ 110336 w 1721798"/>
                <a:gd name="connsiteY234" fmla="*/ 131741 h 622300"/>
                <a:gd name="connsiteX235" fmla="*/ 108739 w 1721798"/>
                <a:gd name="connsiteY235" fmla="*/ 130994 h 622300"/>
                <a:gd name="connsiteX236" fmla="*/ 102428 w 1721798"/>
                <a:gd name="connsiteY236" fmla="*/ 129376 h 622300"/>
                <a:gd name="connsiteX237" fmla="*/ 94444 w 1721798"/>
                <a:gd name="connsiteY237" fmla="*/ 126203 h 622300"/>
                <a:gd name="connsiteX238" fmla="*/ 84102 w 1721798"/>
                <a:gd name="connsiteY238" fmla="*/ 123029 h 622300"/>
                <a:gd name="connsiteX239" fmla="*/ 73000 w 1721798"/>
                <a:gd name="connsiteY239" fmla="*/ 119046 h 622300"/>
                <a:gd name="connsiteX240" fmla="*/ 63495 w 1721798"/>
                <a:gd name="connsiteY240" fmla="*/ 114317 h 622300"/>
                <a:gd name="connsiteX241" fmla="*/ 53990 w 1721798"/>
                <a:gd name="connsiteY241" fmla="*/ 109525 h 622300"/>
                <a:gd name="connsiteX242" fmla="*/ 47602 w 1721798"/>
                <a:gd name="connsiteY242" fmla="*/ 106351 h 622300"/>
                <a:gd name="connsiteX243" fmla="*/ 42051 w 1721798"/>
                <a:gd name="connsiteY243" fmla="*/ 101622 h 622300"/>
                <a:gd name="connsiteX244" fmla="*/ 34903 w 1721798"/>
                <a:gd name="connsiteY244" fmla="*/ 95274 h 622300"/>
                <a:gd name="connsiteX245" fmla="*/ 27755 w 1721798"/>
                <a:gd name="connsiteY245" fmla="*/ 88118 h 622300"/>
                <a:gd name="connsiteX246" fmla="*/ 19847 w 1721798"/>
                <a:gd name="connsiteY246" fmla="*/ 80961 h 622300"/>
                <a:gd name="connsiteX247" fmla="*/ 12699 w 1721798"/>
                <a:gd name="connsiteY247" fmla="*/ 72996 h 622300"/>
                <a:gd name="connsiteX248" fmla="*/ 6388 w 1721798"/>
                <a:gd name="connsiteY248" fmla="*/ 66648 h 622300"/>
                <a:gd name="connsiteX249" fmla="*/ 2358 w 1721798"/>
                <a:gd name="connsiteY249" fmla="*/ 61110 h 622300"/>
                <a:gd name="connsiteX250" fmla="*/ 0 w 1721798"/>
                <a:gd name="connsiteY250" fmla="*/ 57127 h 622300"/>
                <a:gd name="connsiteX251" fmla="*/ 761 w 1721798"/>
                <a:gd name="connsiteY251" fmla="*/ 55571 h 622300"/>
                <a:gd name="connsiteX252" fmla="*/ 3954 w 1721798"/>
                <a:gd name="connsiteY252" fmla="*/ 54762 h 622300"/>
                <a:gd name="connsiteX253" fmla="*/ 9505 w 1721798"/>
                <a:gd name="connsiteY253" fmla="*/ 52398 h 622300"/>
                <a:gd name="connsiteX254" fmla="*/ 15893 w 1721798"/>
                <a:gd name="connsiteY254" fmla="*/ 49224 h 622300"/>
                <a:gd name="connsiteX255" fmla="*/ 23801 w 1721798"/>
                <a:gd name="connsiteY255" fmla="*/ 46050 h 622300"/>
                <a:gd name="connsiteX256" fmla="*/ 32546 w 1721798"/>
                <a:gd name="connsiteY256" fmla="*/ 41259 h 622300"/>
                <a:gd name="connsiteX257" fmla="*/ 44484 w 1721798"/>
                <a:gd name="connsiteY257" fmla="*/ 36529 h 622300"/>
                <a:gd name="connsiteX258" fmla="*/ 57944 w 1721798"/>
                <a:gd name="connsiteY258" fmla="*/ 32546 h 622300"/>
                <a:gd name="connsiteX259" fmla="*/ 71403 w 1721798"/>
                <a:gd name="connsiteY259" fmla="*/ 27755 h 622300"/>
                <a:gd name="connsiteX260" fmla="*/ 86535 w 1721798"/>
                <a:gd name="connsiteY260" fmla="*/ 22216 h 622300"/>
                <a:gd name="connsiteX261" fmla="*/ 103188 w 1721798"/>
                <a:gd name="connsiteY261" fmla="*/ 17487 h 622300"/>
                <a:gd name="connsiteX262" fmla="*/ 120678 w 1721798"/>
                <a:gd name="connsiteY262" fmla="*/ 14313 h 622300"/>
                <a:gd name="connsiteX263" fmla="*/ 139688 w 1721798"/>
                <a:gd name="connsiteY263" fmla="*/ 10330 h 622300"/>
                <a:gd name="connsiteX264" fmla="*/ 158775 w 1721798"/>
                <a:gd name="connsiteY264" fmla="*/ 6348 h 622300"/>
                <a:gd name="connsiteX265" fmla="*/ 180218 w 1721798"/>
                <a:gd name="connsiteY265" fmla="*/ 3983 h 622300"/>
                <a:gd name="connsiteX266" fmla="*/ 200825 w 1721798"/>
                <a:gd name="connsiteY266" fmla="*/ 2365 h 622300"/>
                <a:gd name="connsiteX267" fmla="*/ 211167 w 1721798"/>
                <a:gd name="connsiteY267" fmla="*/ 809 h 622300"/>
                <a:gd name="connsiteX268" fmla="*/ 221433 w 1721798"/>
                <a:gd name="connsiteY268" fmla="*/ 809 h 622300"/>
                <a:gd name="connsiteX269" fmla="*/ 232535 w 1721798"/>
                <a:gd name="connsiteY269" fmla="*/ 809 h 622300"/>
                <a:gd name="connsiteX270" fmla="*/ 242876 w 1721798"/>
                <a:gd name="connsiteY27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30242 w 1721798"/>
                <a:gd name="connsiteY24" fmla="*/ 246866 h 622300"/>
                <a:gd name="connsiteX25" fmla="*/ 424691 w 1721798"/>
                <a:gd name="connsiteY25" fmla="*/ 282587 h 622300"/>
                <a:gd name="connsiteX26" fmla="*/ 419064 w 1721798"/>
                <a:gd name="connsiteY26" fmla="*/ 314324 h 622300"/>
                <a:gd name="connsiteX27" fmla="*/ 415946 w 1721798"/>
                <a:gd name="connsiteY27" fmla="*/ 329383 h 622300"/>
                <a:gd name="connsiteX28" fmla="*/ 643766 w 1721798"/>
                <a:gd name="connsiteY28" fmla="*/ 217494 h 622300"/>
                <a:gd name="connsiteX29" fmla="*/ 773068 w 1721798"/>
                <a:gd name="connsiteY29" fmla="*/ 166598 h 622300"/>
                <a:gd name="connsiteX30" fmla="*/ 773120 w 1721798"/>
                <a:gd name="connsiteY30" fmla="*/ 162105 h 622300"/>
                <a:gd name="connsiteX31" fmla="*/ 774710 w 1721798"/>
                <a:gd name="connsiteY31" fmla="*/ 161310 h 622300"/>
                <a:gd name="connsiteX32" fmla="*/ 798571 w 1721798"/>
                <a:gd name="connsiteY32" fmla="*/ 154945 h 622300"/>
                <a:gd name="connsiteX33" fmla="*/ 842316 w 1721798"/>
                <a:gd name="connsiteY33" fmla="*/ 142217 h 622300"/>
                <a:gd name="connsiteX34" fmla="*/ 859814 w 1721798"/>
                <a:gd name="connsiteY34" fmla="*/ 136649 h 622300"/>
                <a:gd name="connsiteX35" fmla="*/ 913103 w 1721798"/>
                <a:gd name="connsiteY35" fmla="*/ 122330 h 622300"/>
                <a:gd name="connsiteX36" fmla="*/ 929806 w 1721798"/>
                <a:gd name="connsiteY36" fmla="*/ 116761 h 622300"/>
                <a:gd name="connsiteX37" fmla="*/ 973551 w 1721798"/>
                <a:gd name="connsiteY37" fmla="*/ 104828 h 622300"/>
                <a:gd name="connsiteX38" fmla="*/ 983890 w 1721798"/>
                <a:gd name="connsiteY38" fmla="*/ 101646 h 622300"/>
                <a:gd name="connsiteX39" fmla="*/ 990253 w 1721798"/>
                <a:gd name="connsiteY39" fmla="*/ 100055 h 622300"/>
                <a:gd name="connsiteX40" fmla="*/ 997412 w 1721798"/>
                <a:gd name="connsiteY40" fmla="*/ 99260 h 622300"/>
                <a:gd name="connsiteX41" fmla="*/ 1005365 w 1721798"/>
                <a:gd name="connsiteY41" fmla="*/ 97669 h 622300"/>
                <a:gd name="connsiteX42" fmla="*/ 1035589 w 1721798"/>
                <a:gd name="connsiteY42" fmla="*/ 93691 h 622300"/>
                <a:gd name="connsiteX43" fmla="*/ 1047519 w 1721798"/>
                <a:gd name="connsiteY43" fmla="*/ 92100 h 622300"/>
                <a:gd name="connsiteX44" fmla="*/ 1059450 w 1721798"/>
                <a:gd name="connsiteY44" fmla="*/ 91305 h 622300"/>
                <a:gd name="connsiteX45" fmla="*/ 1072175 w 1721798"/>
                <a:gd name="connsiteY45" fmla="*/ 88918 h 622300"/>
                <a:gd name="connsiteX46" fmla="*/ 1111148 w 1721798"/>
                <a:gd name="connsiteY46" fmla="*/ 85736 h 622300"/>
                <a:gd name="connsiteX47" fmla="*/ 1123874 w 1721798"/>
                <a:gd name="connsiteY47" fmla="*/ 84145 h 622300"/>
                <a:gd name="connsiteX48" fmla="*/ 1137395 w 1721798"/>
                <a:gd name="connsiteY48" fmla="*/ 82554 h 622300"/>
                <a:gd name="connsiteX49" fmla="*/ 1149325 w 1721798"/>
                <a:gd name="connsiteY49" fmla="*/ 81759 h 622300"/>
                <a:gd name="connsiteX50" fmla="*/ 1162051 w 1721798"/>
                <a:gd name="connsiteY50" fmla="*/ 80963 h 622300"/>
                <a:gd name="connsiteX51" fmla="*/ 1161685 w 1721798"/>
                <a:gd name="connsiteY51" fmla="*/ 82474 h 622300"/>
                <a:gd name="connsiteX52" fmla="*/ 1225712 w 1721798"/>
                <a:gd name="connsiteY52" fmla="*/ 80300 h 622300"/>
                <a:gd name="connsiteX53" fmla="*/ 1230440 w 1721798"/>
                <a:gd name="connsiteY53" fmla="*/ 81105 h 622300"/>
                <a:gd name="connsiteX54" fmla="*/ 1237622 w 1721798"/>
                <a:gd name="connsiteY54" fmla="*/ 81910 h 622300"/>
                <a:gd name="connsiteX55" fmla="*/ 1271735 w 1721798"/>
                <a:gd name="connsiteY55" fmla="*/ 88251 h 622300"/>
                <a:gd name="connsiteX56" fmla="*/ 1285261 w 1721798"/>
                <a:gd name="connsiteY56" fmla="*/ 91422 h 622300"/>
                <a:gd name="connsiteX57" fmla="*/ 1301121 w 1721798"/>
                <a:gd name="connsiteY57" fmla="*/ 93787 h 622300"/>
                <a:gd name="connsiteX58" fmla="*/ 1349539 w 1721798"/>
                <a:gd name="connsiteY58" fmla="*/ 103298 h 622300"/>
                <a:gd name="connsiteX59" fmla="*/ 1365399 w 1721798"/>
                <a:gd name="connsiteY59" fmla="*/ 106519 h 622300"/>
                <a:gd name="connsiteX60" fmla="*/ 1407472 w 1721798"/>
                <a:gd name="connsiteY60" fmla="*/ 116835 h 622300"/>
                <a:gd name="connsiteX61" fmla="*/ 1417766 w 1721798"/>
                <a:gd name="connsiteY61" fmla="*/ 119200 h 622300"/>
                <a:gd name="connsiteX62" fmla="*/ 1436020 w 1721798"/>
                <a:gd name="connsiteY62" fmla="*/ 126346 h 622300"/>
                <a:gd name="connsiteX63" fmla="*/ 1465406 w 1721798"/>
                <a:gd name="connsiteY63" fmla="*/ 141443 h 622300"/>
                <a:gd name="connsiteX64" fmla="*/ 1476538 w 1721798"/>
                <a:gd name="connsiteY64" fmla="*/ 148539 h 622300"/>
                <a:gd name="connsiteX65" fmla="*/ 1486054 w 1721798"/>
                <a:gd name="connsiteY65" fmla="*/ 157295 h 622300"/>
                <a:gd name="connsiteX66" fmla="*/ 1500358 w 1721798"/>
                <a:gd name="connsiteY66" fmla="*/ 172393 h 622300"/>
                <a:gd name="connsiteX67" fmla="*/ 1506702 w 1721798"/>
                <a:gd name="connsiteY67" fmla="*/ 178733 h 622300"/>
                <a:gd name="connsiteX68" fmla="*/ 1516996 w 1721798"/>
                <a:gd name="connsiteY68" fmla="*/ 193831 h 622300"/>
                <a:gd name="connsiteX69" fmla="*/ 1523340 w 1721798"/>
                <a:gd name="connsiteY69" fmla="*/ 208877 h 622300"/>
                <a:gd name="connsiteX70" fmla="*/ 1524178 w 1721798"/>
                <a:gd name="connsiteY70" fmla="*/ 227145 h 622300"/>
                <a:gd name="connsiteX71" fmla="*/ 1516996 w 1721798"/>
                <a:gd name="connsiteY71" fmla="*/ 247778 h 622300"/>
                <a:gd name="connsiteX72" fmla="*/ 1510652 w 1721798"/>
                <a:gd name="connsiteY72" fmla="*/ 258094 h 622300"/>
                <a:gd name="connsiteX73" fmla="*/ 1503530 w 1721798"/>
                <a:gd name="connsiteY73" fmla="*/ 269216 h 622300"/>
                <a:gd name="connsiteX74" fmla="*/ 1497186 w 1721798"/>
                <a:gd name="connsiteY74" fmla="*/ 280337 h 622300"/>
                <a:gd name="connsiteX75" fmla="*/ 1489226 w 1721798"/>
                <a:gd name="connsiteY75" fmla="*/ 291459 h 622300"/>
                <a:gd name="connsiteX76" fmla="*/ 1482882 w 1721798"/>
                <a:gd name="connsiteY76" fmla="*/ 300165 h 622300"/>
                <a:gd name="connsiteX77" fmla="*/ 1478932 w 1721798"/>
                <a:gd name="connsiteY77" fmla="*/ 308116 h 622300"/>
                <a:gd name="connsiteX78" fmla="*/ 1474922 w 1721798"/>
                <a:gd name="connsiteY78" fmla="*/ 312091 h 622300"/>
                <a:gd name="connsiteX79" fmla="*/ 1474144 w 1721798"/>
                <a:gd name="connsiteY79" fmla="*/ 314457 h 622300"/>
                <a:gd name="connsiteX80" fmla="*/ 1475760 w 1721798"/>
                <a:gd name="connsiteY80" fmla="*/ 314457 h 622300"/>
                <a:gd name="connsiteX81" fmla="*/ 1481266 w 1721798"/>
                <a:gd name="connsiteY81" fmla="*/ 312091 h 622300"/>
                <a:gd name="connsiteX82" fmla="*/ 1489226 w 1721798"/>
                <a:gd name="connsiteY82" fmla="*/ 311286 h 622300"/>
                <a:gd name="connsiteX83" fmla="*/ 1499520 w 1721798"/>
                <a:gd name="connsiteY83" fmla="*/ 309676 h 622300"/>
                <a:gd name="connsiteX84" fmla="*/ 1511430 w 1721798"/>
                <a:gd name="connsiteY84" fmla="*/ 308921 h 622300"/>
                <a:gd name="connsiteX85" fmla="*/ 1524178 w 1721798"/>
                <a:gd name="connsiteY85" fmla="*/ 307311 h 622300"/>
                <a:gd name="connsiteX86" fmla="*/ 1536865 w 1721798"/>
                <a:gd name="connsiteY86" fmla="*/ 307311 h 622300"/>
                <a:gd name="connsiteX87" fmla="*/ 1551169 w 1721798"/>
                <a:gd name="connsiteY87" fmla="*/ 307311 h 622300"/>
                <a:gd name="connsiteX88" fmla="*/ 1560685 w 1721798"/>
                <a:gd name="connsiteY88" fmla="*/ 308116 h 622300"/>
                <a:gd name="connsiteX89" fmla="*/ 1572595 w 1721798"/>
                <a:gd name="connsiteY89" fmla="*/ 309676 h 622300"/>
                <a:gd name="connsiteX90" fmla="*/ 1585283 w 1721798"/>
                <a:gd name="connsiteY90" fmla="*/ 311286 h 622300"/>
                <a:gd name="connsiteX91" fmla="*/ 1599587 w 1721798"/>
                <a:gd name="connsiteY91" fmla="*/ 315262 h 622300"/>
                <a:gd name="connsiteX92" fmla="*/ 1613053 w 1721798"/>
                <a:gd name="connsiteY92" fmla="*/ 318432 h 622300"/>
                <a:gd name="connsiteX93" fmla="*/ 1627357 w 1721798"/>
                <a:gd name="connsiteY93" fmla="*/ 322408 h 622300"/>
                <a:gd name="connsiteX94" fmla="*/ 1641601 w 1721798"/>
                <a:gd name="connsiteY94" fmla="*/ 327138 h 622300"/>
                <a:gd name="connsiteX95" fmla="*/ 1655905 w 1721798"/>
                <a:gd name="connsiteY95" fmla="*/ 330309 h 622300"/>
                <a:gd name="connsiteX96" fmla="*/ 1668593 w 1721798"/>
                <a:gd name="connsiteY96" fmla="*/ 335089 h 622300"/>
                <a:gd name="connsiteX97" fmla="*/ 1681340 w 1721798"/>
                <a:gd name="connsiteY97" fmla="*/ 339065 h 622300"/>
                <a:gd name="connsiteX98" fmla="*/ 1692412 w 1721798"/>
                <a:gd name="connsiteY98" fmla="*/ 343846 h 622300"/>
                <a:gd name="connsiteX99" fmla="*/ 1702766 w 1721798"/>
                <a:gd name="connsiteY99" fmla="*/ 346211 h 622300"/>
                <a:gd name="connsiteX100" fmla="*/ 1710666 w 1721798"/>
                <a:gd name="connsiteY100" fmla="*/ 348576 h 622300"/>
                <a:gd name="connsiteX101" fmla="*/ 1716232 w 1721798"/>
                <a:gd name="connsiteY101" fmla="*/ 351747 h 622300"/>
                <a:gd name="connsiteX102" fmla="*/ 1721020 w 1721798"/>
                <a:gd name="connsiteY102" fmla="*/ 352552 h 622300"/>
                <a:gd name="connsiteX103" fmla="*/ 1721798 w 1721798"/>
                <a:gd name="connsiteY103" fmla="*/ 353357 h 622300"/>
                <a:gd name="connsiteX104" fmla="*/ 1596415 w 1721798"/>
                <a:gd name="connsiteY104" fmla="*/ 408914 h 622300"/>
                <a:gd name="connsiteX105" fmla="*/ 1697200 w 1721798"/>
                <a:gd name="connsiteY105" fmla="*/ 506543 h 622300"/>
                <a:gd name="connsiteX106" fmla="*/ 1695584 w 1721798"/>
                <a:gd name="connsiteY106" fmla="*/ 506543 h 622300"/>
                <a:gd name="connsiteX107" fmla="*/ 1690018 w 1721798"/>
                <a:gd name="connsiteY107" fmla="*/ 504932 h 622300"/>
                <a:gd name="connsiteX108" fmla="*/ 1682118 w 1721798"/>
                <a:gd name="connsiteY108" fmla="*/ 503372 h 622300"/>
                <a:gd name="connsiteX109" fmla="*/ 1671765 w 1721798"/>
                <a:gd name="connsiteY109" fmla="*/ 501762 h 622300"/>
                <a:gd name="connsiteX110" fmla="*/ 1659915 w 1721798"/>
                <a:gd name="connsiteY110" fmla="*/ 498592 h 622300"/>
                <a:gd name="connsiteX111" fmla="*/ 1644833 w 1721798"/>
                <a:gd name="connsiteY111" fmla="*/ 496226 h 622300"/>
                <a:gd name="connsiteX112" fmla="*/ 1630529 w 1721798"/>
                <a:gd name="connsiteY112" fmla="*/ 493056 h 622300"/>
                <a:gd name="connsiteX113" fmla="*/ 1614669 w 1721798"/>
                <a:gd name="connsiteY113" fmla="*/ 490691 h 622300"/>
                <a:gd name="connsiteX114" fmla="*/ 1599587 w 1721798"/>
                <a:gd name="connsiteY114" fmla="*/ 488275 h 622300"/>
                <a:gd name="connsiteX115" fmla="*/ 1583667 w 1721798"/>
                <a:gd name="connsiteY115" fmla="*/ 485105 h 622300"/>
                <a:gd name="connsiteX116" fmla="*/ 1569423 w 1721798"/>
                <a:gd name="connsiteY116" fmla="*/ 482740 h 622300"/>
                <a:gd name="connsiteX117" fmla="*/ 1555119 w 1721798"/>
                <a:gd name="connsiteY117" fmla="*/ 480374 h 622300"/>
                <a:gd name="connsiteX118" fmla="*/ 1543209 w 1721798"/>
                <a:gd name="connsiteY118" fmla="*/ 478764 h 622300"/>
                <a:gd name="connsiteX119" fmla="*/ 1533693 w 1721798"/>
                <a:gd name="connsiteY119" fmla="*/ 477959 h 622300"/>
                <a:gd name="connsiteX120" fmla="*/ 1525734 w 1721798"/>
                <a:gd name="connsiteY120" fmla="*/ 477154 h 622300"/>
                <a:gd name="connsiteX121" fmla="*/ 1521784 w 1721798"/>
                <a:gd name="connsiteY121" fmla="*/ 477154 h 622300"/>
                <a:gd name="connsiteX122" fmla="*/ 1512268 w 1721798"/>
                <a:gd name="connsiteY122" fmla="*/ 477959 h 622300"/>
                <a:gd name="connsiteX123" fmla="*/ 1497964 w 1721798"/>
                <a:gd name="connsiteY123" fmla="*/ 479569 h 622300"/>
                <a:gd name="connsiteX124" fmla="*/ 1479710 w 1721798"/>
                <a:gd name="connsiteY124" fmla="*/ 481129 h 622300"/>
                <a:gd name="connsiteX125" fmla="*/ 1459062 w 1721798"/>
                <a:gd name="connsiteY125" fmla="*/ 484300 h 622300"/>
                <a:gd name="connsiteX126" fmla="*/ 1437636 w 1721798"/>
                <a:gd name="connsiteY126" fmla="*/ 488275 h 622300"/>
                <a:gd name="connsiteX127" fmla="*/ 1416210 w 1721798"/>
                <a:gd name="connsiteY127" fmla="*/ 493056 h 622300"/>
                <a:gd name="connsiteX128" fmla="*/ 1397956 w 1721798"/>
                <a:gd name="connsiteY128" fmla="*/ 498592 h 622300"/>
                <a:gd name="connsiteX129" fmla="*/ 1383653 w 1721798"/>
                <a:gd name="connsiteY129" fmla="*/ 506543 h 622300"/>
                <a:gd name="connsiteX130" fmla="*/ 1370965 w 1721798"/>
                <a:gd name="connsiteY130" fmla="*/ 514494 h 622300"/>
                <a:gd name="connsiteX131" fmla="*/ 1357439 w 1721798"/>
                <a:gd name="connsiteY131" fmla="*/ 521640 h 622300"/>
                <a:gd name="connsiteX132" fmla="*/ 1344751 w 1721798"/>
                <a:gd name="connsiteY132" fmla="*/ 529541 h 622300"/>
                <a:gd name="connsiteX133" fmla="*/ 1332063 w 1721798"/>
                <a:gd name="connsiteY133" fmla="*/ 537492 h 622300"/>
                <a:gd name="connsiteX134" fmla="*/ 1318597 w 1721798"/>
                <a:gd name="connsiteY134" fmla="*/ 544638 h 622300"/>
                <a:gd name="connsiteX135" fmla="*/ 1305071 w 1721798"/>
                <a:gd name="connsiteY135" fmla="*/ 551784 h 622300"/>
                <a:gd name="connsiteX136" fmla="*/ 1290767 w 1721798"/>
                <a:gd name="connsiteY136" fmla="*/ 559735 h 622300"/>
                <a:gd name="connsiteX137" fmla="*/ 1277301 w 1721798"/>
                <a:gd name="connsiteY137" fmla="*/ 567686 h 622300"/>
                <a:gd name="connsiteX138" fmla="*/ 1267785 w 1721798"/>
                <a:gd name="connsiteY138" fmla="*/ 571611 h 622300"/>
                <a:gd name="connsiteX139" fmla="*/ 1256653 w 1721798"/>
                <a:gd name="connsiteY139" fmla="*/ 575587 h 622300"/>
                <a:gd name="connsiteX140" fmla="*/ 1242350 w 1721798"/>
                <a:gd name="connsiteY140" fmla="*/ 579563 h 622300"/>
                <a:gd name="connsiteX141" fmla="*/ 1227268 w 1721798"/>
                <a:gd name="connsiteY141" fmla="*/ 581928 h 622300"/>
                <a:gd name="connsiteX142" fmla="*/ 1209852 w 1721798"/>
                <a:gd name="connsiteY142" fmla="*/ 583538 h 622300"/>
                <a:gd name="connsiteX143" fmla="*/ 1191598 w 1721798"/>
                <a:gd name="connsiteY143" fmla="*/ 583538 h 622300"/>
                <a:gd name="connsiteX144" fmla="*/ 1170950 w 1721798"/>
                <a:gd name="connsiteY144" fmla="*/ 581928 h 622300"/>
                <a:gd name="connsiteX145" fmla="*/ 1151080 w 1721798"/>
                <a:gd name="connsiteY145" fmla="*/ 578003 h 622300"/>
                <a:gd name="connsiteX146" fmla="*/ 1143958 w 1721798"/>
                <a:gd name="connsiteY146" fmla="*/ 574782 h 622300"/>
                <a:gd name="connsiteX147" fmla="*/ 1138392 w 1721798"/>
                <a:gd name="connsiteY147" fmla="*/ 568441 h 622300"/>
                <a:gd name="connsiteX148" fmla="*/ 1132826 w 1721798"/>
                <a:gd name="connsiteY148" fmla="*/ 559735 h 622300"/>
                <a:gd name="connsiteX149" fmla="*/ 1128876 w 1721798"/>
                <a:gd name="connsiteY149" fmla="*/ 550224 h 622300"/>
                <a:gd name="connsiteX150" fmla="*/ 1126482 w 1721798"/>
                <a:gd name="connsiteY150" fmla="*/ 539857 h 622300"/>
                <a:gd name="connsiteX151" fmla="*/ 1124926 w 1721798"/>
                <a:gd name="connsiteY151" fmla="*/ 531151 h 622300"/>
                <a:gd name="connsiteX152" fmla="*/ 1123310 w 1721798"/>
                <a:gd name="connsiteY152" fmla="*/ 522395 h 622300"/>
                <a:gd name="connsiteX153" fmla="*/ 1124926 w 1721798"/>
                <a:gd name="connsiteY153" fmla="*/ 516859 h 622300"/>
                <a:gd name="connsiteX154" fmla="*/ 1136776 w 1721798"/>
                <a:gd name="connsiteY154" fmla="*/ 482740 h 622300"/>
                <a:gd name="connsiteX155" fmla="*/ 1151080 w 1721798"/>
                <a:gd name="connsiteY155" fmla="*/ 450180 h 622300"/>
                <a:gd name="connsiteX156" fmla="*/ 1165384 w 1721798"/>
                <a:gd name="connsiteY156" fmla="*/ 420036 h 622300"/>
                <a:gd name="connsiteX157" fmla="*/ 1180466 w 1721798"/>
                <a:gd name="connsiteY157" fmla="*/ 393817 h 622300"/>
                <a:gd name="connsiteX158" fmla="*/ 1193932 w 1721798"/>
                <a:gd name="connsiteY158" fmla="*/ 372379 h 622300"/>
                <a:gd name="connsiteX159" fmla="*/ 1205064 w 1721798"/>
                <a:gd name="connsiteY159" fmla="*/ 356527 h 622300"/>
                <a:gd name="connsiteX160" fmla="*/ 1212186 w 1721798"/>
                <a:gd name="connsiteY160" fmla="*/ 345406 h 622300"/>
                <a:gd name="connsiteX161" fmla="*/ 1215358 w 1721798"/>
                <a:gd name="connsiteY161" fmla="*/ 341430 h 622300"/>
                <a:gd name="connsiteX162" fmla="*/ 1099050 w 1721798"/>
                <a:gd name="connsiteY162" fmla="*/ 340794 h 622300"/>
                <a:gd name="connsiteX163" fmla="*/ 1023658 w 1721798"/>
                <a:gd name="connsiteY163" fmla="*/ 360983 h 622300"/>
                <a:gd name="connsiteX164" fmla="*/ 915489 w 1721798"/>
                <a:gd name="connsiteY164" fmla="*/ 388030 h 622300"/>
                <a:gd name="connsiteX165" fmla="*/ 829590 w 1721798"/>
                <a:gd name="connsiteY165" fmla="*/ 419055 h 622300"/>
                <a:gd name="connsiteX166" fmla="*/ 715929 w 1721798"/>
                <a:gd name="connsiteY166" fmla="*/ 457204 h 622300"/>
                <a:gd name="connsiteX167" fmla="*/ 711215 w 1721798"/>
                <a:gd name="connsiteY167" fmla="*/ 458760 h 622300"/>
                <a:gd name="connsiteX168" fmla="*/ 657225 w 1721798"/>
                <a:gd name="connsiteY168" fmla="*/ 481785 h 622300"/>
                <a:gd name="connsiteX169" fmla="*/ 589777 w 1721798"/>
                <a:gd name="connsiteY169" fmla="*/ 510411 h 622300"/>
                <a:gd name="connsiteX170" fmla="*/ 565976 w 1721798"/>
                <a:gd name="connsiteY170" fmla="*/ 521488 h 622300"/>
                <a:gd name="connsiteX171" fmla="*/ 563543 w 1721798"/>
                <a:gd name="connsiteY171" fmla="*/ 522297 h 622300"/>
                <a:gd name="connsiteX172" fmla="*/ 558828 w 1721798"/>
                <a:gd name="connsiteY172" fmla="*/ 524661 h 622300"/>
                <a:gd name="connsiteX173" fmla="*/ 554798 w 1721798"/>
                <a:gd name="connsiteY173" fmla="*/ 526279 h 622300"/>
                <a:gd name="connsiteX174" fmla="*/ 487349 w 1721798"/>
                <a:gd name="connsiteY174" fmla="*/ 558826 h 622300"/>
                <a:gd name="connsiteX175" fmla="*/ 473890 w 1721798"/>
                <a:gd name="connsiteY175" fmla="*/ 565920 h 622300"/>
                <a:gd name="connsiteX176" fmla="*/ 428645 w 1721798"/>
                <a:gd name="connsiteY176" fmla="*/ 586580 h 622300"/>
                <a:gd name="connsiteX177" fmla="*/ 414349 w 1721798"/>
                <a:gd name="connsiteY177" fmla="*/ 593737 h 622300"/>
                <a:gd name="connsiteX178" fmla="*/ 372299 w 1721798"/>
                <a:gd name="connsiteY178" fmla="*/ 610414 h 622300"/>
                <a:gd name="connsiteX179" fmla="*/ 360360 w 1721798"/>
                <a:gd name="connsiteY179" fmla="*/ 615144 h 622300"/>
                <a:gd name="connsiteX180" fmla="*/ 349258 w 1721798"/>
                <a:gd name="connsiteY180" fmla="*/ 619126 h 622300"/>
                <a:gd name="connsiteX181" fmla="*/ 340513 w 1721798"/>
                <a:gd name="connsiteY181" fmla="*/ 621491 h 622300"/>
                <a:gd name="connsiteX182" fmla="*/ 331769 w 1721798"/>
                <a:gd name="connsiteY182" fmla="*/ 622300 h 622300"/>
                <a:gd name="connsiteX183" fmla="*/ 325457 w 1721798"/>
                <a:gd name="connsiteY183" fmla="*/ 622300 h 622300"/>
                <a:gd name="connsiteX184" fmla="*/ 311161 w 1721798"/>
                <a:gd name="connsiteY184" fmla="*/ 619126 h 622300"/>
                <a:gd name="connsiteX185" fmla="*/ 295269 w 1721798"/>
                <a:gd name="connsiteY185" fmla="*/ 610414 h 622300"/>
                <a:gd name="connsiteX186" fmla="*/ 280213 w 1721798"/>
                <a:gd name="connsiteY186" fmla="*/ 598466 h 622300"/>
                <a:gd name="connsiteX187" fmla="*/ 263559 w 1721798"/>
                <a:gd name="connsiteY187" fmla="*/ 584215 h 622300"/>
                <a:gd name="connsiteX188" fmla="*/ 247667 w 1721798"/>
                <a:gd name="connsiteY188" fmla="*/ 566729 h 622300"/>
                <a:gd name="connsiteX189" fmla="*/ 232535 w 1721798"/>
                <a:gd name="connsiteY189" fmla="*/ 548495 h 622300"/>
                <a:gd name="connsiteX190" fmla="*/ 216718 w 1721798"/>
                <a:gd name="connsiteY190" fmla="*/ 528644 h 622300"/>
                <a:gd name="connsiteX191" fmla="*/ 202422 w 1721798"/>
                <a:gd name="connsiteY191" fmla="*/ 507237 h 622300"/>
                <a:gd name="connsiteX192" fmla="*/ 188126 w 1721798"/>
                <a:gd name="connsiteY192" fmla="*/ 487385 h 622300"/>
                <a:gd name="connsiteX193" fmla="*/ 175428 w 1721798"/>
                <a:gd name="connsiteY193" fmla="*/ 467534 h 622300"/>
                <a:gd name="connsiteX194" fmla="*/ 163489 w 1721798"/>
                <a:gd name="connsiteY194" fmla="*/ 447683 h 622300"/>
                <a:gd name="connsiteX195" fmla="*/ 153984 w 1721798"/>
                <a:gd name="connsiteY195" fmla="*/ 431005 h 622300"/>
                <a:gd name="connsiteX196" fmla="*/ 145239 w 1721798"/>
                <a:gd name="connsiteY196" fmla="*/ 415945 h 622300"/>
                <a:gd name="connsiteX197" fmla="*/ 138928 w 1721798"/>
                <a:gd name="connsiteY197" fmla="*/ 403997 h 622300"/>
                <a:gd name="connsiteX198" fmla="*/ 134137 w 1721798"/>
                <a:gd name="connsiteY198" fmla="*/ 395285 h 622300"/>
                <a:gd name="connsiteX199" fmla="*/ 132540 w 1721798"/>
                <a:gd name="connsiteY199" fmla="*/ 390556 h 622300"/>
                <a:gd name="connsiteX200" fmla="*/ 133377 w 1721798"/>
                <a:gd name="connsiteY200" fmla="*/ 384146 h 622300"/>
                <a:gd name="connsiteX201" fmla="*/ 137331 w 1721798"/>
                <a:gd name="connsiteY201" fmla="*/ 373069 h 622300"/>
                <a:gd name="connsiteX202" fmla="*/ 143642 w 1721798"/>
                <a:gd name="connsiteY202" fmla="*/ 361183 h 622300"/>
                <a:gd name="connsiteX203" fmla="*/ 151627 w 1721798"/>
                <a:gd name="connsiteY203" fmla="*/ 347679 h 622300"/>
                <a:gd name="connsiteX204" fmla="*/ 161892 w 1721798"/>
                <a:gd name="connsiteY204" fmla="*/ 334175 h 622300"/>
                <a:gd name="connsiteX205" fmla="*/ 170637 w 1721798"/>
                <a:gd name="connsiteY205" fmla="*/ 320671 h 622300"/>
                <a:gd name="connsiteX206" fmla="*/ 180218 w 1721798"/>
                <a:gd name="connsiteY206" fmla="*/ 311150 h 622300"/>
                <a:gd name="connsiteX207" fmla="*/ 187290 w 1721798"/>
                <a:gd name="connsiteY207" fmla="*/ 303994 h 622300"/>
                <a:gd name="connsiteX208" fmla="*/ 207973 w 1721798"/>
                <a:gd name="connsiteY208" fmla="*/ 288934 h 622300"/>
                <a:gd name="connsiteX209" fmla="*/ 228580 w 1721798"/>
                <a:gd name="connsiteY209" fmla="*/ 274621 h 622300"/>
                <a:gd name="connsiteX210" fmla="*/ 250024 w 1721798"/>
                <a:gd name="connsiteY210" fmla="*/ 260370 h 622300"/>
                <a:gd name="connsiteX211" fmla="*/ 269871 w 1721798"/>
                <a:gd name="connsiteY211" fmla="*/ 247675 h 622300"/>
                <a:gd name="connsiteX212" fmla="*/ 287360 w 1721798"/>
                <a:gd name="connsiteY212" fmla="*/ 238154 h 622300"/>
                <a:gd name="connsiteX213" fmla="*/ 300820 w 1721798"/>
                <a:gd name="connsiteY213" fmla="*/ 229380 h 622300"/>
                <a:gd name="connsiteX214" fmla="*/ 310325 w 1721798"/>
                <a:gd name="connsiteY214" fmla="*/ 223841 h 622300"/>
                <a:gd name="connsiteX215" fmla="*/ 313519 w 1721798"/>
                <a:gd name="connsiteY215" fmla="*/ 222223 h 622300"/>
                <a:gd name="connsiteX216" fmla="*/ 311161 w 1721798"/>
                <a:gd name="connsiteY216" fmla="*/ 221477 h 622300"/>
                <a:gd name="connsiteX217" fmla="*/ 304774 w 1721798"/>
                <a:gd name="connsiteY217" fmla="*/ 219859 h 622300"/>
                <a:gd name="connsiteX218" fmla="*/ 293672 w 1721798"/>
                <a:gd name="connsiteY218" fmla="*/ 216685 h 622300"/>
                <a:gd name="connsiteX219" fmla="*/ 277779 w 1721798"/>
                <a:gd name="connsiteY219" fmla="*/ 213511 h 622300"/>
                <a:gd name="connsiteX220" fmla="*/ 259529 w 1721798"/>
                <a:gd name="connsiteY220" fmla="*/ 210337 h 622300"/>
                <a:gd name="connsiteX221" fmla="*/ 238162 w 1721798"/>
                <a:gd name="connsiteY221" fmla="*/ 207973 h 622300"/>
                <a:gd name="connsiteX222" fmla="*/ 212688 w 1721798"/>
                <a:gd name="connsiteY222" fmla="*/ 206355 h 622300"/>
                <a:gd name="connsiteX223" fmla="*/ 185769 w 1721798"/>
                <a:gd name="connsiteY223" fmla="*/ 207973 h 622300"/>
                <a:gd name="connsiteX224" fmla="*/ 167519 w 1721798"/>
                <a:gd name="connsiteY224" fmla="*/ 209528 h 622300"/>
                <a:gd name="connsiteX225" fmla="*/ 145239 w 1721798"/>
                <a:gd name="connsiteY225" fmla="*/ 214320 h 622300"/>
                <a:gd name="connsiteX226" fmla="*/ 121438 w 1721798"/>
                <a:gd name="connsiteY226" fmla="*/ 218303 h 622300"/>
                <a:gd name="connsiteX227" fmla="*/ 97637 w 1721798"/>
                <a:gd name="connsiteY227" fmla="*/ 223841 h 622300"/>
                <a:gd name="connsiteX228" fmla="*/ 74597 w 1721798"/>
                <a:gd name="connsiteY228" fmla="*/ 229380 h 622300"/>
                <a:gd name="connsiteX229" fmla="*/ 57944 w 1721798"/>
                <a:gd name="connsiteY229" fmla="*/ 234172 h 622300"/>
                <a:gd name="connsiteX230" fmla="*/ 44484 w 1721798"/>
                <a:gd name="connsiteY230" fmla="*/ 238154 h 622300"/>
                <a:gd name="connsiteX231" fmla="*/ 40454 w 1721798"/>
                <a:gd name="connsiteY231" fmla="*/ 238901 h 622300"/>
                <a:gd name="connsiteX232" fmla="*/ 61898 w 1721798"/>
                <a:gd name="connsiteY232" fmla="*/ 186503 h 622300"/>
                <a:gd name="connsiteX233" fmla="*/ 110336 w 1721798"/>
                <a:gd name="connsiteY233" fmla="*/ 131741 h 622300"/>
                <a:gd name="connsiteX234" fmla="*/ 108739 w 1721798"/>
                <a:gd name="connsiteY234" fmla="*/ 130994 h 622300"/>
                <a:gd name="connsiteX235" fmla="*/ 102428 w 1721798"/>
                <a:gd name="connsiteY235" fmla="*/ 129376 h 622300"/>
                <a:gd name="connsiteX236" fmla="*/ 94444 w 1721798"/>
                <a:gd name="connsiteY236" fmla="*/ 126203 h 622300"/>
                <a:gd name="connsiteX237" fmla="*/ 84102 w 1721798"/>
                <a:gd name="connsiteY237" fmla="*/ 123029 h 622300"/>
                <a:gd name="connsiteX238" fmla="*/ 73000 w 1721798"/>
                <a:gd name="connsiteY238" fmla="*/ 119046 h 622300"/>
                <a:gd name="connsiteX239" fmla="*/ 63495 w 1721798"/>
                <a:gd name="connsiteY239" fmla="*/ 114317 h 622300"/>
                <a:gd name="connsiteX240" fmla="*/ 53990 w 1721798"/>
                <a:gd name="connsiteY240" fmla="*/ 109525 h 622300"/>
                <a:gd name="connsiteX241" fmla="*/ 47602 w 1721798"/>
                <a:gd name="connsiteY241" fmla="*/ 106351 h 622300"/>
                <a:gd name="connsiteX242" fmla="*/ 42051 w 1721798"/>
                <a:gd name="connsiteY242" fmla="*/ 101622 h 622300"/>
                <a:gd name="connsiteX243" fmla="*/ 34903 w 1721798"/>
                <a:gd name="connsiteY243" fmla="*/ 95274 h 622300"/>
                <a:gd name="connsiteX244" fmla="*/ 27755 w 1721798"/>
                <a:gd name="connsiteY244" fmla="*/ 88118 h 622300"/>
                <a:gd name="connsiteX245" fmla="*/ 19847 w 1721798"/>
                <a:gd name="connsiteY245" fmla="*/ 80961 h 622300"/>
                <a:gd name="connsiteX246" fmla="*/ 12699 w 1721798"/>
                <a:gd name="connsiteY246" fmla="*/ 72996 h 622300"/>
                <a:gd name="connsiteX247" fmla="*/ 6388 w 1721798"/>
                <a:gd name="connsiteY247" fmla="*/ 66648 h 622300"/>
                <a:gd name="connsiteX248" fmla="*/ 2358 w 1721798"/>
                <a:gd name="connsiteY248" fmla="*/ 61110 h 622300"/>
                <a:gd name="connsiteX249" fmla="*/ 0 w 1721798"/>
                <a:gd name="connsiteY249" fmla="*/ 57127 h 622300"/>
                <a:gd name="connsiteX250" fmla="*/ 761 w 1721798"/>
                <a:gd name="connsiteY250" fmla="*/ 55571 h 622300"/>
                <a:gd name="connsiteX251" fmla="*/ 3954 w 1721798"/>
                <a:gd name="connsiteY251" fmla="*/ 54762 h 622300"/>
                <a:gd name="connsiteX252" fmla="*/ 9505 w 1721798"/>
                <a:gd name="connsiteY252" fmla="*/ 52398 h 622300"/>
                <a:gd name="connsiteX253" fmla="*/ 15893 w 1721798"/>
                <a:gd name="connsiteY253" fmla="*/ 49224 h 622300"/>
                <a:gd name="connsiteX254" fmla="*/ 23801 w 1721798"/>
                <a:gd name="connsiteY254" fmla="*/ 46050 h 622300"/>
                <a:gd name="connsiteX255" fmla="*/ 32546 w 1721798"/>
                <a:gd name="connsiteY255" fmla="*/ 41259 h 622300"/>
                <a:gd name="connsiteX256" fmla="*/ 44484 w 1721798"/>
                <a:gd name="connsiteY256" fmla="*/ 36529 h 622300"/>
                <a:gd name="connsiteX257" fmla="*/ 57944 w 1721798"/>
                <a:gd name="connsiteY257" fmla="*/ 32546 h 622300"/>
                <a:gd name="connsiteX258" fmla="*/ 71403 w 1721798"/>
                <a:gd name="connsiteY258" fmla="*/ 27755 h 622300"/>
                <a:gd name="connsiteX259" fmla="*/ 86535 w 1721798"/>
                <a:gd name="connsiteY259" fmla="*/ 22216 h 622300"/>
                <a:gd name="connsiteX260" fmla="*/ 103188 w 1721798"/>
                <a:gd name="connsiteY260" fmla="*/ 17487 h 622300"/>
                <a:gd name="connsiteX261" fmla="*/ 120678 w 1721798"/>
                <a:gd name="connsiteY261" fmla="*/ 14313 h 622300"/>
                <a:gd name="connsiteX262" fmla="*/ 139688 w 1721798"/>
                <a:gd name="connsiteY262" fmla="*/ 10330 h 622300"/>
                <a:gd name="connsiteX263" fmla="*/ 158775 w 1721798"/>
                <a:gd name="connsiteY263" fmla="*/ 6348 h 622300"/>
                <a:gd name="connsiteX264" fmla="*/ 180218 w 1721798"/>
                <a:gd name="connsiteY264" fmla="*/ 3983 h 622300"/>
                <a:gd name="connsiteX265" fmla="*/ 200825 w 1721798"/>
                <a:gd name="connsiteY265" fmla="*/ 2365 h 622300"/>
                <a:gd name="connsiteX266" fmla="*/ 211167 w 1721798"/>
                <a:gd name="connsiteY266" fmla="*/ 809 h 622300"/>
                <a:gd name="connsiteX267" fmla="*/ 221433 w 1721798"/>
                <a:gd name="connsiteY267" fmla="*/ 809 h 622300"/>
                <a:gd name="connsiteX268" fmla="*/ 232535 w 1721798"/>
                <a:gd name="connsiteY268" fmla="*/ 809 h 622300"/>
                <a:gd name="connsiteX269" fmla="*/ 242876 w 1721798"/>
                <a:gd name="connsiteY26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28864 w 1721798"/>
                <a:gd name="connsiteY24" fmla="*/ 220163 h 622300"/>
                <a:gd name="connsiteX25" fmla="*/ 430242 w 1721798"/>
                <a:gd name="connsiteY25" fmla="*/ 246866 h 622300"/>
                <a:gd name="connsiteX26" fmla="*/ 424691 w 1721798"/>
                <a:gd name="connsiteY26" fmla="*/ 282587 h 622300"/>
                <a:gd name="connsiteX27" fmla="*/ 419064 w 1721798"/>
                <a:gd name="connsiteY27" fmla="*/ 314324 h 622300"/>
                <a:gd name="connsiteX28" fmla="*/ 415946 w 1721798"/>
                <a:gd name="connsiteY28" fmla="*/ 329383 h 622300"/>
                <a:gd name="connsiteX29" fmla="*/ 643766 w 1721798"/>
                <a:gd name="connsiteY29" fmla="*/ 217494 h 622300"/>
                <a:gd name="connsiteX30" fmla="*/ 773068 w 1721798"/>
                <a:gd name="connsiteY30" fmla="*/ 166598 h 622300"/>
                <a:gd name="connsiteX31" fmla="*/ 773120 w 1721798"/>
                <a:gd name="connsiteY31" fmla="*/ 162105 h 622300"/>
                <a:gd name="connsiteX32" fmla="*/ 774710 w 1721798"/>
                <a:gd name="connsiteY32" fmla="*/ 161310 h 622300"/>
                <a:gd name="connsiteX33" fmla="*/ 798571 w 1721798"/>
                <a:gd name="connsiteY33" fmla="*/ 154945 h 622300"/>
                <a:gd name="connsiteX34" fmla="*/ 842316 w 1721798"/>
                <a:gd name="connsiteY34" fmla="*/ 142217 h 622300"/>
                <a:gd name="connsiteX35" fmla="*/ 859814 w 1721798"/>
                <a:gd name="connsiteY35" fmla="*/ 136649 h 622300"/>
                <a:gd name="connsiteX36" fmla="*/ 913103 w 1721798"/>
                <a:gd name="connsiteY36" fmla="*/ 122330 h 622300"/>
                <a:gd name="connsiteX37" fmla="*/ 929806 w 1721798"/>
                <a:gd name="connsiteY37" fmla="*/ 116761 h 622300"/>
                <a:gd name="connsiteX38" fmla="*/ 973551 w 1721798"/>
                <a:gd name="connsiteY38" fmla="*/ 104828 h 622300"/>
                <a:gd name="connsiteX39" fmla="*/ 983890 w 1721798"/>
                <a:gd name="connsiteY39" fmla="*/ 101646 h 622300"/>
                <a:gd name="connsiteX40" fmla="*/ 990253 w 1721798"/>
                <a:gd name="connsiteY40" fmla="*/ 100055 h 622300"/>
                <a:gd name="connsiteX41" fmla="*/ 997412 w 1721798"/>
                <a:gd name="connsiteY41" fmla="*/ 99260 h 622300"/>
                <a:gd name="connsiteX42" fmla="*/ 1005365 w 1721798"/>
                <a:gd name="connsiteY42" fmla="*/ 97669 h 622300"/>
                <a:gd name="connsiteX43" fmla="*/ 1035589 w 1721798"/>
                <a:gd name="connsiteY43" fmla="*/ 93691 h 622300"/>
                <a:gd name="connsiteX44" fmla="*/ 1047519 w 1721798"/>
                <a:gd name="connsiteY44" fmla="*/ 92100 h 622300"/>
                <a:gd name="connsiteX45" fmla="*/ 1059450 w 1721798"/>
                <a:gd name="connsiteY45" fmla="*/ 91305 h 622300"/>
                <a:gd name="connsiteX46" fmla="*/ 1072175 w 1721798"/>
                <a:gd name="connsiteY46" fmla="*/ 88918 h 622300"/>
                <a:gd name="connsiteX47" fmla="*/ 1111148 w 1721798"/>
                <a:gd name="connsiteY47" fmla="*/ 85736 h 622300"/>
                <a:gd name="connsiteX48" fmla="*/ 1123874 w 1721798"/>
                <a:gd name="connsiteY48" fmla="*/ 84145 h 622300"/>
                <a:gd name="connsiteX49" fmla="*/ 1137395 w 1721798"/>
                <a:gd name="connsiteY49" fmla="*/ 82554 h 622300"/>
                <a:gd name="connsiteX50" fmla="*/ 1149325 w 1721798"/>
                <a:gd name="connsiteY50" fmla="*/ 81759 h 622300"/>
                <a:gd name="connsiteX51" fmla="*/ 1162051 w 1721798"/>
                <a:gd name="connsiteY51" fmla="*/ 80963 h 622300"/>
                <a:gd name="connsiteX52" fmla="*/ 1161685 w 1721798"/>
                <a:gd name="connsiteY52" fmla="*/ 82474 h 622300"/>
                <a:gd name="connsiteX53" fmla="*/ 1225712 w 1721798"/>
                <a:gd name="connsiteY53" fmla="*/ 80300 h 622300"/>
                <a:gd name="connsiteX54" fmla="*/ 1230440 w 1721798"/>
                <a:gd name="connsiteY54" fmla="*/ 81105 h 622300"/>
                <a:gd name="connsiteX55" fmla="*/ 1237622 w 1721798"/>
                <a:gd name="connsiteY55" fmla="*/ 81910 h 622300"/>
                <a:gd name="connsiteX56" fmla="*/ 1271735 w 1721798"/>
                <a:gd name="connsiteY56" fmla="*/ 88251 h 622300"/>
                <a:gd name="connsiteX57" fmla="*/ 1285261 w 1721798"/>
                <a:gd name="connsiteY57" fmla="*/ 91422 h 622300"/>
                <a:gd name="connsiteX58" fmla="*/ 1301121 w 1721798"/>
                <a:gd name="connsiteY58" fmla="*/ 93787 h 622300"/>
                <a:gd name="connsiteX59" fmla="*/ 1349539 w 1721798"/>
                <a:gd name="connsiteY59" fmla="*/ 103298 h 622300"/>
                <a:gd name="connsiteX60" fmla="*/ 1365399 w 1721798"/>
                <a:gd name="connsiteY60" fmla="*/ 106519 h 622300"/>
                <a:gd name="connsiteX61" fmla="*/ 1407472 w 1721798"/>
                <a:gd name="connsiteY61" fmla="*/ 116835 h 622300"/>
                <a:gd name="connsiteX62" fmla="*/ 1417766 w 1721798"/>
                <a:gd name="connsiteY62" fmla="*/ 119200 h 622300"/>
                <a:gd name="connsiteX63" fmla="*/ 1436020 w 1721798"/>
                <a:gd name="connsiteY63" fmla="*/ 126346 h 622300"/>
                <a:gd name="connsiteX64" fmla="*/ 1465406 w 1721798"/>
                <a:gd name="connsiteY64" fmla="*/ 141443 h 622300"/>
                <a:gd name="connsiteX65" fmla="*/ 1476538 w 1721798"/>
                <a:gd name="connsiteY65" fmla="*/ 148539 h 622300"/>
                <a:gd name="connsiteX66" fmla="*/ 1486054 w 1721798"/>
                <a:gd name="connsiteY66" fmla="*/ 157295 h 622300"/>
                <a:gd name="connsiteX67" fmla="*/ 1500358 w 1721798"/>
                <a:gd name="connsiteY67" fmla="*/ 172393 h 622300"/>
                <a:gd name="connsiteX68" fmla="*/ 1506702 w 1721798"/>
                <a:gd name="connsiteY68" fmla="*/ 178733 h 622300"/>
                <a:gd name="connsiteX69" fmla="*/ 1516996 w 1721798"/>
                <a:gd name="connsiteY69" fmla="*/ 193831 h 622300"/>
                <a:gd name="connsiteX70" fmla="*/ 1523340 w 1721798"/>
                <a:gd name="connsiteY70" fmla="*/ 208877 h 622300"/>
                <a:gd name="connsiteX71" fmla="*/ 1524178 w 1721798"/>
                <a:gd name="connsiteY71" fmla="*/ 227145 h 622300"/>
                <a:gd name="connsiteX72" fmla="*/ 1516996 w 1721798"/>
                <a:gd name="connsiteY72" fmla="*/ 247778 h 622300"/>
                <a:gd name="connsiteX73" fmla="*/ 1510652 w 1721798"/>
                <a:gd name="connsiteY73" fmla="*/ 258094 h 622300"/>
                <a:gd name="connsiteX74" fmla="*/ 1503530 w 1721798"/>
                <a:gd name="connsiteY74" fmla="*/ 269216 h 622300"/>
                <a:gd name="connsiteX75" fmla="*/ 1497186 w 1721798"/>
                <a:gd name="connsiteY75" fmla="*/ 280337 h 622300"/>
                <a:gd name="connsiteX76" fmla="*/ 1489226 w 1721798"/>
                <a:gd name="connsiteY76" fmla="*/ 291459 h 622300"/>
                <a:gd name="connsiteX77" fmla="*/ 1482882 w 1721798"/>
                <a:gd name="connsiteY77" fmla="*/ 300165 h 622300"/>
                <a:gd name="connsiteX78" fmla="*/ 1478932 w 1721798"/>
                <a:gd name="connsiteY78" fmla="*/ 308116 h 622300"/>
                <a:gd name="connsiteX79" fmla="*/ 1474922 w 1721798"/>
                <a:gd name="connsiteY79" fmla="*/ 312091 h 622300"/>
                <a:gd name="connsiteX80" fmla="*/ 1474144 w 1721798"/>
                <a:gd name="connsiteY80" fmla="*/ 314457 h 622300"/>
                <a:gd name="connsiteX81" fmla="*/ 1475760 w 1721798"/>
                <a:gd name="connsiteY81" fmla="*/ 314457 h 622300"/>
                <a:gd name="connsiteX82" fmla="*/ 1481266 w 1721798"/>
                <a:gd name="connsiteY82" fmla="*/ 312091 h 622300"/>
                <a:gd name="connsiteX83" fmla="*/ 1489226 w 1721798"/>
                <a:gd name="connsiteY83" fmla="*/ 311286 h 622300"/>
                <a:gd name="connsiteX84" fmla="*/ 1499520 w 1721798"/>
                <a:gd name="connsiteY84" fmla="*/ 309676 h 622300"/>
                <a:gd name="connsiteX85" fmla="*/ 1511430 w 1721798"/>
                <a:gd name="connsiteY85" fmla="*/ 308921 h 622300"/>
                <a:gd name="connsiteX86" fmla="*/ 1524178 w 1721798"/>
                <a:gd name="connsiteY86" fmla="*/ 307311 h 622300"/>
                <a:gd name="connsiteX87" fmla="*/ 1536865 w 1721798"/>
                <a:gd name="connsiteY87" fmla="*/ 307311 h 622300"/>
                <a:gd name="connsiteX88" fmla="*/ 1551169 w 1721798"/>
                <a:gd name="connsiteY88" fmla="*/ 307311 h 622300"/>
                <a:gd name="connsiteX89" fmla="*/ 1560685 w 1721798"/>
                <a:gd name="connsiteY89" fmla="*/ 308116 h 622300"/>
                <a:gd name="connsiteX90" fmla="*/ 1572595 w 1721798"/>
                <a:gd name="connsiteY90" fmla="*/ 309676 h 622300"/>
                <a:gd name="connsiteX91" fmla="*/ 1585283 w 1721798"/>
                <a:gd name="connsiteY91" fmla="*/ 311286 h 622300"/>
                <a:gd name="connsiteX92" fmla="*/ 1599587 w 1721798"/>
                <a:gd name="connsiteY92" fmla="*/ 315262 h 622300"/>
                <a:gd name="connsiteX93" fmla="*/ 1613053 w 1721798"/>
                <a:gd name="connsiteY93" fmla="*/ 318432 h 622300"/>
                <a:gd name="connsiteX94" fmla="*/ 1627357 w 1721798"/>
                <a:gd name="connsiteY94" fmla="*/ 322408 h 622300"/>
                <a:gd name="connsiteX95" fmla="*/ 1641601 w 1721798"/>
                <a:gd name="connsiteY95" fmla="*/ 327138 h 622300"/>
                <a:gd name="connsiteX96" fmla="*/ 1655905 w 1721798"/>
                <a:gd name="connsiteY96" fmla="*/ 330309 h 622300"/>
                <a:gd name="connsiteX97" fmla="*/ 1668593 w 1721798"/>
                <a:gd name="connsiteY97" fmla="*/ 335089 h 622300"/>
                <a:gd name="connsiteX98" fmla="*/ 1681340 w 1721798"/>
                <a:gd name="connsiteY98" fmla="*/ 339065 h 622300"/>
                <a:gd name="connsiteX99" fmla="*/ 1692412 w 1721798"/>
                <a:gd name="connsiteY99" fmla="*/ 343846 h 622300"/>
                <a:gd name="connsiteX100" fmla="*/ 1702766 w 1721798"/>
                <a:gd name="connsiteY100" fmla="*/ 346211 h 622300"/>
                <a:gd name="connsiteX101" fmla="*/ 1710666 w 1721798"/>
                <a:gd name="connsiteY101" fmla="*/ 348576 h 622300"/>
                <a:gd name="connsiteX102" fmla="*/ 1716232 w 1721798"/>
                <a:gd name="connsiteY102" fmla="*/ 351747 h 622300"/>
                <a:gd name="connsiteX103" fmla="*/ 1721020 w 1721798"/>
                <a:gd name="connsiteY103" fmla="*/ 352552 h 622300"/>
                <a:gd name="connsiteX104" fmla="*/ 1721798 w 1721798"/>
                <a:gd name="connsiteY104" fmla="*/ 353357 h 622300"/>
                <a:gd name="connsiteX105" fmla="*/ 1596415 w 1721798"/>
                <a:gd name="connsiteY105" fmla="*/ 408914 h 622300"/>
                <a:gd name="connsiteX106" fmla="*/ 1697200 w 1721798"/>
                <a:gd name="connsiteY106" fmla="*/ 506543 h 622300"/>
                <a:gd name="connsiteX107" fmla="*/ 1695584 w 1721798"/>
                <a:gd name="connsiteY107" fmla="*/ 506543 h 622300"/>
                <a:gd name="connsiteX108" fmla="*/ 1690018 w 1721798"/>
                <a:gd name="connsiteY108" fmla="*/ 504932 h 622300"/>
                <a:gd name="connsiteX109" fmla="*/ 1682118 w 1721798"/>
                <a:gd name="connsiteY109" fmla="*/ 503372 h 622300"/>
                <a:gd name="connsiteX110" fmla="*/ 1671765 w 1721798"/>
                <a:gd name="connsiteY110" fmla="*/ 501762 h 622300"/>
                <a:gd name="connsiteX111" fmla="*/ 1659915 w 1721798"/>
                <a:gd name="connsiteY111" fmla="*/ 498592 h 622300"/>
                <a:gd name="connsiteX112" fmla="*/ 1644833 w 1721798"/>
                <a:gd name="connsiteY112" fmla="*/ 496226 h 622300"/>
                <a:gd name="connsiteX113" fmla="*/ 1630529 w 1721798"/>
                <a:gd name="connsiteY113" fmla="*/ 493056 h 622300"/>
                <a:gd name="connsiteX114" fmla="*/ 1614669 w 1721798"/>
                <a:gd name="connsiteY114" fmla="*/ 490691 h 622300"/>
                <a:gd name="connsiteX115" fmla="*/ 1599587 w 1721798"/>
                <a:gd name="connsiteY115" fmla="*/ 488275 h 622300"/>
                <a:gd name="connsiteX116" fmla="*/ 1583667 w 1721798"/>
                <a:gd name="connsiteY116" fmla="*/ 485105 h 622300"/>
                <a:gd name="connsiteX117" fmla="*/ 1569423 w 1721798"/>
                <a:gd name="connsiteY117" fmla="*/ 482740 h 622300"/>
                <a:gd name="connsiteX118" fmla="*/ 1555119 w 1721798"/>
                <a:gd name="connsiteY118" fmla="*/ 480374 h 622300"/>
                <a:gd name="connsiteX119" fmla="*/ 1543209 w 1721798"/>
                <a:gd name="connsiteY119" fmla="*/ 478764 h 622300"/>
                <a:gd name="connsiteX120" fmla="*/ 1533693 w 1721798"/>
                <a:gd name="connsiteY120" fmla="*/ 477959 h 622300"/>
                <a:gd name="connsiteX121" fmla="*/ 1525734 w 1721798"/>
                <a:gd name="connsiteY121" fmla="*/ 477154 h 622300"/>
                <a:gd name="connsiteX122" fmla="*/ 1521784 w 1721798"/>
                <a:gd name="connsiteY122" fmla="*/ 477154 h 622300"/>
                <a:gd name="connsiteX123" fmla="*/ 1512268 w 1721798"/>
                <a:gd name="connsiteY123" fmla="*/ 477959 h 622300"/>
                <a:gd name="connsiteX124" fmla="*/ 1497964 w 1721798"/>
                <a:gd name="connsiteY124" fmla="*/ 479569 h 622300"/>
                <a:gd name="connsiteX125" fmla="*/ 1479710 w 1721798"/>
                <a:gd name="connsiteY125" fmla="*/ 481129 h 622300"/>
                <a:gd name="connsiteX126" fmla="*/ 1459062 w 1721798"/>
                <a:gd name="connsiteY126" fmla="*/ 484300 h 622300"/>
                <a:gd name="connsiteX127" fmla="*/ 1437636 w 1721798"/>
                <a:gd name="connsiteY127" fmla="*/ 488275 h 622300"/>
                <a:gd name="connsiteX128" fmla="*/ 1416210 w 1721798"/>
                <a:gd name="connsiteY128" fmla="*/ 493056 h 622300"/>
                <a:gd name="connsiteX129" fmla="*/ 1397956 w 1721798"/>
                <a:gd name="connsiteY129" fmla="*/ 498592 h 622300"/>
                <a:gd name="connsiteX130" fmla="*/ 1383653 w 1721798"/>
                <a:gd name="connsiteY130" fmla="*/ 506543 h 622300"/>
                <a:gd name="connsiteX131" fmla="*/ 1370965 w 1721798"/>
                <a:gd name="connsiteY131" fmla="*/ 514494 h 622300"/>
                <a:gd name="connsiteX132" fmla="*/ 1357439 w 1721798"/>
                <a:gd name="connsiteY132" fmla="*/ 521640 h 622300"/>
                <a:gd name="connsiteX133" fmla="*/ 1344751 w 1721798"/>
                <a:gd name="connsiteY133" fmla="*/ 529541 h 622300"/>
                <a:gd name="connsiteX134" fmla="*/ 1332063 w 1721798"/>
                <a:gd name="connsiteY134" fmla="*/ 537492 h 622300"/>
                <a:gd name="connsiteX135" fmla="*/ 1318597 w 1721798"/>
                <a:gd name="connsiteY135" fmla="*/ 544638 h 622300"/>
                <a:gd name="connsiteX136" fmla="*/ 1305071 w 1721798"/>
                <a:gd name="connsiteY136" fmla="*/ 551784 h 622300"/>
                <a:gd name="connsiteX137" fmla="*/ 1290767 w 1721798"/>
                <a:gd name="connsiteY137" fmla="*/ 559735 h 622300"/>
                <a:gd name="connsiteX138" fmla="*/ 1277301 w 1721798"/>
                <a:gd name="connsiteY138" fmla="*/ 567686 h 622300"/>
                <a:gd name="connsiteX139" fmla="*/ 1267785 w 1721798"/>
                <a:gd name="connsiteY139" fmla="*/ 571611 h 622300"/>
                <a:gd name="connsiteX140" fmla="*/ 1256653 w 1721798"/>
                <a:gd name="connsiteY140" fmla="*/ 575587 h 622300"/>
                <a:gd name="connsiteX141" fmla="*/ 1242350 w 1721798"/>
                <a:gd name="connsiteY141" fmla="*/ 579563 h 622300"/>
                <a:gd name="connsiteX142" fmla="*/ 1227268 w 1721798"/>
                <a:gd name="connsiteY142" fmla="*/ 581928 h 622300"/>
                <a:gd name="connsiteX143" fmla="*/ 1209852 w 1721798"/>
                <a:gd name="connsiteY143" fmla="*/ 583538 h 622300"/>
                <a:gd name="connsiteX144" fmla="*/ 1191598 w 1721798"/>
                <a:gd name="connsiteY144" fmla="*/ 583538 h 622300"/>
                <a:gd name="connsiteX145" fmla="*/ 1170950 w 1721798"/>
                <a:gd name="connsiteY145" fmla="*/ 581928 h 622300"/>
                <a:gd name="connsiteX146" fmla="*/ 1151080 w 1721798"/>
                <a:gd name="connsiteY146" fmla="*/ 578003 h 622300"/>
                <a:gd name="connsiteX147" fmla="*/ 1143958 w 1721798"/>
                <a:gd name="connsiteY147" fmla="*/ 574782 h 622300"/>
                <a:gd name="connsiteX148" fmla="*/ 1138392 w 1721798"/>
                <a:gd name="connsiteY148" fmla="*/ 568441 h 622300"/>
                <a:gd name="connsiteX149" fmla="*/ 1132826 w 1721798"/>
                <a:gd name="connsiteY149" fmla="*/ 559735 h 622300"/>
                <a:gd name="connsiteX150" fmla="*/ 1128876 w 1721798"/>
                <a:gd name="connsiteY150" fmla="*/ 550224 h 622300"/>
                <a:gd name="connsiteX151" fmla="*/ 1126482 w 1721798"/>
                <a:gd name="connsiteY151" fmla="*/ 539857 h 622300"/>
                <a:gd name="connsiteX152" fmla="*/ 1124926 w 1721798"/>
                <a:gd name="connsiteY152" fmla="*/ 531151 h 622300"/>
                <a:gd name="connsiteX153" fmla="*/ 1123310 w 1721798"/>
                <a:gd name="connsiteY153" fmla="*/ 522395 h 622300"/>
                <a:gd name="connsiteX154" fmla="*/ 1124926 w 1721798"/>
                <a:gd name="connsiteY154" fmla="*/ 516859 h 622300"/>
                <a:gd name="connsiteX155" fmla="*/ 1136776 w 1721798"/>
                <a:gd name="connsiteY155" fmla="*/ 482740 h 622300"/>
                <a:gd name="connsiteX156" fmla="*/ 1151080 w 1721798"/>
                <a:gd name="connsiteY156" fmla="*/ 450180 h 622300"/>
                <a:gd name="connsiteX157" fmla="*/ 1165384 w 1721798"/>
                <a:gd name="connsiteY157" fmla="*/ 420036 h 622300"/>
                <a:gd name="connsiteX158" fmla="*/ 1180466 w 1721798"/>
                <a:gd name="connsiteY158" fmla="*/ 393817 h 622300"/>
                <a:gd name="connsiteX159" fmla="*/ 1193932 w 1721798"/>
                <a:gd name="connsiteY159" fmla="*/ 372379 h 622300"/>
                <a:gd name="connsiteX160" fmla="*/ 1205064 w 1721798"/>
                <a:gd name="connsiteY160" fmla="*/ 356527 h 622300"/>
                <a:gd name="connsiteX161" fmla="*/ 1212186 w 1721798"/>
                <a:gd name="connsiteY161" fmla="*/ 345406 h 622300"/>
                <a:gd name="connsiteX162" fmla="*/ 1215358 w 1721798"/>
                <a:gd name="connsiteY162" fmla="*/ 341430 h 622300"/>
                <a:gd name="connsiteX163" fmla="*/ 1099050 w 1721798"/>
                <a:gd name="connsiteY163" fmla="*/ 340794 h 622300"/>
                <a:gd name="connsiteX164" fmla="*/ 1023658 w 1721798"/>
                <a:gd name="connsiteY164" fmla="*/ 360983 h 622300"/>
                <a:gd name="connsiteX165" fmla="*/ 915489 w 1721798"/>
                <a:gd name="connsiteY165" fmla="*/ 388030 h 622300"/>
                <a:gd name="connsiteX166" fmla="*/ 829590 w 1721798"/>
                <a:gd name="connsiteY166" fmla="*/ 419055 h 622300"/>
                <a:gd name="connsiteX167" fmla="*/ 715929 w 1721798"/>
                <a:gd name="connsiteY167" fmla="*/ 457204 h 622300"/>
                <a:gd name="connsiteX168" fmla="*/ 711215 w 1721798"/>
                <a:gd name="connsiteY168" fmla="*/ 458760 h 622300"/>
                <a:gd name="connsiteX169" fmla="*/ 657225 w 1721798"/>
                <a:gd name="connsiteY169" fmla="*/ 481785 h 622300"/>
                <a:gd name="connsiteX170" fmla="*/ 589777 w 1721798"/>
                <a:gd name="connsiteY170" fmla="*/ 510411 h 622300"/>
                <a:gd name="connsiteX171" fmla="*/ 565976 w 1721798"/>
                <a:gd name="connsiteY171" fmla="*/ 521488 h 622300"/>
                <a:gd name="connsiteX172" fmla="*/ 563543 w 1721798"/>
                <a:gd name="connsiteY172" fmla="*/ 522297 h 622300"/>
                <a:gd name="connsiteX173" fmla="*/ 558828 w 1721798"/>
                <a:gd name="connsiteY173" fmla="*/ 524661 h 622300"/>
                <a:gd name="connsiteX174" fmla="*/ 554798 w 1721798"/>
                <a:gd name="connsiteY174" fmla="*/ 526279 h 622300"/>
                <a:gd name="connsiteX175" fmla="*/ 487349 w 1721798"/>
                <a:gd name="connsiteY175" fmla="*/ 558826 h 622300"/>
                <a:gd name="connsiteX176" fmla="*/ 473890 w 1721798"/>
                <a:gd name="connsiteY176" fmla="*/ 565920 h 622300"/>
                <a:gd name="connsiteX177" fmla="*/ 428645 w 1721798"/>
                <a:gd name="connsiteY177" fmla="*/ 586580 h 622300"/>
                <a:gd name="connsiteX178" fmla="*/ 414349 w 1721798"/>
                <a:gd name="connsiteY178" fmla="*/ 593737 h 622300"/>
                <a:gd name="connsiteX179" fmla="*/ 372299 w 1721798"/>
                <a:gd name="connsiteY179" fmla="*/ 610414 h 622300"/>
                <a:gd name="connsiteX180" fmla="*/ 360360 w 1721798"/>
                <a:gd name="connsiteY180" fmla="*/ 615144 h 622300"/>
                <a:gd name="connsiteX181" fmla="*/ 349258 w 1721798"/>
                <a:gd name="connsiteY181" fmla="*/ 619126 h 622300"/>
                <a:gd name="connsiteX182" fmla="*/ 340513 w 1721798"/>
                <a:gd name="connsiteY182" fmla="*/ 621491 h 622300"/>
                <a:gd name="connsiteX183" fmla="*/ 331769 w 1721798"/>
                <a:gd name="connsiteY183" fmla="*/ 622300 h 622300"/>
                <a:gd name="connsiteX184" fmla="*/ 325457 w 1721798"/>
                <a:gd name="connsiteY184" fmla="*/ 622300 h 622300"/>
                <a:gd name="connsiteX185" fmla="*/ 311161 w 1721798"/>
                <a:gd name="connsiteY185" fmla="*/ 619126 h 622300"/>
                <a:gd name="connsiteX186" fmla="*/ 295269 w 1721798"/>
                <a:gd name="connsiteY186" fmla="*/ 610414 h 622300"/>
                <a:gd name="connsiteX187" fmla="*/ 280213 w 1721798"/>
                <a:gd name="connsiteY187" fmla="*/ 598466 h 622300"/>
                <a:gd name="connsiteX188" fmla="*/ 263559 w 1721798"/>
                <a:gd name="connsiteY188" fmla="*/ 584215 h 622300"/>
                <a:gd name="connsiteX189" fmla="*/ 247667 w 1721798"/>
                <a:gd name="connsiteY189" fmla="*/ 566729 h 622300"/>
                <a:gd name="connsiteX190" fmla="*/ 232535 w 1721798"/>
                <a:gd name="connsiteY190" fmla="*/ 548495 h 622300"/>
                <a:gd name="connsiteX191" fmla="*/ 216718 w 1721798"/>
                <a:gd name="connsiteY191" fmla="*/ 528644 h 622300"/>
                <a:gd name="connsiteX192" fmla="*/ 202422 w 1721798"/>
                <a:gd name="connsiteY192" fmla="*/ 507237 h 622300"/>
                <a:gd name="connsiteX193" fmla="*/ 188126 w 1721798"/>
                <a:gd name="connsiteY193" fmla="*/ 487385 h 622300"/>
                <a:gd name="connsiteX194" fmla="*/ 175428 w 1721798"/>
                <a:gd name="connsiteY194" fmla="*/ 467534 h 622300"/>
                <a:gd name="connsiteX195" fmla="*/ 163489 w 1721798"/>
                <a:gd name="connsiteY195" fmla="*/ 447683 h 622300"/>
                <a:gd name="connsiteX196" fmla="*/ 153984 w 1721798"/>
                <a:gd name="connsiteY196" fmla="*/ 431005 h 622300"/>
                <a:gd name="connsiteX197" fmla="*/ 145239 w 1721798"/>
                <a:gd name="connsiteY197" fmla="*/ 415945 h 622300"/>
                <a:gd name="connsiteX198" fmla="*/ 138928 w 1721798"/>
                <a:gd name="connsiteY198" fmla="*/ 403997 h 622300"/>
                <a:gd name="connsiteX199" fmla="*/ 134137 w 1721798"/>
                <a:gd name="connsiteY199" fmla="*/ 395285 h 622300"/>
                <a:gd name="connsiteX200" fmla="*/ 132540 w 1721798"/>
                <a:gd name="connsiteY200" fmla="*/ 390556 h 622300"/>
                <a:gd name="connsiteX201" fmla="*/ 133377 w 1721798"/>
                <a:gd name="connsiteY201" fmla="*/ 384146 h 622300"/>
                <a:gd name="connsiteX202" fmla="*/ 137331 w 1721798"/>
                <a:gd name="connsiteY202" fmla="*/ 373069 h 622300"/>
                <a:gd name="connsiteX203" fmla="*/ 143642 w 1721798"/>
                <a:gd name="connsiteY203" fmla="*/ 361183 h 622300"/>
                <a:gd name="connsiteX204" fmla="*/ 151627 w 1721798"/>
                <a:gd name="connsiteY204" fmla="*/ 347679 h 622300"/>
                <a:gd name="connsiteX205" fmla="*/ 161892 w 1721798"/>
                <a:gd name="connsiteY205" fmla="*/ 334175 h 622300"/>
                <a:gd name="connsiteX206" fmla="*/ 170637 w 1721798"/>
                <a:gd name="connsiteY206" fmla="*/ 320671 h 622300"/>
                <a:gd name="connsiteX207" fmla="*/ 180218 w 1721798"/>
                <a:gd name="connsiteY207" fmla="*/ 311150 h 622300"/>
                <a:gd name="connsiteX208" fmla="*/ 187290 w 1721798"/>
                <a:gd name="connsiteY208" fmla="*/ 303994 h 622300"/>
                <a:gd name="connsiteX209" fmla="*/ 207973 w 1721798"/>
                <a:gd name="connsiteY209" fmla="*/ 288934 h 622300"/>
                <a:gd name="connsiteX210" fmla="*/ 228580 w 1721798"/>
                <a:gd name="connsiteY210" fmla="*/ 274621 h 622300"/>
                <a:gd name="connsiteX211" fmla="*/ 250024 w 1721798"/>
                <a:gd name="connsiteY211" fmla="*/ 260370 h 622300"/>
                <a:gd name="connsiteX212" fmla="*/ 269871 w 1721798"/>
                <a:gd name="connsiteY212" fmla="*/ 247675 h 622300"/>
                <a:gd name="connsiteX213" fmla="*/ 287360 w 1721798"/>
                <a:gd name="connsiteY213" fmla="*/ 238154 h 622300"/>
                <a:gd name="connsiteX214" fmla="*/ 300820 w 1721798"/>
                <a:gd name="connsiteY214" fmla="*/ 229380 h 622300"/>
                <a:gd name="connsiteX215" fmla="*/ 310325 w 1721798"/>
                <a:gd name="connsiteY215" fmla="*/ 223841 h 622300"/>
                <a:gd name="connsiteX216" fmla="*/ 313519 w 1721798"/>
                <a:gd name="connsiteY216" fmla="*/ 222223 h 622300"/>
                <a:gd name="connsiteX217" fmla="*/ 311161 w 1721798"/>
                <a:gd name="connsiteY217" fmla="*/ 221477 h 622300"/>
                <a:gd name="connsiteX218" fmla="*/ 304774 w 1721798"/>
                <a:gd name="connsiteY218" fmla="*/ 219859 h 622300"/>
                <a:gd name="connsiteX219" fmla="*/ 293672 w 1721798"/>
                <a:gd name="connsiteY219" fmla="*/ 216685 h 622300"/>
                <a:gd name="connsiteX220" fmla="*/ 277779 w 1721798"/>
                <a:gd name="connsiteY220" fmla="*/ 213511 h 622300"/>
                <a:gd name="connsiteX221" fmla="*/ 259529 w 1721798"/>
                <a:gd name="connsiteY221" fmla="*/ 210337 h 622300"/>
                <a:gd name="connsiteX222" fmla="*/ 238162 w 1721798"/>
                <a:gd name="connsiteY222" fmla="*/ 207973 h 622300"/>
                <a:gd name="connsiteX223" fmla="*/ 212688 w 1721798"/>
                <a:gd name="connsiteY223" fmla="*/ 206355 h 622300"/>
                <a:gd name="connsiteX224" fmla="*/ 185769 w 1721798"/>
                <a:gd name="connsiteY224" fmla="*/ 207973 h 622300"/>
                <a:gd name="connsiteX225" fmla="*/ 167519 w 1721798"/>
                <a:gd name="connsiteY225" fmla="*/ 209528 h 622300"/>
                <a:gd name="connsiteX226" fmla="*/ 145239 w 1721798"/>
                <a:gd name="connsiteY226" fmla="*/ 214320 h 622300"/>
                <a:gd name="connsiteX227" fmla="*/ 121438 w 1721798"/>
                <a:gd name="connsiteY227" fmla="*/ 218303 h 622300"/>
                <a:gd name="connsiteX228" fmla="*/ 97637 w 1721798"/>
                <a:gd name="connsiteY228" fmla="*/ 223841 h 622300"/>
                <a:gd name="connsiteX229" fmla="*/ 74597 w 1721798"/>
                <a:gd name="connsiteY229" fmla="*/ 229380 h 622300"/>
                <a:gd name="connsiteX230" fmla="*/ 57944 w 1721798"/>
                <a:gd name="connsiteY230" fmla="*/ 234172 h 622300"/>
                <a:gd name="connsiteX231" fmla="*/ 44484 w 1721798"/>
                <a:gd name="connsiteY231" fmla="*/ 238154 h 622300"/>
                <a:gd name="connsiteX232" fmla="*/ 40454 w 1721798"/>
                <a:gd name="connsiteY232" fmla="*/ 238901 h 622300"/>
                <a:gd name="connsiteX233" fmla="*/ 61898 w 1721798"/>
                <a:gd name="connsiteY233" fmla="*/ 186503 h 622300"/>
                <a:gd name="connsiteX234" fmla="*/ 110336 w 1721798"/>
                <a:gd name="connsiteY234" fmla="*/ 131741 h 622300"/>
                <a:gd name="connsiteX235" fmla="*/ 108739 w 1721798"/>
                <a:gd name="connsiteY235" fmla="*/ 130994 h 622300"/>
                <a:gd name="connsiteX236" fmla="*/ 102428 w 1721798"/>
                <a:gd name="connsiteY236" fmla="*/ 129376 h 622300"/>
                <a:gd name="connsiteX237" fmla="*/ 94444 w 1721798"/>
                <a:gd name="connsiteY237" fmla="*/ 126203 h 622300"/>
                <a:gd name="connsiteX238" fmla="*/ 84102 w 1721798"/>
                <a:gd name="connsiteY238" fmla="*/ 123029 h 622300"/>
                <a:gd name="connsiteX239" fmla="*/ 73000 w 1721798"/>
                <a:gd name="connsiteY239" fmla="*/ 119046 h 622300"/>
                <a:gd name="connsiteX240" fmla="*/ 63495 w 1721798"/>
                <a:gd name="connsiteY240" fmla="*/ 114317 h 622300"/>
                <a:gd name="connsiteX241" fmla="*/ 53990 w 1721798"/>
                <a:gd name="connsiteY241" fmla="*/ 109525 h 622300"/>
                <a:gd name="connsiteX242" fmla="*/ 47602 w 1721798"/>
                <a:gd name="connsiteY242" fmla="*/ 106351 h 622300"/>
                <a:gd name="connsiteX243" fmla="*/ 42051 w 1721798"/>
                <a:gd name="connsiteY243" fmla="*/ 101622 h 622300"/>
                <a:gd name="connsiteX244" fmla="*/ 34903 w 1721798"/>
                <a:gd name="connsiteY244" fmla="*/ 95274 h 622300"/>
                <a:gd name="connsiteX245" fmla="*/ 27755 w 1721798"/>
                <a:gd name="connsiteY245" fmla="*/ 88118 h 622300"/>
                <a:gd name="connsiteX246" fmla="*/ 19847 w 1721798"/>
                <a:gd name="connsiteY246" fmla="*/ 80961 h 622300"/>
                <a:gd name="connsiteX247" fmla="*/ 12699 w 1721798"/>
                <a:gd name="connsiteY247" fmla="*/ 72996 h 622300"/>
                <a:gd name="connsiteX248" fmla="*/ 6388 w 1721798"/>
                <a:gd name="connsiteY248" fmla="*/ 66648 h 622300"/>
                <a:gd name="connsiteX249" fmla="*/ 2358 w 1721798"/>
                <a:gd name="connsiteY249" fmla="*/ 61110 h 622300"/>
                <a:gd name="connsiteX250" fmla="*/ 0 w 1721798"/>
                <a:gd name="connsiteY250" fmla="*/ 57127 h 622300"/>
                <a:gd name="connsiteX251" fmla="*/ 761 w 1721798"/>
                <a:gd name="connsiteY251" fmla="*/ 55571 h 622300"/>
                <a:gd name="connsiteX252" fmla="*/ 3954 w 1721798"/>
                <a:gd name="connsiteY252" fmla="*/ 54762 h 622300"/>
                <a:gd name="connsiteX253" fmla="*/ 9505 w 1721798"/>
                <a:gd name="connsiteY253" fmla="*/ 52398 h 622300"/>
                <a:gd name="connsiteX254" fmla="*/ 15893 w 1721798"/>
                <a:gd name="connsiteY254" fmla="*/ 49224 h 622300"/>
                <a:gd name="connsiteX255" fmla="*/ 23801 w 1721798"/>
                <a:gd name="connsiteY255" fmla="*/ 46050 h 622300"/>
                <a:gd name="connsiteX256" fmla="*/ 32546 w 1721798"/>
                <a:gd name="connsiteY256" fmla="*/ 41259 h 622300"/>
                <a:gd name="connsiteX257" fmla="*/ 44484 w 1721798"/>
                <a:gd name="connsiteY257" fmla="*/ 36529 h 622300"/>
                <a:gd name="connsiteX258" fmla="*/ 57944 w 1721798"/>
                <a:gd name="connsiteY258" fmla="*/ 32546 h 622300"/>
                <a:gd name="connsiteX259" fmla="*/ 71403 w 1721798"/>
                <a:gd name="connsiteY259" fmla="*/ 27755 h 622300"/>
                <a:gd name="connsiteX260" fmla="*/ 86535 w 1721798"/>
                <a:gd name="connsiteY260" fmla="*/ 22216 h 622300"/>
                <a:gd name="connsiteX261" fmla="*/ 103188 w 1721798"/>
                <a:gd name="connsiteY261" fmla="*/ 17487 h 622300"/>
                <a:gd name="connsiteX262" fmla="*/ 120678 w 1721798"/>
                <a:gd name="connsiteY262" fmla="*/ 14313 h 622300"/>
                <a:gd name="connsiteX263" fmla="*/ 139688 w 1721798"/>
                <a:gd name="connsiteY263" fmla="*/ 10330 h 622300"/>
                <a:gd name="connsiteX264" fmla="*/ 158775 w 1721798"/>
                <a:gd name="connsiteY264" fmla="*/ 6348 h 622300"/>
                <a:gd name="connsiteX265" fmla="*/ 180218 w 1721798"/>
                <a:gd name="connsiteY265" fmla="*/ 3983 h 622300"/>
                <a:gd name="connsiteX266" fmla="*/ 200825 w 1721798"/>
                <a:gd name="connsiteY266" fmla="*/ 2365 h 622300"/>
                <a:gd name="connsiteX267" fmla="*/ 211167 w 1721798"/>
                <a:gd name="connsiteY267" fmla="*/ 809 h 622300"/>
                <a:gd name="connsiteX268" fmla="*/ 221433 w 1721798"/>
                <a:gd name="connsiteY268" fmla="*/ 809 h 622300"/>
                <a:gd name="connsiteX269" fmla="*/ 232535 w 1721798"/>
                <a:gd name="connsiteY269" fmla="*/ 809 h 622300"/>
                <a:gd name="connsiteX270" fmla="*/ 242876 w 1721798"/>
                <a:gd name="connsiteY27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28864 w 1721798"/>
                <a:gd name="connsiteY24" fmla="*/ 220163 h 622300"/>
                <a:gd name="connsiteX25" fmla="*/ 430242 w 1721798"/>
                <a:gd name="connsiteY25" fmla="*/ 246866 h 622300"/>
                <a:gd name="connsiteX26" fmla="*/ 419064 w 1721798"/>
                <a:gd name="connsiteY26" fmla="*/ 314324 h 622300"/>
                <a:gd name="connsiteX27" fmla="*/ 415946 w 1721798"/>
                <a:gd name="connsiteY27" fmla="*/ 329383 h 622300"/>
                <a:gd name="connsiteX28" fmla="*/ 643766 w 1721798"/>
                <a:gd name="connsiteY28" fmla="*/ 217494 h 622300"/>
                <a:gd name="connsiteX29" fmla="*/ 773068 w 1721798"/>
                <a:gd name="connsiteY29" fmla="*/ 166598 h 622300"/>
                <a:gd name="connsiteX30" fmla="*/ 773120 w 1721798"/>
                <a:gd name="connsiteY30" fmla="*/ 162105 h 622300"/>
                <a:gd name="connsiteX31" fmla="*/ 774710 w 1721798"/>
                <a:gd name="connsiteY31" fmla="*/ 161310 h 622300"/>
                <a:gd name="connsiteX32" fmla="*/ 798571 w 1721798"/>
                <a:gd name="connsiteY32" fmla="*/ 154945 h 622300"/>
                <a:gd name="connsiteX33" fmla="*/ 842316 w 1721798"/>
                <a:gd name="connsiteY33" fmla="*/ 142217 h 622300"/>
                <a:gd name="connsiteX34" fmla="*/ 859814 w 1721798"/>
                <a:gd name="connsiteY34" fmla="*/ 136649 h 622300"/>
                <a:gd name="connsiteX35" fmla="*/ 913103 w 1721798"/>
                <a:gd name="connsiteY35" fmla="*/ 122330 h 622300"/>
                <a:gd name="connsiteX36" fmla="*/ 929806 w 1721798"/>
                <a:gd name="connsiteY36" fmla="*/ 116761 h 622300"/>
                <a:gd name="connsiteX37" fmla="*/ 973551 w 1721798"/>
                <a:gd name="connsiteY37" fmla="*/ 104828 h 622300"/>
                <a:gd name="connsiteX38" fmla="*/ 983890 w 1721798"/>
                <a:gd name="connsiteY38" fmla="*/ 101646 h 622300"/>
                <a:gd name="connsiteX39" fmla="*/ 990253 w 1721798"/>
                <a:gd name="connsiteY39" fmla="*/ 100055 h 622300"/>
                <a:gd name="connsiteX40" fmla="*/ 997412 w 1721798"/>
                <a:gd name="connsiteY40" fmla="*/ 99260 h 622300"/>
                <a:gd name="connsiteX41" fmla="*/ 1005365 w 1721798"/>
                <a:gd name="connsiteY41" fmla="*/ 97669 h 622300"/>
                <a:gd name="connsiteX42" fmla="*/ 1035589 w 1721798"/>
                <a:gd name="connsiteY42" fmla="*/ 93691 h 622300"/>
                <a:gd name="connsiteX43" fmla="*/ 1047519 w 1721798"/>
                <a:gd name="connsiteY43" fmla="*/ 92100 h 622300"/>
                <a:gd name="connsiteX44" fmla="*/ 1059450 w 1721798"/>
                <a:gd name="connsiteY44" fmla="*/ 91305 h 622300"/>
                <a:gd name="connsiteX45" fmla="*/ 1072175 w 1721798"/>
                <a:gd name="connsiteY45" fmla="*/ 88918 h 622300"/>
                <a:gd name="connsiteX46" fmla="*/ 1111148 w 1721798"/>
                <a:gd name="connsiteY46" fmla="*/ 85736 h 622300"/>
                <a:gd name="connsiteX47" fmla="*/ 1123874 w 1721798"/>
                <a:gd name="connsiteY47" fmla="*/ 84145 h 622300"/>
                <a:gd name="connsiteX48" fmla="*/ 1137395 w 1721798"/>
                <a:gd name="connsiteY48" fmla="*/ 82554 h 622300"/>
                <a:gd name="connsiteX49" fmla="*/ 1149325 w 1721798"/>
                <a:gd name="connsiteY49" fmla="*/ 81759 h 622300"/>
                <a:gd name="connsiteX50" fmla="*/ 1162051 w 1721798"/>
                <a:gd name="connsiteY50" fmla="*/ 80963 h 622300"/>
                <a:gd name="connsiteX51" fmla="*/ 1161685 w 1721798"/>
                <a:gd name="connsiteY51" fmla="*/ 82474 h 622300"/>
                <a:gd name="connsiteX52" fmla="*/ 1225712 w 1721798"/>
                <a:gd name="connsiteY52" fmla="*/ 80300 h 622300"/>
                <a:gd name="connsiteX53" fmla="*/ 1230440 w 1721798"/>
                <a:gd name="connsiteY53" fmla="*/ 81105 h 622300"/>
                <a:gd name="connsiteX54" fmla="*/ 1237622 w 1721798"/>
                <a:gd name="connsiteY54" fmla="*/ 81910 h 622300"/>
                <a:gd name="connsiteX55" fmla="*/ 1271735 w 1721798"/>
                <a:gd name="connsiteY55" fmla="*/ 88251 h 622300"/>
                <a:gd name="connsiteX56" fmla="*/ 1285261 w 1721798"/>
                <a:gd name="connsiteY56" fmla="*/ 91422 h 622300"/>
                <a:gd name="connsiteX57" fmla="*/ 1301121 w 1721798"/>
                <a:gd name="connsiteY57" fmla="*/ 93787 h 622300"/>
                <a:gd name="connsiteX58" fmla="*/ 1349539 w 1721798"/>
                <a:gd name="connsiteY58" fmla="*/ 103298 h 622300"/>
                <a:gd name="connsiteX59" fmla="*/ 1365399 w 1721798"/>
                <a:gd name="connsiteY59" fmla="*/ 106519 h 622300"/>
                <a:gd name="connsiteX60" fmla="*/ 1407472 w 1721798"/>
                <a:gd name="connsiteY60" fmla="*/ 116835 h 622300"/>
                <a:gd name="connsiteX61" fmla="*/ 1417766 w 1721798"/>
                <a:gd name="connsiteY61" fmla="*/ 119200 h 622300"/>
                <a:gd name="connsiteX62" fmla="*/ 1436020 w 1721798"/>
                <a:gd name="connsiteY62" fmla="*/ 126346 h 622300"/>
                <a:gd name="connsiteX63" fmla="*/ 1465406 w 1721798"/>
                <a:gd name="connsiteY63" fmla="*/ 141443 h 622300"/>
                <a:gd name="connsiteX64" fmla="*/ 1476538 w 1721798"/>
                <a:gd name="connsiteY64" fmla="*/ 148539 h 622300"/>
                <a:gd name="connsiteX65" fmla="*/ 1486054 w 1721798"/>
                <a:gd name="connsiteY65" fmla="*/ 157295 h 622300"/>
                <a:gd name="connsiteX66" fmla="*/ 1500358 w 1721798"/>
                <a:gd name="connsiteY66" fmla="*/ 172393 h 622300"/>
                <a:gd name="connsiteX67" fmla="*/ 1506702 w 1721798"/>
                <a:gd name="connsiteY67" fmla="*/ 178733 h 622300"/>
                <a:gd name="connsiteX68" fmla="*/ 1516996 w 1721798"/>
                <a:gd name="connsiteY68" fmla="*/ 193831 h 622300"/>
                <a:gd name="connsiteX69" fmla="*/ 1523340 w 1721798"/>
                <a:gd name="connsiteY69" fmla="*/ 208877 h 622300"/>
                <a:gd name="connsiteX70" fmla="*/ 1524178 w 1721798"/>
                <a:gd name="connsiteY70" fmla="*/ 227145 h 622300"/>
                <a:gd name="connsiteX71" fmla="*/ 1516996 w 1721798"/>
                <a:gd name="connsiteY71" fmla="*/ 247778 h 622300"/>
                <a:gd name="connsiteX72" fmla="*/ 1510652 w 1721798"/>
                <a:gd name="connsiteY72" fmla="*/ 258094 h 622300"/>
                <a:gd name="connsiteX73" fmla="*/ 1503530 w 1721798"/>
                <a:gd name="connsiteY73" fmla="*/ 269216 h 622300"/>
                <a:gd name="connsiteX74" fmla="*/ 1497186 w 1721798"/>
                <a:gd name="connsiteY74" fmla="*/ 280337 h 622300"/>
                <a:gd name="connsiteX75" fmla="*/ 1489226 w 1721798"/>
                <a:gd name="connsiteY75" fmla="*/ 291459 h 622300"/>
                <a:gd name="connsiteX76" fmla="*/ 1482882 w 1721798"/>
                <a:gd name="connsiteY76" fmla="*/ 300165 h 622300"/>
                <a:gd name="connsiteX77" fmla="*/ 1478932 w 1721798"/>
                <a:gd name="connsiteY77" fmla="*/ 308116 h 622300"/>
                <a:gd name="connsiteX78" fmla="*/ 1474922 w 1721798"/>
                <a:gd name="connsiteY78" fmla="*/ 312091 h 622300"/>
                <a:gd name="connsiteX79" fmla="*/ 1474144 w 1721798"/>
                <a:gd name="connsiteY79" fmla="*/ 314457 h 622300"/>
                <a:gd name="connsiteX80" fmla="*/ 1475760 w 1721798"/>
                <a:gd name="connsiteY80" fmla="*/ 314457 h 622300"/>
                <a:gd name="connsiteX81" fmla="*/ 1481266 w 1721798"/>
                <a:gd name="connsiteY81" fmla="*/ 312091 h 622300"/>
                <a:gd name="connsiteX82" fmla="*/ 1489226 w 1721798"/>
                <a:gd name="connsiteY82" fmla="*/ 311286 h 622300"/>
                <a:gd name="connsiteX83" fmla="*/ 1499520 w 1721798"/>
                <a:gd name="connsiteY83" fmla="*/ 309676 h 622300"/>
                <a:gd name="connsiteX84" fmla="*/ 1511430 w 1721798"/>
                <a:gd name="connsiteY84" fmla="*/ 308921 h 622300"/>
                <a:gd name="connsiteX85" fmla="*/ 1524178 w 1721798"/>
                <a:gd name="connsiteY85" fmla="*/ 307311 h 622300"/>
                <a:gd name="connsiteX86" fmla="*/ 1536865 w 1721798"/>
                <a:gd name="connsiteY86" fmla="*/ 307311 h 622300"/>
                <a:gd name="connsiteX87" fmla="*/ 1551169 w 1721798"/>
                <a:gd name="connsiteY87" fmla="*/ 307311 h 622300"/>
                <a:gd name="connsiteX88" fmla="*/ 1560685 w 1721798"/>
                <a:gd name="connsiteY88" fmla="*/ 308116 h 622300"/>
                <a:gd name="connsiteX89" fmla="*/ 1572595 w 1721798"/>
                <a:gd name="connsiteY89" fmla="*/ 309676 h 622300"/>
                <a:gd name="connsiteX90" fmla="*/ 1585283 w 1721798"/>
                <a:gd name="connsiteY90" fmla="*/ 311286 h 622300"/>
                <a:gd name="connsiteX91" fmla="*/ 1599587 w 1721798"/>
                <a:gd name="connsiteY91" fmla="*/ 315262 h 622300"/>
                <a:gd name="connsiteX92" fmla="*/ 1613053 w 1721798"/>
                <a:gd name="connsiteY92" fmla="*/ 318432 h 622300"/>
                <a:gd name="connsiteX93" fmla="*/ 1627357 w 1721798"/>
                <a:gd name="connsiteY93" fmla="*/ 322408 h 622300"/>
                <a:gd name="connsiteX94" fmla="*/ 1641601 w 1721798"/>
                <a:gd name="connsiteY94" fmla="*/ 327138 h 622300"/>
                <a:gd name="connsiteX95" fmla="*/ 1655905 w 1721798"/>
                <a:gd name="connsiteY95" fmla="*/ 330309 h 622300"/>
                <a:gd name="connsiteX96" fmla="*/ 1668593 w 1721798"/>
                <a:gd name="connsiteY96" fmla="*/ 335089 h 622300"/>
                <a:gd name="connsiteX97" fmla="*/ 1681340 w 1721798"/>
                <a:gd name="connsiteY97" fmla="*/ 339065 h 622300"/>
                <a:gd name="connsiteX98" fmla="*/ 1692412 w 1721798"/>
                <a:gd name="connsiteY98" fmla="*/ 343846 h 622300"/>
                <a:gd name="connsiteX99" fmla="*/ 1702766 w 1721798"/>
                <a:gd name="connsiteY99" fmla="*/ 346211 h 622300"/>
                <a:gd name="connsiteX100" fmla="*/ 1710666 w 1721798"/>
                <a:gd name="connsiteY100" fmla="*/ 348576 h 622300"/>
                <a:gd name="connsiteX101" fmla="*/ 1716232 w 1721798"/>
                <a:gd name="connsiteY101" fmla="*/ 351747 h 622300"/>
                <a:gd name="connsiteX102" fmla="*/ 1721020 w 1721798"/>
                <a:gd name="connsiteY102" fmla="*/ 352552 h 622300"/>
                <a:gd name="connsiteX103" fmla="*/ 1721798 w 1721798"/>
                <a:gd name="connsiteY103" fmla="*/ 353357 h 622300"/>
                <a:gd name="connsiteX104" fmla="*/ 1596415 w 1721798"/>
                <a:gd name="connsiteY104" fmla="*/ 408914 h 622300"/>
                <a:gd name="connsiteX105" fmla="*/ 1697200 w 1721798"/>
                <a:gd name="connsiteY105" fmla="*/ 506543 h 622300"/>
                <a:gd name="connsiteX106" fmla="*/ 1695584 w 1721798"/>
                <a:gd name="connsiteY106" fmla="*/ 506543 h 622300"/>
                <a:gd name="connsiteX107" fmla="*/ 1690018 w 1721798"/>
                <a:gd name="connsiteY107" fmla="*/ 504932 h 622300"/>
                <a:gd name="connsiteX108" fmla="*/ 1682118 w 1721798"/>
                <a:gd name="connsiteY108" fmla="*/ 503372 h 622300"/>
                <a:gd name="connsiteX109" fmla="*/ 1671765 w 1721798"/>
                <a:gd name="connsiteY109" fmla="*/ 501762 h 622300"/>
                <a:gd name="connsiteX110" fmla="*/ 1659915 w 1721798"/>
                <a:gd name="connsiteY110" fmla="*/ 498592 h 622300"/>
                <a:gd name="connsiteX111" fmla="*/ 1644833 w 1721798"/>
                <a:gd name="connsiteY111" fmla="*/ 496226 h 622300"/>
                <a:gd name="connsiteX112" fmla="*/ 1630529 w 1721798"/>
                <a:gd name="connsiteY112" fmla="*/ 493056 h 622300"/>
                <a:gd name="connsiteX113" fmla="*/ 1614669 w 1721798"/>
                <a:gd name="connsiteY113" fmla="*/ 490691 h 622300"/>
                <a:gd name="connsiteX114" fmla="*/ 1599587 w 1721798"/>
                <a:gd name="connsiteY114" fmla="*/ 488275 h 622300"/>
                <a:gd name="connsiteX115" fmla="*/ 1583667 w 1721798"/>
                <a:gd name="connsiteY115" fmla="*/ 485105 h 622300"/>
                <a:gd name="connsiteX116" fmla="*/ 1569423 w 1721798"/>
                <a:gd name="connsiteY116" fmla="*/ 482740 h 622300"/>
                <a:gd name="connsiteX117" fmla="*/ 1555119 w 1721798"/>
                <a:gd name="connsiteY117" fmla="*/ 480374 h 622300"/>
                <a:gd name="connsiteX118" fmla="*/ 1543209 w 1721798"/>
                <a:gd name="connsiteY118" fmla="*/ 478764 h 622300"/>
                <a:gd name="connsiteX119" fmla="*/ 1533693 w 1721798"/>
                <a:gd name="connsiteY119" fmla="*/ 477959 h 622300"/>
                <a:gd name="connsiteX120" fmla="*/ 1525734 w 1721798"/>
                <a:gd name="connsiteY120" fmla="*/ 477154 h 622300"/>
                <a:gd name="connsiteX121" fmla="*/ 1521784 w 1721798"/>
                <a:gd name="connsiteY121" fmla="*/ 477154 h 622300"/>
                <a:gd name="connsiteX122" fmla="*/ 1512268 w 1721798"/>
                <a:gd name="connsiteY122" fmla="*/ 477959 h 622300"/>
                <a:gd name="connsiteX123" fmla="*/ 1497964 w 1721798"/>
                <a:gd name="connsiteY123" fmla="*/ 479569 h 622300"/>
                <a:gd name="connsiteX124" fmla="*/ 1479710 w 1721798"/>
                <a:gd name="connsiteY124" fmla="*/ 481129 h 622300"/>
                <a:gd name="connsiteX125" fmla="*/ 1459062 w 1721798"/>
                <a:gd name="connsiteY125" fmla="*/ 484300 h 622300"/>
                <a:gd name="connsiteX126" fmla="*/ 1437636 w 1721798"/>
                <a:gd name="connsiteY126" fmla="*/ 488275 h 622300"/>
                <a:gd name="connsiteX127" fmla="*/ 1416210 w 1721798"/>
                <a:gd name="connsiteY127" fmla="*/ 493056 h 622300"/>
                <a:gd name="connsiteX128" fmla="*/ 1397956 w 1721798"/>
                <a:gd name="connsiteY128" fmla="*/ 498592 h 622300"/>
                <a:gd name="connsiteX129" fmla="*/ 1383653 w 1721798"/>
                <a:gd name="connsiteY129" fmla="*/ 506543 h 622300"/>
                <a:gd name="connsiteX130" fmla="*/ 1370965 w 1721798"/>
                <a:gd name="connsiteY130" fmla="*/ 514494 h 622300"/>
                <a:gd name="connsiteX131" fmla="*/ 1357439 w 1721798"/>
                <a:gd name="connsiteY131" fmla="*/ 521640 h 622300"/>
                <a:gd name="connsiteX132" fmla="*/ 1344751 w 1721798"/>
                <a:gd name="connsiteY132" fmla="*/ 529541 h 622300"/>
                <a:gd name="connsiteX133" fmla="*/ 1332063 w 1721798"/>
                <a:gd name="connsiteY133" fmla="*/ 537492 h 622300"/>
                <a:gd name="connsiteX134" fmla="*/ 1318597 w 1721798"/>
                <a:gd name="connsiteY134" fmla="*/ 544638 h 622300"/>
                <a:gd name="connsiteX135" fmla="*/ 1305071 w 1721798"/>
                <a:gd name="connsiteY135" fmla="*/ 551784 h 622300"/>
                <a:gd name="connsiteX136" fmla="*/ 1290767 w 1721798"/>
                <a:gd name="connsiteY136" fmla="*/ 559735 h 622300"/>
                <a:gd name="connsiteX137" fmla="*/ 1277301 w 1721798"/>
                <a:gd name="connsiteY137" fmla="*/ 567686 h 622300"/>
                <a:gd name="connsiteX138" fmla="*/ 1267785 w 1721798"/>
                <a:gd name="connsiteY138" fmla="*/ 571611 h 622300"/>
                <a:gd name="connsiteX139" fmla="*/ 1256653 w 1721798"/>
                <a:gd name="connsiteY139" fmla="*/ 575587 h 622300"/>
                <a:gd name="connsiteX140" fmla="*/ 1242350 w 1721798"/>
                <a:gd name="connsiteY140" fmla="*/ 579563 h 622300"/>
                <a:gd name="connsiteX141" fmla="*/ 1227268 w 1721798"/>
                <a:gd name="connsiteY141" fmla="*/ 581928 h 622300"/>
                <a:gd name="connsiteX142" fmla="*/ 1209852 w 1721798"/>
                <a:gd name="connsiteY142" fmla="*/ 583538 h 622300"/>
                <a:gd name="connsiteX143" fmla="*/ 1191598 w 1721798"/>
                <a:gd name="connsiteY143" fmla="*/ 583538 h 622300"/>
                <a:gd name="connsiteX144" fmla="*/ 1170950 w 1721798"/>
                <a:gd name="connsiteY144" fmla="*/ 581928 h 622300"/>
                <a:gd name="connsiteX145" fmla="*/ 1151080 w 1721798"/>
                <a:gd name="connsiteY145" fmla="*/ 578003 h 622300"/>
                <a:gd name="connsiteX146" fmla="*/ 1143958 w 1721798"/>
                <a:gd name="connsiteY146" fmla="*/ 574782 h 622300"/>
                <a:gd name="connsiteX147" fmla="*/ 1138392 w 1721798"/>
                <a:gd name="connsiteY147" fmla="*/ 568441 h 622300"/>
                <a:gd name="connsiteX148" fmla="*/ 1132826 w 1721798"/>
                <a:gd name="connsiteY148" fmla="*/ 559735 h 622300"/>
                <a:gd name="connsiteX149" fmla="*/ 1128876 w 1721798"/>
                <a:gd name="connsiteY149" fmla="*/ 550224 h 622300"/>
                <a:gd name="connsiteX150" fmla="*/ 1126482 w 1721798"/>
                <a:gd name="connsiteY150" fmla="*/ 539857 h 622300"/>
                <a:gd name="connsiteX151" fmla="*/ 1124926 w 1721798"/>
                <a:gd name="connsiteY151" fmla="*/ 531151 h 622300"/>
                <a:gd name="connsiteX152" fmla="*/ 1123310 w 1721798"/>
                <a:gd name="connsiteY152" fmla="*/ 522395 h 622300"/>
                <a:gd name="connsiteX153" fmla="*/ 1124926 w 1721798"/>
                <a:gd name="connsiteY153" fmla="*/ 516859 h 622300"/>
                <a:gd name="connsiteX154" fmla="*/ 1136776 w 1721798"/>
                <a:gd name="connsiteY154" fmla="*/ 482740 h 622300"/>
                <a:gd name="connsiteX155" fmla="*/ 1151080 w 1721798"/>
                <a:gd name="connsiteY155" fmla="*/ 450180 h 622300"/>
                <a:gd name="connsiteX156" fmla="*/ 1165384 w 1721798"/>
                <a:gd name="connsiteY156" fmla="*/ 420036 h 622300"/>
                <a:gd name="connsiteX157" fmla="*/ 1180466 w 1721798"/>
                <a:gd name="connsiteY157" fmla="*/ 393817 h 622300"/>
                <a:gd name="connsiteX158" fmla="*/ 1193932 w 1721798"/>
                <a:gd name="connsiteY158" fmla="*/ 372379 h 622300"/>
                <a:gd name="connsiteX159" fmla="*/ 1205064 w 1721798"/>
                <a:gd name="connsiteY159" fmla="*/ 356527 h 622300"/>
                <a:gd name="connsiteX160" fmla="*/ 1212186 w 1721798"/>
                <a:gd name="connsiteY160" fmla="*/ 345406 h 622300"/>
                <a:gd name="connsiteX161" fmla="*/ 1215358 w 1721798"/>
                <a:gd name="connsiteY161" fmla="*/ 341430 h 622300"/>
                <a:gd name="connsiteX162" fmla="*/ 1099050 w 1721798"/>
                <a:gd name="connsiteY162" fmla="*/ 340794 h 622300"/>
                <a:gd name="connsiteX163" fmla="*/ 1023658 w 1721798"/>
                <a:gd name="connsiteY163" fmla="*/ 360983 h 622300"/>
                <a:gd name="connsiteX164" fmla="*/ 915489 w 1721798"/>
                <a:gd name="connsiteY164" fmla="*/ 388030 h 622300"/>
                <a:gd name="connsiteX165" fmla="*/ 829590 w 1721798"/>
                <a:gd name="connsiteY165" fmla="*/ 419055 h 622300"/>
                <a:gd name="connsiteX166" fmla="*/ 715929 w 1721798"/>
                <a:gd name="connsiteY166" fmla="*/ 457204 h 622300"/>
                <a:gd name="connsiteX167" fmla="*/ 711215 w 1721798"/>
                <a:gd name="connsiteY167" fmla="*/ 458760 h 622300"/>
                <a:gd name="connsiteX168" fmla="*/ 657225 w 1721798"/>
                <a:gd name="connsiteY168" fmla="*/ 481785 h 622300"/>
                <a:gd name="connsiteX169" fmla="*/ 589777 w 1721798"/>
                <a:gd name="connsiteY169" fmla="*/ 510411 h 622300"/>
                <a:gd name="connsiteX170" fmla="*/ 565976 w 1721798"/>
                <a:gd name="connsiteY170" fmla="*/ 521488 h 622300"/>
                <a:gd name="connsiteX171" fmla="*/ 563543 w 1721798"/>
                <a:gd name="connsiteY171" fmla="*/ 522297 h 622300"/>
                <a:gd name="connsiteX172" fmla="*/ 558828 w 1721798"/>
                <a:gd name="connsiteY172" fmla="*/ 524661 h 622300"/>
                <a:gd name="connsiteX173" fmla="*/ 554798 w 1721798"/>
                <a:gd name="connsiteY173" fmla="*/ 526279 h 622300"/>
                <a:gd name="connsiteX174" fmla="*/ 487349 w 1721798"/>
                <a:gd name="connsiteY174" fmla="*/ 558826 h 622300"/>
                <a:gd name="connsiteX175" fmla="*/ 473890 w 1721798"/>
                <a:gd name="connsiteY175" fmla="*/ 565920 h 622300"/>
                <a:gd name="connsiteX176" fmla="*/ 428645 w 1721798"/>
                <a:gd name="connsiteY176" fmla="*/ 586580 h 622300"/>
                <a:gd name="connsiteX177" fmla="*/ 414349 w 1721798"/>
                <a:gd name="connsiteY177" fmla="*/ 593737 h 622300"/>
                <a:gd name="connsiteX178" fmla="*/ 372299 w 1721798"/>
                <a:gd name="connsiteY178" fmla="*/ 610414 h 622300"/>
                <a:gd name="connsiteX179" fmla="*/ 360360 w 1721798"/>
                <a:gd name="connsiteY179" fmla="*/ 615144 h 622300"/>
                <a:gd name="connsiteX180" fmla="*/ 349258 w 1721798"/>
                <a:gd name="connsiteY180" fmla="*/ 619126 h 622300"/>
                <a:gd name="connsiteX181" fmla="*/ 340513 w 1721798"/>
                <a:gd name="connsiteY181" fmla="*/ 621491 h 622300"/>
                <a:gd name="connsiteX182" fmla="*/ 331769 w 1721798"/>
                <a:gd name="connsiteY182" fmla="*/ 622300 h 622300"/>
                <a:gd name="connsiteX183" fmla="*/ 325457 w 1721798"/>
                <a:gd name="connsiteY183" fmla="*/ 622300 h 622300"/>
                <a:gd name="connsiteX184" fmla="*/ 311161 w 1721798"/>
                <a:gd name="connsiteY184" fmla="*/ 619126 h 622300"/>
                <a:gd name="connsiteX185" fmla="*/ 295269 w 1721798"/>
                <a:gd name="connsiteY185" fmla="*/ 610414 h 622300"/>
                <a:gd name="connsiteX186" fmla="*/ 280213 w 1721798"/>
                <a:gd name="connsiteY186" fmla="*/ 598466 h 622300"/>
                <a:gd name="connsiteX187" fmla="*/ 263559 w 1721798"/>
                <a:gd name="connsiteY187" fmla="*/ 584215 h 622300"/>
                <a:gd name="connsiteX188" fmla="*/ 247667 w 1721798"/>
                <a:gd name="connsiteY188" fmla="*/ 566729 h 622300"/>
                <a:gd name="connsiteX189" fmla="*/ 232535 w 1721798"/>
                <a:gd name="connsiteY189" fmla="*/ 548495 h 622300"/>
                <a:gd name="connsiteX190" fmla="*/ 216718 w 1721798"/>
                <a:gd name="connsiteY190" fmla="*/ 528644 h 622300"/>
                <a:gd name="connsiteX191" fmla="*/ 202422 w 1721798"/>
                <a:gd name="connsiteY191" fmla="*/ 507237 h 622300"/>
                <a:gd name="connsiteX192" fmla="*/ 188126 w 1721798"/>
                <a:gd name="connsiteY192" fmla="*/ 487385 h 622300"/>
                <a:gd name="connsiteX193" fmla="*/ 175428 w 1721798"/>
                <a:gd name="connsiteY193" fmla="*/ 467534 h 622300"/>
                <a:gd name="connsiteX194" fmla="*/ 163489 w 1721798"/>
                <a:gd name="connsiteY194" fmla="*/ 447683 h 622300"/>
                <a:gd name="connsiteX195" fmla="*/ 153984 w 1721798"/>
                <a:gd name="connsiteY195" fmla="*/ 431005 h 622300"/>
                <a:gd name="connsiteX196" fmla="*/ 145239 w 1721798"/>
                <a:gd name="connsiteY196" fmla="*/ 415945 h 622300"/>
                <a:gd name="connsiteX197" fmla="*/ 138928 w 1721798"/>
                <a:gd name="connsiteY197" fmla="*/ 403997 h 622300"/>
                <a:gd name="connsiteX198" fmla="*/ 134137 w 1721798"/>
                <a:gd name="connsiteY198" fmla="*/ 395285 h 622300"/>
                <a:gd name="connsiteX199" fmla="*/ 132540 w 1721798"/>
                <a:gd name="connsiteY199" fmla="*/ 390556 h 622300"/>
                <a:gd name="connsiteX200" fmla="*/ 133377 w 1721798"/>
                <a:gd name="connsiteY200" fmla="*/ 384146 h 622300"/>
                <a:gd name="connsiteX201" fmla="*/ 137331 w 1721798"/>
                <a:gd name="connsiteY201" fmla="*/ 373069 h 622300"/>
                <a:gd name="connsiteX202" fmla="*/ 143642 w 1721798"/>
                <a:gd name="connsiteY202" fmla="*/ 361183 h 622300"/>
                <a:gd name="connsiteX203" fmla="*/ 151627 w 1721798"/>
                <a:gd name="connsiteY203" fmla="*/ 347679 h 622300"/>
                <a:gd name="connsiteX204" fmla="*/ 161892 w 1721798"/>
                <a:gd name="connsiteY204" fmla="*/ 334175 h 622300"/>
                <a:gd name="connsiteX205" fmla="*/ 170637 w 1721798"/>
                <a:gd name="connsiteY205" fmla="*/ 320671 h 622300"/>
                <a:gd name="connsiteX206" fmla="*/ 180218 w 1721798"/>
                <a:gd name="connsiteY206" fmla="*/ 311150 h 622300"/>
                <a:gd name="connsiteX207" fmla="*/ 187290 w 1721798"/>
                <a:gd name="connsiteY207" fmla="*/ 303994 h 622300"/>
                <a:gd name="connsiteX208" fmla="*/ 207973 w 1721798"/>
                <a:gd name="connsiteY208" fmla="*/ 288934 h 622300"/>
                <a:gd name="connsiteX209" fmla="*/ 228580 w 1721798"/>
                <a:gd name="connsiteY209" fmla="*/ 274621 h 622300"/>
                <a:gd name="connsiteX210" fmla="*/ 250024 w 1721798"/>
                <a:gd name="connsiteY210" fmla="*/ 260370 h 622300"/>
                <a:gd name="connsiteX211" fmla="*/ 269871 w 1721798"/>
                <a:gd name="connsiteY211" fmla="*/ 247675 h 622300"/>
                <a:gd name="connsiteX212" fmla="*/ 287360 w 1721798"/>
                <a:gd name="connsiteY212" fmla="*/ 238154 h 622300"/>
                <a:gd name="connsiteX213" fmla="*/ 300820 w 1721798"/>
                <a:gd name="connsiteY213" fmla="*/ 229380 h 622300"/>
                <a:gd name="connsiteX214" fmla="*/ 310325 w 1721798"/>
                <a:gd name="connsiteY214" fmla="*/ 223841 h 622300"/>
                <a:gd name="connsiteX215" fmla="*/ 313519 w 1721798"/>
                <a:gd name="connsiteY215" fmla="*/ 222223 h 622300"/>
                <a:gd name="connsiteX216" fmla="*/ 311161 w 1721798"/>
                <a:gd name="connsiteY216" fmla="*/ 221477 h 622300"/>
                <a:gd name="connsiteX217" fmla="*/ 304774 w 1721798"/>
                <a:gd name="connsiteY217" fmla="*/ 219859 h 622300"/>
                <a:gd name="connsiteX218" fmla="*/ 293672 w 1721798"/>
                <a:gd name="connsiteY218" fmla="*/ 216685 h 622300"/>
                <a:gd name="connsiteX219" fmla="*/ 277779 w 1721798"/>
                <a:gd name="connsiteY219" fmla="*/ 213511 h 622300"/>
                <a:gd name="connsiteX220" fmla="*/ 259529 w 1721798"/>
                <a:gd name="connsiteY220" fmla="*/ 210337 h 622300"/>
                <a:gd name="connsiteX221" fmla="*/ 238162 w 1721798"/>
                <a:gd name="connsiteY221" fmla="*/ 207973 h 622300"/>
                <a:gd name="connsiteX222" fmla="*/ 212688 w 1721798"/>
                <a:gd name="connsiteY222" fmla="*/ 206355 h 622300"/>
                <a:gd name="connsiteX223" fmla="*/ 185769 w 1721798"/>
                <a:gd name="connsiteY223" fmla="*/ 207973 h 622300"/>
                <a:gd name="connsiteX224" fmla="*/ 167519 w 1721798"/>
                <a:gd name="connsiteY224" fmla="*/ 209528 h 622300"/>
                <a:gd name="connsiteX225" fmla="*/ 145239 w 1721798"/>
                <a:gd name="connsiteY225" fmla="*/ 214320 h 622300"/>
                <a:gd name="connsiteX226" fmla="*/ 121438 w 1721798"/>
                <a:gd name="connsiteY226" fmla="*/ 218303 h 622300"/>
                <a:gd name="connsiteX227" fmla="*/ 97637 w 1721798"/>
                <a:gd name="connsiteY227" fmla="*/ 223841 h 622300"/>
                <a:gd name="connsiteX228" fmla="*/ 74597 w 1721798"/>
                <a:gd name="connsiteY228" fmla="*/ 229380 h 622300"/>
                <a:gd name="connsiteX229" fmla="*/ 57944 w 1721798"/>
                <a:gd name="connsiteY229" fmla="*/ 234172 h 622300"/>
                <a:gd name="connsiteX230" fmla="*/ 44484 w 1721798"/>
                <a:gd name="connsiteY230" fmla="*/ 238154 h 622300"/>
                <a:gd name="connsiteX231" fmla="*/ 40454 w 1721798"/>
                <a:gd name="connsiteY231" fmla="*/ 238901 h 622300"/>
                <a:gd name="connsiteX232" fmla="*/ 61898 w 1721798"/>
                <a:gd name="connsiteY232" fmla="*/ 186503 h 622300"/>
                <a:gd name="connsiteX233" fmla="*/ 110336 w 1721798"/>
                <a:gd name="connsiteY233" fmla="*/ 131741 h 622300"/>
                <a:gd name="connsiteX234" fmla="*/ 108739 w 1721798"/>
                <a:gd name="connsiteY234" fmla="*/ 130994 h 622300"/>
                <a:gd name="connsiteX235" fmla="*/ 102428 w 1721798"/>
                <a:gd name="connsiteY235" fmla="*/ 129376 h 622300"/>
                <a:gd name="connsiteX236" fmla="*/ 94444 w 1721798"/>
                <a:gd name="connsiteY236" fmla="*/ 126203 h 622300"/>
                <a:gd name="connsiteX237" fmla="*/ 84102 w 1721798"/>
                <a:gd name="connsiteY237" fmla="*/ 123029 h 622300"/>
                <a:gd name="connsiteX238" fmla="*/ 73000 w 1721798"/>
                <a:gd name="connsiteY238" fmla="*/ 119046 h 622300"/>
                <a:gd name="connsiteX239" fmla="*/ 63495 w 1721798"/>
                <a:gd name="connsiteY239" fmla="*/ 114317 h 622300"/>
                <a:gd name="connsiteX240" fmla="*/ 53990 w 1721798"/>
                <a:gd name="connsiteY240" fmla="*/ 109525 h 622300"/>
                <a:gd name="connsiteX241" fmla="*/ 47602 w 1721798"/>
                <a:gd name="connsiteY241" fmla="*/ 106351 h 622300"/>
                <a:gd name="connsiteX242" fmla="*/ 42051 w 1721798"/>
                <a:gd name="connsiteY242" fmla="*/ 101622 h 622300"/>
                <a:gd name="connsiteX243" fmla="*/ 34903 w 1721798"/>
                <a:gd name="connsiteY243" fmla="*/ 95274 h 622300"/>
                <a:gd name="connsiteX244" fmla="*/ 27755 w 1721798"/>
                <a:gd name="connsiteY244" fmla="*/ 88118 h 622300"/>
                <a:gd name="connsiteX245" fmla="*/ 19847 w 1721798"/>
                <a:gd name="connsiteY245" fmla="*/ 80961 h 622300"/>
                <a:gd name="connsiteX246" fmla="*/ 12699 w 1721798"/>
                <a:gd name="connsiteY246" fmla="*/ 72996 h 622300"/>
                <a:gd name="connsiteX247" fmla="*/ 6388 w 1721798"/>
                <a:gd name="connsiteY247" fmla="*/ 66648 h 622300"/>
                <a:gd name="connsiteX248" fmla="*/ 2358 w 1721798"/>
                <a:gd name="connsiteY248" fmla="*/ 61110 h 622300"/>
                <a:gd name="connsiteX249" fmla="*/ 0 w 1721798"/>
                <a:gd name="connsiteY249" fmla="*/ 57127 h 622300"/>
                <a:gd name="connsiteX250" fmla="*/ 761 w 1721798"/>
                <a:gd name="connsiteY250" fmla="*/ 55571 h 622300"/>
                <a:gd name="connsiteX251" fmla="*/ 3954 w 1721798"/>
                <a:gd name="connsiteY251" fmla="*/ 54762 h 622300"/>
                <a:gd name="connsiteX252" fmla="*/ 9505 w 1721798"/>
                <a:gd name="connsiteY252" fmla="*/ 52398 h 622300"/>
                <a:gd name="connsiteX253" fmla="*/ 15893 w 1721798"/>
                <a:gd name="connsiteY253" fmla="*/ 49224 h 622300"/>
                <a:gd name="connsiteX254" fmla="*/ 23801 w 1721798"/>
                <a:gd name="connsiteY254" fmla="*/ 46050 h 622300"/>
                <a:gd name="connsiteX255" fmla="*/ 32546 w 1721798"/>
                <a:gd name="connsiteY255" fmla="*/ 41259 h 622300"/>
                <a:gd name="connsiteX256" fmla="*/ 44484 w 1721798"/>
                <a:gd name="connsiteY256" fmla="*/ 36529 h 622300"/>
                <a:gd name="connsiteX257" fmla="*/ 57944 w 1721798"/>
                <a:gd name="connsiteY257" fmla="*/ 32546 h 622300"/>
                <a:gd name="connsiteX258" fmla="*/ 71403 w 1721798"/>
                <a:gd name="connsiteY258" fmla="*/ 27755 h 622300"/>
                <a:gd name="connsiteX259" fmla="*/ 86535 w 1721798"/>
                <a:gd name="connsiteY259" fmla="*/ 22216 h 622300"/>
                <a:gd name="connsiteX260" fmla="*/ 103188 w 1721798"/>
                <a:gd name="connsiteY260" fmla="*/ 17487 h 622300"/>
                <a:gd name="connsiteX261" fmla="*/ 120678 w 1721798"/>
                <a:gd name="connsiteY261" fmla="*/ 14313 h 622300"/>
                <a:gd name="connsiteX262" fmla="*/ 139688 w 1721798"/>
                <a:gd name="connsiteY262" fmla="*/ 10330 h 622300"/>
                <a:gd name="connsiteX263" fmla="*/ 158775 w 1721798"/>
                <a:gd name="connsiteY263" fmla="*/ 6348 h 622300"/>
                <a:gd name="connsiteX264" fmla="*/ 180218 w 1721798"/>
                <a:gd name="connsiteY264" fmla="*/ 3983 h 622300"/>
                <a:gd name="connsiteX265" fmla="*/ 200825 w 1721798"/>
                <a:gd name="connsiteY265" fmla="*/ 2365 h 622300"/>
                <a:gd name="connsiteX266" fmla="*/ 211167 w 1721798"/>
                <a:gd name="connsiteY266" fmla="*/ 809 h 622300"/>
                <a:gd name="connsiteX267" fmla="*/ 221433 w 1721798"/>
                <a:gd name="connsiteY267" fmla="*/ 809 h 622300"/>
                <a:gd name="connsiteX268" fmla="*/ 232535 w 1721798"/>
                <a:gd name="connsiteY268" fmla="*/ 809 h 622300"/>
                <a:gd name="connsiteX269" fmla="*/ 242876 w 1721798"/>
                <a:gd name="connsiteY26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28864 w 1721798"/>
                <a:gd name="connsiteY24" fmla="*/ 220163 h 622300"/>
                <a:gd name="connsiteX25" fmla="*/ 430242 w 1721798"/>
                <a:gd name="connsiteY25" fmla="*/ 246866 h 622300"/>
                <a:gd name="connsiteX26" fmla="*/ 415946 w 1721798"/>
                <a:gd name="connsiteY26" fmla="*/ 329383 h 622300"/>
                <a:gd name="connsiteX27" fmla="*/ 643766 w 1721798"/>
                <a:gd name="connsiteY27" fmla="*/ 217494 h 622300"/>
                <a:gd name="connsiteX28" fmla="*/ 773068 w 1721798"/>
                <a:gd name="connsiteY28" fmla="*/ 166598 h 622300"/>
                <a:gd name="connsiteX29" fmla="*/ 773120 w 1721798"/>
                <a:gd name="connsiteY29" fmla="*/ 162105 h 622300"/>
                <a:gd name="connsiteX30" fmla="*/ 774710 w 1721798"/>
                <a:gd name="connsiteY30" fmla="*/ 161310 h 622300"/>
                <a:gd name="connsiteX31" fmla="*/ 798571 w 1721798"/>
                <a:gd name="connsiteY31" fmla="*/ 154945 h 622300"/>
                <a:gd name="connsiteX32" fmla="*/ 842316 w 1721798"/>
                <a:gd name="connsiteY32" fmla="*/ 142217 h 622300"/>
                <a:gd name="connsiteX33" fmla="*/ 859814 w 1721798"/>
                <a:gd name="connsiteY33" fmla="*/ 136649 h 622300"/>
                <a:gd name="connsiteX34" fmla="*/ 913103 w 1721798"/>
                <a:gd name="connsiteY34" fmla="*/ 122330 h 622300"/>
                <a:gd name="connsiteX35" fmla="*/ 929806 w 1721798"/>
                <a:gd name="connsiteY35" fmla="*/ 116761 h 622300"/>
                <a:gd name="connsiteX36" fmla="*/ 973551 w 1721798"/>
                <a:gd name="connsiteY36" fmla="*/ 104828 h 622300"/>
                <a:gd name="connsiteX37" fmla="*/ 983890 w 1721798"/>
                <a:gd name="connsiteY37" fmla="*/ 101646 h 622300"/>
                <a:gd name="connsiteX38" fmla="*/ 990253 w 1721798"/>
                <a:gd name="connsiteY38" fmla="*/ 100055 h 622300"/>
                <a:gd name="connsiteX39" fmla="*/ 997412 w 1721798"/>
                <a:gd name="connsiteY39" fmla="*/ 99260 h 622300"/>
                <a:gd name="connsiteX40" fmla="*/ 1005365 w 1721798"/>
                <a:gd name="connsiteY40" fmla="*/ 97669 h 622300"/>
                <a:gd name="connsiteX41" fmla="*/ 1035589 w 1721798"/>
                <a:gd name="connsiteY41" fmla="*/ 93691 h 622300"/>
                <a:gd name="connsiteX42" fmla="*/ 1047519 w 1721798"/>
                <a:gd name="connsiteY42" fmla="*/ 92100 h 622300"/>
                <a:gd name="connsiteX43" fmla="*/ 1059450 w 1721798"/>
                <a:gd name="connsiteY43" fmla="*/ 91305 h 622300"/>
                <a:gd name="connsiteX44" fmla="*/ 1072175 w 1721798"/>
                <a:gd name="connsiteY44" fmla="*/ 88918 h 622300"/>
                <a:gd name="connsiteX45" fmla="*/ 1111148 w 1721798"/>
                <a:gd name="connsiteY45" fmla="*/ 85736 h 622300"/>
                <a:gd name="connsiteX46" fmla="*/ 1123874 w 1721798"/>
                <a:gd name="connsiteY46" fmla="*/ 84145 h 622300"/>
                <a:gd name="connsiteX47" fmla="*/ 1137395 w 1721798"/>
                <a:gd name="connsiteY47" fmla="*/ 82554 h 622300"/>
                <a:gd name="connsiteX48" fmla="*/ 1149325 w 1721798"/>
                <a:gd name="connsiteY48" fmla="*/ 81759 h 622300"/>
                <a:gd name="connsiteX49" fmla="*/ 1162051 w 1721798"/>
                <a:gd name="connsiteY49" fmla="*/ 80963 h 622300"/>
                <a:gd name="connsiteX50" fmla="*/ 1161685 w 1721798"/>
                <a:gd name="connsiteY50" fmla="*/ 82474 h 622300"/>
                <a:gd name="connsiteX51" fmla="*/ 1225712 w 1721798"/>
                <a:gd name="connsiteY51" fmla="*/ 80300 h 622300"/>
                <a:gd name="connsiteX52" fmla="*/ 1230440 w 1721798"/>
                <a:gd name="connsiteY52" fmla="*/ 81105 h 622300"/>
                <a:gd name="connsiteX53" fmla="*/ 1237622 w 1721798"/>
                <a:gd name="connsiteY53" fmla="*/ 81910 h 622300"/>
                <a:gd name="connsiteX54" fmla="*/ 1271735 w 1721798"/>
                <a:gd name="connsiteY54" fmla="*/ 88251 h 622300"/>
                <a:gd name="connsiteX55" fmla="*/ 1285261 w 1721798"/>
                <a:gd name="connsiteY55" fmla="*/ 91422 h 622300"/>
                <a:gd name="connsiteX56" fmla="*/ 1301121 w 1721798"/>
                <a:gd name="connsiteY56" fmla="*/ 93787 h 622300"/>
                <a:gd name="connsiteX57" fmla="*/ 1349539 w 1721798"/>
                <a:gd name="connsiteY57" fmla="*/ 103298 h 622300"/>
                <a:gd name="connsiteX58" fmla="*/ 1365399 w 1721798"/>
                <a:gd name="connsiteY58" fmla="*/ 106519 h 622300"/>
                <a:gd name="connsiteX59" fmla="*/ 1407472 w 1721798"/>
                <a:gd name="connsiteY59" fmla="*/ 116835 h 622300"/>
                <a:gd name="connsiteX60" fmla="*/ 1417766 w 1721798"/>
                <a:gd name="connsiteY60" fmla="*/ 119200 h 622300"/>
                <a:gd name="connsiteX61" fmla="*/ 1436020 w 1721798"/>
                <a:gd name="connsiteY61" fmla="*/ 126346 h 622300"/>
                <a:gd name="connsiteX62" fmla="*/ 1465406 w 1721798"/>
                <a:gd name="connsiteY62" fmla="*/ 141443 h 622300"/>
                <a:gd name="connsiteX63" fmla="*/ 1476538 w 1721798"/>
                <a:gd name="connsiteY63" fmla="*/ 148539 h 622300"/>
                <a:gd name="connsiteX64" fmla="*/ 1486054 w 1721798"/>
                <a:gd name="connsiteY64" fmla="*/ 157295 h 622300"/>
                <a:gd name="connsiteX65" fmla="*/ 1500358 w 1721798"/>
                <a:gd name="connsiteY65" fmla="*/ 172393 h 622300"/>
                <a:gd name="connsiteX66" fmla="*/ 1506702 w 1721798"/>
                <a:gd name="connsiteY66" fmla="*/ 178733 h 622300"/>
                <a:gd name="connsiteX67" fmla="*/ 1516996 w 1721798"/>
                <a:gd name="connsiteY67" fmla="*/ 193831 h 622300"/>
                <a:gd name="connsiteX68" fmla="*/ 1523340 w 1721798"/>
                <a:gd name="connsiteY68" fmla="*/ 208877 h 622300"/>
                <a:gd name="connsiteX69" fmla="*/ 1524178 w 1721798"/>
                <a:gd name="connsiteY69" fmla="*/ 227145 h 622300"/>
                <a:gd name="connsiteX70" fmla="*/ 1516996 w 1721798"/>
                <a:gd name="connsiteY70" fmla="*/ 247778 h 622300"/>
                <a:gd name="connsiteX71" fmla="*/ 1510652 w 1721798"/>
                <a:gd name="connsiteY71" fmla="*/ 258094 h 622300"/>
                <a:gd name="connsiteX72" fmla="*/ 1503530 w 1721798"/>
                <a:gd name="connsiteY72" fmla="*/ 269216 h 622300"/>
                <a:gd name="connsiteX73" fmla="*/ 1497186 w 1721798"/>
                <a:gd name="connsiteY73" fmla="*/ 280337 h 622300"/>
                <a:gd name="connsiteX74" fmla="*/ 1489226 w 1721798"/>
                <a:gd name="connsiteY74" fmla="*/ 291459 h 622300"/>
                <a:gd name="connsiteX75" fmla="*/ 1482882 w 1721798"/>
                <a:gd name="connsiteY75" fmla="*/ 300165 h 622300"/>
                <a:gd name="connsiteX76" fmla="*/ 1478932 w 1721798"/>
                <a:gd name="connsiteY76" fmla="*/ 308116 h 622300"/>
                <a:gd name="connsiteX77" fmla="*/ 1474922 w 1721798"/>
                <a:gd name="connsiteY77" fmla="*/ 312091 h 622300"/>
                <a:gd name="connsiteX78" fmla="*/ 1474144 w 1721798"/>
                <a:gd name="connsiteY78" fmla="*/ 314457 h 622300"/>
                <a:gd name="connsiteX79" fmla="*/ 1475760 w 1721798"/>
                <a:gd name="connsiteY79" fmla="*/ 314457 h 622300"/>
                <a:gd name="connsiteX80" fmla="*/ 1481266 w 1721798"/>
                <a:gd name="connsiteY80" fmla="*/ 312091 h 622300"/>
                <a:gd name="connsiteX81" fmla="*/ 1489226 w 1721798"/>
                <a:gd name="connsiteY81" fmla="*/ 311286 h 622300"/>
                <a:gd name="connsiteX82" fmla="*/ 1499520 w 1721798"/>
                <a:gd name="connsiteY82" fmla="*/ 309676 h 622300"/>
                <a:gd name="connsiteX83" fmla="*/ 1511430 w 1721798"/>
                <a:gd name="connsiteY83" fmla="*/ 308921 h 622300"/>
                <a:gd name="connsiteX84" fmla="*/ 1524178 w 1721798"/>
                <a:gd name="connsiteY84" fmla="*/ 307311 h 622300"/>
                <a:gd name="connsiteX85" fmla="*/ 1536865 w 1721798"/>
                <a:gd name="connsiteY85" fmla="*/ 307311 h 622300"/>
                <a:gd name="connsiteX86" fmla="*/ 1551169 w 1721798"/>
                <a:gd name="connsiteY86" fmla="*/ 307311 h 622300"/>
                <a:gd name="connsiteX87" fmla="*/ 1560685 w 1721798"/>
                <a:gd name="connsiteY87" fmla="*/ 308116 h 622300"/>
                <a:gd name="connsiteX88" fmla="*/ 1572595 w 1721798"/>
                <a:gd name="connsiteY88" fmla="*/ 309676 h 622300"/>
                <a:gd name="connsiteX89" fmla="*/ 1585283 w 1721798"/>
                <a:gd name="connsiteY89" fmla="*/ 311286 h 622300"/>
                <a:gd name="connsiteX90" fmla="*/ 1599587 w 1721798"/>
                <a:gd name="connsiteY90" fmla="*/ 315262 h 622300"/>
                <a:gd name="connsiteX91" fmla="*/ 1613053 w 1721798"/>
                <a:gd name="connsiteY91" fmla="*/ 318432 h 622300"/>
                <a:gd name="connsiteX92" fmla="*/ 1627357 w 1721798"/>
                <a:gd name="connsiteY92" fmla="*/ 322408 h 622300"/>
                <a:gd name="connsiteX93" fmla="*/ 1641601 w 1721798"/>
                <a:gd name="connsiteY93" fmla="*/ 327138 h 622300"/>
                <a:gd name="connsiteX94" fmla="*/ 1655905 w 1721798"/>
                <a:gd name="connsiteY94" fmla="*/ 330309 h 622300"/>
                <a:gd name="connsiteX95" fmla="*/ 1668593 w 1721798"/>
                <a:gd name="connsiteY95" fmla="*/ 335089 h 622300"/>
                <a:gd name="connsiteX96" fmla="*/ 1681340 w 1721798"/>
                <a:gd name="connsiteY96" fmla="*/ 339065 h 622300"/>
                <a:gd name="connsiteX97" fmla="*/ 1692412 w 1721798"/>
                <a:gd name="connsiteY97" fmla="*/ 343846 h 622300"/>
                <a:gd name="connsiteX98" fmla="*/ 1702766 w 1721798"/>
                <a:gd name="connsiteY98" fmla="*/ 346211 h 622300"/>
                <a:gd name="connsiteX99" fmla="*/ 1710666 w 1721798"/>
                <a:gd name="connsiteY99" fmla="*/ 348576 h 622300"/>
                <a:gd name="connsiteX100" fmla="*/ 1716232 w 1721798"/>
                <a:gd name="connsiteY100" fmla="*/ 351747 h 622300"/>
                <a:gd name="connsiteX101" fmla="*/ 1721020 w 1721798"/>
                <a:gd name="connsiteY101" fmla="*/ 352552 h 622300"/>
                <a:gd name="connsiteX102" fmla="*/ 1721798 w 1721798"/>
                <a:gd name="connsiteY102" fmla="*/ 353357 h 622300"/>
                <a:gd name="connsiteX103" fmla="*/ 1596415 w 1721798"/>
                <a:gd name="connsiteY103" fmla="*/ 408914 h 622300"/>
                <a:gd name="connsiteX104" fmla="*/ 1697200 w 1721798"/>
                <a:gd name="connsiteY104" fmla="*/ 506543 h 622300"/>
                <a:gd name="connsiteX105" fmla="*/ 1695584 w 1721798"/>
                <a:gd name="connsiteY105" fmla="*/ 506543 h 622300"/>
                <a:gd name="connsiteX106" fmla="*/ 1690018 w 1721798"/>
                <a:gd name="connsiteY106" fmla="*/ 504932 h 622300"/>
                <a:gd name="connsiteX107" fmla="*/ 1682118 w 1721798"/>
                <a:gd name="connsiteY107" fmla="*/ 503372 h 622300"/>
                <a:gd name="connsiteX108" fmla="*/ 1671765 w 1721798"/>
                <a:gd name="connsiteY108" fmla="*/ 501762 h 622300"/>
                <a:gd name="connsiteX109" fmla="*/ 1659915 w 1721798"/>
                <a:gd name="connsiteY109" fmla="*/ 498592 h 622300"/>
                <a:gd name="connsiteX110" fmla="*/ 1644833 w 1721798"/>
                <a:gd name="connsiteY110" fmla="*/ 496226 h 622300"/>
                <a:gd name="connsiteX111" fmla="*/ 1630529 w 1721798"/>
                <a:gd name="connsiteY111" fmla="*/ 493056 h 622300"/>
                <a:gd name="connsiteX112" fmla="*/ 1614669 w 1721798"/>
                <a:gd name="connsiteY112" fmla="*/ 490691 h 622300"/>
                <a:gd name="connsiteX113" fmla="*/ 1599587 w 1721798"/>
                <a:gd name="connsiteY113" fmla="*/ 488275 h 622300"/>
                <a:gd name="connsiteX114" fmla="*/ 1583667 w 1721798"/>
                <a:gd name="connsiteY114" fmla="*/ 485105 h 622300"/>
                <a:gd name="connsiteX115" fmla="*/ 1569423 w 1721798"/>
                <a:gd name="connsiteY115" fmla="*/ 482740 h 622300"/>
                <a:gd name="connsiteX116" fmla="*/ 1555119 w 1721798"/>
                <a:gd name="connsiteY116" fmla="*/ 480374 h 622300"/>
                <a:gd name="connsiteX117" fmla="*/ 1543209 w 1721798"/>
                <a:gd name="connsiteY117" fmla="*/ 478764 h 622300"/>
                <a:gd name="connsiteX118" fmla="*/ 1533693 w 1721798"/>
                <a:gd name="connsiteY118" fmla="*/ 477959 h 622300"/>
                <a:gd name="connsiteX119" fmla="*/ 1525734 w 1721798"/>
                <a:gd name="connsiteY119" fmla="*/ 477154 h 622300"/>
                <a:gd name="connsiteX120" fmla="*/ 1521784 w 1721798"/>
                <a:gd name="connsiteY120" fmla="*/ 477154 h 622300"/>
                <a:gd name="connsiteX121" fmla="*/ 1512268 w 1721798"/>
                <a:gd name="connsiteY121" fmla="*/ 477959 h 622300"/>
                <a:gd name="connsiteX122" fmla="*/ 1497964 w 1721798"/>
                <a:gd name="connsiteY122" fmla="*/ 479569 h 622300"/>
                <a:gd name="connsiteX123" fmla="*/ 1479710 w 1721798"/>
                <a:gd name="connsiteY123" fmla="*/ 481129 h 622300"/>
                <a:gd name="connsiteX124" fmla="*/ 1459062 w 1721798"/>
                <a:gd name="connsiteY124" fmla="*/ 484300 h 622300"/>
                <a:gd name="connsiteX125" fmla="*/ 1437636 w 1721798"/>
                <a:gd name="connsiteY125" fmla="*/ 488275 h 622300"/>
                <a:gd name="connsiteX126" fmla="*/ 1416210 w 1721798"/>
                <a:gd name="connsiteY126" fmla="*/ 493056 h 622300"/>
                <a:gd name="connsiteX127" fmla="*/ 1397956 w 1721798"/>
                <a:gd name="connsiteY127" fmla="*/ 498592 h 622300"/>
                <a:gd name="connsiteX128" fmla="*/ 1383653 w 1721798"/>
                <a:gd name="connsiteY128" fmla="*/ 506543 h 622300"/>
                <a:gd name="connsiteX129" fmla="*/ 1370965 w 1721798"/>
                <a:gd name="connsiteY129" fmla="*/ 514494 h 622300"/>
                <a:gd name="connsiteX130" fmla="*/ 1357439 w 1721798"/>
                <a:gd name="connsiteY130" fmla="*/ 521640 h 622300"/>
                <a:gd name="connsiteX131" fmla="*/ 1344751 w 1721798"/>
                <a:gd name="connsiteY131" fmla="*/ 529541 h 622300"/>
                <a:gd name="connsiteX132" fmla="*/ 1332063 w 1721798"/>
                <a:gd name="connsiteY132" fmla="*/ 537492 h 622300"/>
                <a:gd name="connsiteX133" fmla="*/ 1318597 w 1721798"/>
                <a:gd name="connsiteY133" fmla="*/ 544638 h 622300"/>
                <a:gd name="connsiteX134" fmla="*/ 1305071 w 1721798"/>
                <a:gd name="connsiteY134" fmla="*/ 551784 h 622300"/>
                <a:gd name="connsiteX135" fmla="*/ 1290767 w 1721798"/>
                <a:gd name="connsiteY135" fmla="*/ 559735 h 622300"/>
                <a:gd name="connsiteX136" fmla="*/ 1277301 w 1721798"/>
                <a:gd name="connsiteY136" fmla="*/ 567686 h 622300"/>
                <a:gd name="connsiteX137" fmla="*/ 1267785 w 1721798"/>
                <a:gd name="connsiteY137" fmla="*/ 571611 h 622300"/>
                <a:gd name="connsiteX138" fmla="*/ 1256653 w 1721798"/>
                <a:gd name="connsiteY138" fmla="*/ 575587 h 622300"/>
                <a:gd name="connsiteX139" fmla="*/ 1242350 w 1721798"/>
                <a:gd name="connsiteY139" fmla="*/ 579563 h 622300"/>
                <a:gd name="connsiteX140" fmla="*/ 1227268 w 1721798"/>
                <a:gd name="connsiteY140" fmla="*/ 581928 h 622300"/>
                <a:gd name="connsiteX141" fmla="*/ 1209852 w 1721798"/>
                <a:gd name="connsiteY141" fmla="*/ 583538 h 622300"/>
                <a:gd name="connsiteX142" fmla="*/ 1191598 w 1721798"/>
                <a:gd name="connsiteY142" fmla="*/ 583538 h 622300"/>
                <a:gd name="connsiteX143" fmla="*/ 1170950 w 1721798"/>
                <a:gd name="connsiteY143" fmla="*/ 581928 h 622300"/>
                <a:gd name="connsiteX144" fmla="*/ 1151080 w 1721798"/>
                <a:gd name="connsiteY144" fmla="*/ 578003 h 622300"/>
                <a:gd name="connsiteX145" fmla="*/ 1143958 w 1721798"/>
                <a:gd name="connsiteY145" fmla="*/ 574782 h 622300"/>
                <a:gd name="connsiteX146" fmla="*/ 1138392 w 1721798"/>
                <a:gd name="connsiteY146" fmla="*/ 568441 h 622300"/>
                <a:gd name="connsiteX147" fmla="*/ 1132826 w 1721798"/>
                <a:gd name="connsiteY147" fmla="*/ 559735 h 622300"/>
                <a:gd name="connsiteX148" fmla="*/ 1128876 w 1721798"/>
                <a:gd name="connsiteY148" fmla="*/ 550224 h 622300"/>
                <a:gd name="connsiteX149" fmla="*/ 1126482 w 1721798"/>
                <a:gd name="connsiteY149" fmla="*/ 539857 h 622300"/>
                <a:gd name="connsiteX150" fmla="*/ 1124926 w 1721798"/>
                <a:gd name="connsiteY150" fmla="*/ 531151 h 622300"/>
                <a:gd name="connsiteX151" fmla="*/ 1123310 w 1721798"/>
                <a:gd name="connsiteY151" fmla="*/ 522395 h 622300"/>
                <a:gd name="connsiteX152" fmla="*/ 1124926 w 1721798"/>
                <a:gd name="connsiteY152" fmla="*/ 516859 h 622300"/>
                <a:gd name="connsiteX153" fmla="*/ 1136776 w 1721798"/>
                <a:gd name="connsiteY153" fmla="*/ 482740 h 622300"/>
                <a:gd name="connsiteX154" fmla="*/ 1151080 w 1721798"/>
                <a:gd name="connsiteY154" fmla="*/ 450180 h 622300"/>
                <a:gd name="connsiteX155" fmla="*/ 1165384 w 1721798"/>
                <a:gd name="connsiteY155" fmla="*/ 420036 h 622300"/>
                <a:gd name="connsiteX156" fmla="*/ 1180466 w 1721798"/>
                <a:gd name="connsiteY156" fmla="*/ 393817 h 622300"/>
                <a:gd name="connsiteX157" fmla="*/ 1193932 w 1721798"/>
                <a:gd name="connsiteY157" fmla="*/ 372379 h 622300"/>
                <a:gd name="connsiteX158" fmla="*/ 1205064 w 1721798"/>
                <a:gd name="connsiteY158" fmla="*/ 356527 h 622300"/>
                <a:gd name="connsiteX159" fmla="*/ 1212186 w 1721798"/>
                <a:gd name="connsiteY159" fmla="*/ 345406 h 622300"/>
                <a:gd name="connsiteX160" fmla="*/ 1215358 w 1721798"/>
                <a:gd name="connsiteY160" fmla="*/ 341430 h 622300"/>
                <a:gd name="connsiteX161" fmla="*/ 1099050 w 1721798"/>
                <a:gd name="connsiteY161" fmla="*/ 340794 h 622300"/>
                <a:gd name="connsiteX162" fmla="*/ 1023658 w 1721798"/>
                <a:gd name="connsiteY162" fmla="*/ 360983 h 622300"/>
                <a:gd name="connsiteX163" fmla="*/ 915489 w 1721798"/>
                <a:gd name="connsiteY163" fmla="*/ 388030 h 622300"/>
                <a:gd name="connsiteX164" fmla="*/ 829590 w 1721798"/>
                <a:gd name="connsiteY164" fmla="*/ 419055 h 622300"/>
                <a:gd name="connsiteX165" fmla="*/ 715929 w 1721798"/>
                <a:gd name="connsiteY165" fmla="*/ 457204 h 622300"/>
                <a:gd name="connsiteX166" fmla="*/ 711215 w 1721798"/>
                <a:gd name="connsiteY166" fmla="*/ 458760 h 622300"/>
                <a:gd name="connsiteX167" fmla="*/ 657225 w 1721798"/>
                <a:gd name="connsiteY167" fmla="*/ 481785 h 622300"/>
                <a:gd name="connsiteX168" fmla="*/ 589777 w 1721798"/>
                <a:gd name="connsiteY168" fmla="*/ 510411 h 622300"/>
                <a:gd name="connsiteX169" fmla="*/ 565976 w 1721798"/>
                <a:gd name="connsiteY169" fmla="*/ 521488 h 622300"/>
                <a:gd name="connsiteX170" fmla="*/ 563543 w 1721798"/>
                <a:gd name="connsiteY170" fmla="*/ 522297 h 622300"/>
                <a:gd name="connsiteX171" fmla="*/ 558828 w 1721798"/>
                <a:gd name="connsiteY171" fmla="*/ 524661 h 622300"/>
                <a:gd name="connsiteX172" fmla="*/ 554798 w 1721798"/>
                <a:gd name="connsiteY172" fmla="*/ 526279 h 622300"/>
                <a:gd name="connsiteX173" fmla="*/ 487349 w 1721798"/>
                <a:gd name="connsiteY173" fmla="*/ 558826 h 622300"/>
                <a:gd name="connsiteX174" fmla="*/ 473890 w 1721798"/>
                <a:gd name="connsiteY174" fmla="*/ 565920 h 622300"/>
                <a:gd name="connsiteX175" fmla="*/ 428645 w 1721798"/>
                <a:gd name="connsiteY175" fmla="*/ 586580 h 622300"/>
                <a:gd name="connsiteX176" fmla="*/ 414349 w 1721798"/>
                <a:gd name="connsiteY176" fmla="*/ 593737 h 622300"/>
                <a:gd name="connsiteX177" fmla="*/ 372299 w 1721798"/>
                <a:gd name="connsiteY177" fmla="*/ 610414 h 622300"/>
                <a:gd name="connsiteX178" fmla="*/ 360360 w 1721798"/>
                <a:gd name="connsiteY178" fmla="*/ 615144 h 622300"/>
                <a:gd name="connsiteX179" fmla="*/ 349258 w 1721798"/>
                <a:gd name="connsiteY179" fmla="*/ 619126 h 622300"/>
                <a:gd name="connsiteX180" fmla="*/ 340513 w 1721798"/>
                <a:gd name="connsiteY180" fmla="*/ 621491 h 622300"/>
                <a:gd name="connsiteX181" fmla="*/ 331769 w 1721798"/>
                <a:gd name="connsiteY181" fmla="*/ 622300 h 622300"/>
                <a:gd name="connsiteX182" fmla="*/ 325457 w 1721798"/>
                <a:gd name="connsiteY182" fmla="*/ 622300 h 622300"/>
                <a:gd name="connsiteX183" fmla="*/ 311161 w 1721798"/>
                <a:gd name="connsiteY183" fmla="*/ 619126 h 622300"/>
                <a:gd name="connsiteX184" fmla="*/ 295269 w 1721798"/>
                <a:gd name="connsiteY184" fmla="*/ 610414 h 622300"/>
                <a:gd name="connsiteX185" fmla="*/ 280213 w 1721798"/>
                <a:gd name="connsiteY185" fmla="*/ 598466 h 622300"/>
                <a:gd name="connsiteX186" fmla="*/ 263559 w 1721798"/>
                <a:gd name="connsiteY186" fmla="*/ 584215 h 622300"/>
                <a:gd name="connsiteX187" fmla="*/ 247667 w 1721798"/>
                <a:gd name="connsiteY187" fmla="*/ 566729 h 622300"/>
                <a:gd name="connsiteX188" fmla="*/ 232535 w 1721798"/>
                <a:gd name="connsiteY188" fmla="*/ 548495 h 622300"/>
                <a:gd name="connsiteX189" fmla="*/ 216718 w 1721798"/>
                <a:gd name="connsiteY189" fmla="*/ 528644 h 622300"/>
                <a:gd name="connsiteX190" fmla="*/ 202422 w 1721798"/>
                <a:gd name="connsiteY190" fmla="*/ 507237 h 622300"/>
                <a:gd name="connsiteX191" fmla="*/ 188126 w 1721798"/>
                <a:gd name="connsiteY191" fmla="*/ 487385 h 622300"/>
                <a:gd name="connsiteX192" fmla="*/ 175428 w 1721798"/>
                <a:gd name="connsiteY192" fmla="*/ 467534 h 622300"/>
                <a:gd name="connsiteX193" fmla="*/ 163489 w 1721798"/>
                <a:gd name="connsiteY193" fmla="*/ 447683 h 622300"/>
                <a:gd name="connsiteX194" fmla="*/ 153984 w 1721798"/>
                <a:gd name="connsiteY194" fmla="*/ 431005 h 622300"/>
                <a:gd name="connsiteX195" fmla="*/ 145239 w 1721798"/>
                <a:gd name="connsiteY195" fmla="*/ 415945 h 622300"/>
                <a:gd name="connsiteX196" fmla="*/ 138928 w 1721798"/>
                <a:gd name="connsiteY196" fmla="*/ 403997 h 622300"/>
                <a:gd name="connsiteX197" fmla="*/ 134137 w 1721798"/>
                <a:gd name="connsiteY197" fmla="*/ 395285 h 622300"/>
                <a:gd name="connsiteX198" fmla="*/ 132540 w 1721798"/>
                <a:gd name="connsiteY198" fmla="*/ 390556 h 622300"/>
                <a:gd name="connsiteX199" fmla="*/ 133377 w 1721798"/>
                <a:gd name="connsiteY199" fmla="*/ 384146 h 622300"/>
                <a:gd name="connsiteX200" fmla="*/ 137331 w 1721798"/>
                <a:gd name="connsiteY200" fmla="*/ 373069 h 622300"/>
                <a:gd name="connsiteX201" fmla="*/ 143642 w 1721798"/>
                <a:gd name="connsiteY201" fmla="*/ 361183 h 622300"/>
                <a:gd name="connsiteX202" fmla="*/ 151627 w 1721798"/>
                <a:gd name="connsiteY202" fmla="*/ 347679 h 622300"/>
                <a:gd name="connsiteX203" fmla="*/ 161892 w 1721798"/>
                <a:gd name="connsiteY203" fmla="*/ 334175 h 622300"/>
                <a:gd name="connsiteX204" fmla="*/ 170637 w 1721798"/>
                <a:gd name="connsiteY204" fmla="*/ 320671 h 622300"/>
                <a:gd name="connsiteX205" fmla="*/ 180218 w 1721798"/>
                <a:gd name="connsiteY205" fmla="*/ 311150 h 622300"/>
                <a:gd name="connsiteX206" fmla="*/ 187290 w 1721798"/>
                <a:gd name="connsiteY206" fmla="*/ 303994 h 622300"/>
                <a:gd name="connsiteX207" fmla="*/ 207973 w 1721798"/>
                <a:gd name="connsiteY207" fmla="*/ 288934 h 622300"/>
                <a:gd name="connsiteX208" fmla="*/ 228580 w 1721798"/>
                <a:gd name="connsiteY208" fmla="*/ 274621 h 622300"/>
                <a:gd name="connsiteX209" fmla="*/ 250024 w 1721798"/>
                <a:gd name="connsiteY209" fmla="*/ 260370 h 622300"/>
                <a:gd name="connsiteX210" fmla="*/ 269871 w 1721798"/>
                <a:gd name="connsiteY210" fmla="*/ 247675 h 622300"/>
                <a:gd name="connsiteX211" fmla="*/ 287360 w 1721798"/>
                <a:gd name="connsiteY211" fmla="*/ 238154 h 622300"/>
                <a:gd name="connsiteX212" fmla="*/ 300820 w 1721798"/>
                <a:gd name="connsiteY212" fmla="*/ 229380 h 622300"/>
                <a:gd name="connsiteX213" fmla="*/ 310325 w 1721798"/>
                <a:gd name="connsiteY213" fmla="*/ 223841 h 622300"/>
                <a:gd name="connsiteX214" fmla="*/ 313519 w 1721798"/>
                <a:gd name="connsiteY214" fmla="*/ 222223 h 622300"/>
                <a:gd name="connsiteX215" fmla="*/ 311161 w 1721798"/>
                <a:gd name="connsiteY215" fmla="*/ 221477 h 622300"/>
                <a:gd name="connsiteX216" fmla="*/ 304774 w 1721798"/>
                <a:gd name="connsiteY216" fmla="*/ 219859 h 622300"/>
                <a:gd name="connsiteX217" fmla="*/ 293672 w 1721798"/>
                <a:gd name="connsiteY217" fmla="*/ 216685 h 622300"/>
                <a:gd name="connsiteX218" fmla="*/ 277779 w 1721798"/>
                <a:gd name="connsiteY218" fmla="*/ 213511 h 622300"/>
                <a:gd name="connsiteX219" fmla="*/ 259529 w 1721798"/>
                <a:gd name="connsiteY219" fmla="*/ 210337 h 622300"/>
                <a:gd name="connsiteX220" fmla="*/ 238162 w 1721798"/>
                <a:gd name="connsiteY220" fmla="*/ 207973 h 622300"/>
                <a:gd name="connsiteX221" fmla="*/ 212688 w 1721798"/>
                <a:gd name="connsiteY221" fmla="*/ 206355 h 622300"/>
                <a:gd name="connsiteX222" fmla="*/ 185769 w 1721798"/>
                <a:gd name="connsiteY222" fmla="*/ 207973 h 622300"/>
                <a:gd name="connsiteX223" fmla="*/ 167519 w 1721798"/>
                <a:gd name="connsiteY223" fmla="*/ 209528 h 622300"/>
                <a:gd name="connsiteX224" fmla="*/ 145239 w 1721798"/>
                <a:gd name="connsiteY224" fmla="*/ 214320 h 622300"/>
                <a:gd name="connsiteX225" fmla="*/ 121438 w 1721798"/>
                <a:gd name="connsiteY225" fmla="*/ 218303 h 622300"/>
                <a:gd name="connsiteX226" fmla="*/ 97637 w 1721798"/>
                <a:gd name="connsiteY226" fmla="*/ 223841 h 622300"/>
                <a:gd name="connsiteX227" fmla="*/ 74597 w 1721798"/>
                <a:gd name="connsiteY227" fmla="*/ 229380 h 622300"/>
                <a:gd name="connsiteX228" fmla="*/ 57944 w 1721798"/>
                <a:gd name="connsiteY228" fmla="*/ 234172 h 622300"/>
                <a:gd name="connsiteX229" fmla="*/ 44484 w 1721798"/>
                <a:gd name="connsiteY229" fmla="*/ 238154 h 622300"/>
                <a:gd name="connsiteX230" fmla="*/ 40454 w 1721798"/>
                <a:gd name="connsiteY230" fmla="*/ 238901 h 622300"/>
                <a:gd name="connsiteX231" fmla="*/ 61898 w 1721798"/>
                <a:gd name="connsiteY231" fmla="*/ 186503 h 622300"/>
                <a:gd name="connsiteX232" fmla="*/ 110336 w 1721798"/>
                <a:gd name="connsiteY232" fmla="*/ 131741 h 622300"/>
                <a:gd name="connsiteX233" fmla="*/ 108739 w 1721798"/>
                <a:gd name="connsiteY233" fmla="*/ 130994 h 622300"/>
                <a:gd name="connsiteX234" fmla="*/ 102428 w 1721798"/>
                <a:gd name="connsiteY234" fmla="*/ 129376 h 622300"/>
                <a:gd name="connsiteX235" fmla="*/ 94444 w 1721798"/>
                <a:gd name="connsiteY235" fmla="*/ 126203 h 622300"/>
                <a:gd name="connsiteX236" fmla="*/ 84102 w 1721798"/>
                <a:gd name="connsiteY236" fmla="*/ 123029 h 622300"/>
                <a:gd name="connsiteX237" fmla="*/ 73000 w 1721798"/>
                <a:gd name="connsiteY237" fmla="*/ 119046 h 622300"/>
                <a:gd name="connsiteX238" fmla="*/ 63495 w 1721798"/>
                <a:gd name="connsiteY238" fmla="*/ 114317 h 622300"/>
                <a:gd name="connsiteX239" fmla="*/ 53990 w 1721798"/>
                <a:gd name="connsiteY239" fmla="*/ 109525 h 622300"/>
                <a:gd name="connsiteX240" fmla="*/ 47602 w 1721798"/>
                <a:gd name="connsiteY240" fmla="*/ 106351 h 622300"/>
                <a:gd name="connsiteX241" fmla="*/ 42051 w 1721798"/>
                <a:gd name="connsiteY241" fmla="*/ 101622 h 622300"/>
                <a:gd name="connsiteX242" fmla="*/ 34903 w 1721798"/>
                <a:gd name="connsiteY242" fmla="*/ 95274 h 622300"/>
                <a:gd name="connsiteX243" fmla="*/ 27755 w 1721798"/>
                <a:gd name="connsiteY243" fmla="*/ 88118 h 622300"/>
                <a:gd name="connsiteX244" fmla="*/ 19847 w 1721798"/>
                <a:gd name="connsiteY244" fmla="*/ 80961 h 622300"/>
                <a:gd name="connsiteX245" fmla="*/ 12699 w 1721798"/>
                <a:gd name="connsiteY245" fmla="*/ 72996 h 622300"/>
                <a:gd name="connsiteX246" fmla="*/ 6388 w 1721798"/>
                <a:gd name="connsiteY246" fmla="*/ 66648 h 622300"/>
                <a:gd name="connsiteX247" fmla="*/ 2358 w 1721798"/>
                <a:gd name="connsiteY247" fmla="*/ 61110 h 622300"/>
                <a:gd name="connsiteX248" fmla="*/ 0 w 1721798"/>
                <a:gd name="connsiteY248" fmla="*/ 57127 h 622300"/>
                <a:gd name="connsiteX249" fmla="*/ 761 w 1721798"/>
                <a:gd name="connsiteY249" fmla="*/ 55571 h 622300"/>
                <a:gd name="connsiteX250" fmla="*/ 3954 w 1721798"/>
                <a:gd name="connsiteY250" fmla="*/ 54762 h 622300"/>
                <a:gd name="connsiteX251" fmla="*/ 9505 w 1721798"/>
                <a:gd name="connsiteY251" fmla="*/ 52398 h 622300"/>
                <a:gd name="connsiteX252" fmla="*/ 15893 w 1721798"/>
                <a:gd name="connsiteY252" fmla="*/ 49224 h 622300"/>
                <a:gd name="connsiteX253" fmla="*/ 23801 w 1721798"/>
                <a:gd name="connsiteY253" fmla="*/ 46050 h 622300"/>
                <a:gd name="connsiteX254" fmla="*/ 32546 w 1721798"/>
                <a:gd name="connsiteY254" fmla="*/ 41259 h 622300"/>
                <a:gd name="connsiteX255" fmla="*/ 44484 w 1721798"/>
                <a:gd name="connsiteY255" fmla="*/ 36529 h 622300"/>
                <a:gd name="connsiteX256" fmla="*/ 57944 w 1721798"/>
                <a:gd name="connsiteY256" fmla="*/ 32546 h 622300"/>
                <a:gd name="connsiteX257" fmla="*/ 71403 w 1721798"/>
                <a:gd name="connsiteY257" fmla="*/ 27755 h 622300"/>
                <a:gd name="connsiteX258" fmla="*/ 86535 w 1721798"/>
                <a:gd name="connsiteY258" fmla="*/ 22216 h 622300"/>
                <a:gd name="connsiteX259" fmla="*/ 103188 w 1721798"/>
                <a:gd name="connsiteY259" fmla="*/ 17487 h 622300"/>
                <a:gd name="connsiteX260" fmla="*/ 120678 w 1721798"/>
                <a:gd name="connsiteY260" fmla="*/ 14313 h 622300"/>
                <a:gd name="connsiteX261" fmla="*/ 139688 w 1721798"/>
                <a:gd name="connsiteY261" fmla="*/ 10330 h 622300"/>
                <a:gd name="connsiteX262" fmla="*/ 158775 w 1721798"/>
                <a:gd name="connsiteY262" fmla="*/ 6348 h 622300"/>
                <a:gd name="connsiteX263" fmla="*/ 180218 w 1721798"/>
                <a:gd name="connsiteY263" fmla="*/ 3983 h 622300"/>
                <a:gd name="connsiteX264" fmla="*/ 200825 w 1721798"/>
                <a:gd name="connsiteY264" fmla="*/ 2365 h 622300"/>
                <a:gd name="connsiteX265" fmla="*/ 211167 w 1721798"/>
                <a:gd name="connsiteY265" fmla="*/ 809 h 622300"/>
                <a:gd name="connsiteX266" fmla="*/ 221433 w 1721798"/>
                <a:gd name="connsiteY266" fmla="*/ 809 h 622300"/>
                <a:gd name="connsiteX267" fmla="*/ 232535 w 1721798"/>
                <a:gd name="connsiteY267" fmla="*/ 809 h 622300"/>
                <a:gd name="connsiteX268" fmla="*/ 242876 w 1721798"/>
                <a:gd name="connsiteY26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28864 w 1721798"/>
                <a:gd name="connsiteY24" fmla="*/ 220163 h 622300"/>
                <a:gd name="connsiteX25" fmla="*/ 415946 w 1721798"/>
                <a:gd name="connsiteY25" fmla="*/ 329383 h 622300"/>
                <a:gd name="connsiteX26" fmla="*/ 643766 w 1721798"/>
                <a:gd name="connsiteY26" fmla="*/ 217494 h 622300"/>
                <a:gd name="connsiteX27" fmla="*/ 773068 w 1721798"/>
                <a:gd name="connsiteY27" fmla="*/ 166598 h 622300"/>
                <a:gd name="connsiteX28" fmla="*/ 773120 w 1721798"/>
                <a:gd name="connsiteY28" fmla="*/ 162105 h 622300"/>
                <a:gd name="connsiteX29" fmla="*/ 774710 w 1721798"/>
                <a:gd name="connsiteY29" fmla="*/ 161310 h 622300"/>
                <a:gd name="connsiteX30" fmla="*/ 798571 w 1721798"/>
                <a:gd name="connsiteY30" fmla="*/ 154945 h 622300"/>
                <a:gd name="connsiteX31" fmla="*/ 842316 w 1721798"/>
                <a:gd name="connsiteY31" fmla="*/ 142217 h 622300"/>
                <a:gd name="connsiteX32" fmla="*/ 859814 w 1721798"/>
                <a:gd name="connsiteY32" fmla="*/ 136649 h 622300"/>
                <a:gd name="connsiteX33" fmla="*/ 913103 w 1721798"/>
                <a:gd name="connsiteY33" fmla="*/ 122330 h 622300"/>
                <a:gd name="connsiteX34" fmla="*/ 929806 w 1721798"/>
                <a:gd name="connsiteY34" fmla="*/ 116761 h 622300"/>
                <a:gd name="connsiteX35" fmla="*/ 973551 w 1721798"/>
                <a:gd name="connsiteY35" fmla="*/ 104828 h 622300"/>
                <a:gd name="connsiteX36" fmla="*/ 983890 w 1721798"/>
                <a:gd name="connsiteY36" fmla="*/ 101646 h 622300"/>
                <a:gd name="connsiteX37" fmla="*/ 990253 w 1721798"/>
                <a:gd name="connsiteY37" fmla="*/ 100055 h 622300"/>
                <a:gd name="connsiteX38" fmla="*/ 997412 w 1721798"/>
                <a:gd name="connsiteY38" fmla="*/ 99260 h 622300"/>
                <a:gd name="connsiteX39" fmla="*/ 1005365 w 1721798"/>
                <a:gd name="connsiteY39" fmla="*/ 97669 h 622300"/>
                <a:gd name="connsiteX40" fmla="*/ 1035589 w 1721798"/>
                <a:gd name="connsiteY40" fmla="*/ 93691 h 622300"/>
                <a:gd name="connsiteX41" fmla="*/ 1047519 w 1721798"/>
                <a:gd name="connsiteY41" fmla="*/ 92100 h 622300"/>
                <a:gd name="connsiteX42" fmla="*/ 1059450 w 1721798"/>
                <a:gd name="connsiteY42" fmla="*/ 91305 h 622300"/>
                <a:gd name="connsiteX43" fmla="*/ 1072175 w 1721798"/>
                <a:gd name="connsiteY43" fmla="*/ 88918 h 622300"/>
                <a:gd name="connsiteX44" fmla="*/ 1111148 w 1721798"/>
                <a:gd name="connsiteY44" fmla="*/ 85736 h 622300"/>
                <a:gd name="connsiteX45" fmla="*/ 1123874 w 1721798"/>
                <a:gd name="connsiteY45" fmla="*/ 84145 h 622300"/>
                <a:gd name="connsiteX46" fmla="*/ 1137395 w 1721798"/>
                <a:gd name="connsiteY46" fmla="*/ 82554 h 622300"/>
                <a:gd name="connsiteX47" fmla="*/ 1149325 w 1721798"/>
                <a:gd name="connsiteY47" fmla="*/ 81759 h 622300"/>
                <a:gd name="connsiteX48" fmla="*/ 1162051 w 1721798"/>
                <a:gd name="connsiteY48" fmla="*/ 80963 h 622300"/>
                <a:gd name="connsiteX49" fmla="*/ 1161685 w 1721798"/>
                <a:gd name="connsiteY49" fmla="*/ 82474 h 622300"/>
                <a:gd name="connsiteX50" fmla="*/ 1225712 w 1721798"/>
                <a:gd name="connsiteY50" fmla="*/ 80300 h 622300"/>
                <a:gd name="connsiteX51" fmla="*/ 1230440 w 1721798"/>
                <a:gd name="connsiteY51" fmla="*/ 81105 h 622300"/>
                <a:gd name="connsiteX52" fmla="*/ 1237622 w 1721798"/>
                <a:gd name="connsiteY52" fmla="*/ 81910 h 622300"/>
                <a:gd name="connsiteX53" fmla="*/ 1271735 w 1721798"/>
                <a:gd name="connsiteY53" fmla="*/ 88251 h 622300"/>
                <a:gd name="connsiteX54" fmla="*/ 1285261 w 1721798"/>
                <a:gd name="connsiteY54" fmla="*/ 91422 h 622300"/>
                <a:gd name="connsiteX55" fmla="*/ 1301121 w 1721798"/>
                <a:gd name="connsiteY55" fmla="*/ 93787 h 622300"/>
                <a:gd name="connsiteX56" fmla="*/ 1349539 w 1721798"/>
                <a:gd name="connsiteY56" fmla="*/ 103298 h 622300"/>
                <a:gd name="connsiteX57" fmla="*/ 1365399 w 1721798"/>
                <a:gd name="connsiteY57" fmla="*/ 106519 h 622300"/>
                <a:gd name="connsiteX58" fmla="*/ 1407472 w 1721798"/>
                <a:gd name="connsiteY58" fmla="*/ 116835 h 622300"/>
                <a:gd name="connsiteX59" fmla="*/ 1417766 w 1721798"/>
                <a:gd name="connsiteY59" fmla="*/ 119200 h 622300"/>
                <a:gd name="connsiteX60" fmla="*/ 1436020 w 1721798"/>
                <a:gd name="connsiteY60" fmla="*/ 126346 h 622300"/>
                <a:gd name="connsiteX61" fmla="*/ 1465406 w 1721798"/>
                <a:gd name="connsiteY61" fmla="*/ 141443 h 622300"/>
                <a:gd name="connsiteX62" fmla="*/ 1476538 w 1721798"/>
                <a:gd name="connsiteY62" fmla="*/ 148539 h 622300"/>
                <a:gd name="connsiteX63" fmla="*/ 1486054 w 1721798"/>
                <a:gd name="connsiteY63" fmla="*/ 157295 h 622300"/>
                <a:gd name="connsiteX64" fmla="*/ 1500358 w 1721798"/>
                <a:gd name="connsiteY64" fmla="*/ 172393 h 622300"/>
                <a:gd name="connsiteX65" fmla="*/ 1506702 w 1721798"/>
                <a:gd name="connsiteY65" fmla="*/ 178733 h 622300"/>
                <a:gd name="connsiteX66" fmla="*/ 1516996 w 1721798"/>
                <a:gd name="connsiteY66" fmla="*/ 193831 h 622300"/>
                <a:gd name="connsiteX67" fmla="*/ 1523340 w 1721798"/>
                <a:gd name="connsiteY67" fmla="*/ 208877 h 622300"/>
                <a:gd name="connsiteX68" fmla="*/ 1524178 w 1721798"/>
                <a:gd name="connsiteY68" fmla="*/ 227145 h 622300"/>
                <a:gd name="connsiteX69" fmla="*/ 1516996 w 1721798"/>
                <a:gd name="connsiteY69" fmla="*/ 247778 h 622300"/>
                <a:gd name="connsiteX70" fmla="*/ 1510652 w 1721798"/>
                <a:gd name="connsiteY70" fmla="*/ 258094 h 622300"/>
                <a:gd name="connsiteX71" fmla="*/ 1503530 w 1721798"/>
                <a:gd name="connsiteY71" fmla="*/ 269216 h 622300"/>
                <a:gd name="connsiteX72" fmla="*/ 1497186 w 1721798"/>
                <a:gd name="connsiteY72" fmla="*/ 280337 h 622300"/>
                <a:gd name="connsiteX73" fmla="*/ 1489226 w 1721798"/>
                <a:gd name="connsiteY73" fmla="*/ 291459 h 622300"/>
                <a:gd name="connsiteX74" fmla="*/ 1482882 w 1721798"/>
                <a:gd name="connsiteY74" fmla="*/ 300165 h 622300"/>
                <a:gd name="connsiteX75" fmla="*/ 1478932 w 1721798"/>
                <a:gd name="connsiteY75" fmla="*/ 308116 h 622300"/>
                <a:gd name="connsiteX76" fmla="*/ 1474922 w 1721798"/>
                <a:gd name="connsiteY76" fmla="*/ 312091 h 622300"/>
                <a:gd name="connsiteX77" fmla="*/ 1474144 w 1721798"/>
                <a:gd name="connsiteY77" fmla="*/ 314457 h 622300"/>
                <a:gd name="connsiteX78" fmla="*/ 1475760 w 1721798"/>
                <a:gd name="connsiteY78" fmla="*/ 314457 h 622300"/>
                <a:gd name="connsiteX79" fmla="*/ 1481266 w 1721798"/>
                <a:gd name="connsiteY79" fmla="*/ 312091 h 622300"/>
                <a:gd name="connsiteX80" fmla="*/ 1489226 w 1721798"/>
                <a:gd name="connsiteY80" fmla="*/ 311286 h 622300"/>
                <a:gd name="connsiteX81" fmla="*/ 1499520 w 1721798"/>
                <a:gd name="connsiteY81" fmla="*/ 309676 h 622300"/>
                <a:gd name="connsiteX82" fmla="*/ 1511430 w 1721798"/>
                <a:gd name="connsiteY82" fmla="*/ 308921 h 622300"/>
                <a:gd name="connsiteX83" fmla="*/ 1524178 w 1721798"/>
                <a:gd name="connsiteY83" fmla="*/ 307311 h 622300"/>
                <a:gd name="connsiteX84" fmla="*/ 1536865 w 1721798"/>
                <a:gd name="connsiteY84" fmla="*/ 307311 h 622300"/>
                <a:gd name="connsiteX85" fmla="*/ 1551169 w 1721798"/>
                <a:gd name="connsiteY85" fmla="*/ 307311 h 622300"/>
                <a:gd name="connsiteX86" fmla="*/ 1560685 w 1721798"/>
                <a:gd name="connsiteY86" fmla="*/ 308116 h 622300"/>
                <a:gd name="connsiteX87" fmla="*/ 1572595 w 1721798"/>
                <a:gd name="connsiteY87" fmla="*/ 309676 h 622300"/>
                <a:gd name="connsiteX88" fmla="*/ 1585283 w 1721798"/>
                <a:gd name="connsiteY88" fmla="*/ 311286 h 622300"/>
                <a:gd name="connsiteX89" fmla="*/ 1599587 w 1721798"/>
                <a:gd name="connsiteY89" fmla="*/ 315262 h 622300"/>
                <a:gd name="connsiteX90" fmla="*/ 1613053 w 1721798"/>
                <a:gd name="connsiteY90" fmla="*/ 318432 h 622300"/>
                <a:gd name="connsiteX91" fmla="*/ 1627357 w 1721798"/>
                <a:gd name="connsiteY91" fmla="*/ 322408 h 622300"/>
                <a:gd name="connsiteX92" fmla="*/ 1641601 w 1721798"/>
                <a:gd name="connsiteY92" fmla="*/ 327138 h 622300"/>
                <a:gd name="connsiteX93" fmla="*/ 1655905 w 1721798"/>
                <a:gd name="connsiteY93" fmla="*/ 330309 h 622300"/>
                <a:gd name="connsiteX94" fmla="*/ 1668593 w 1721798"/>
                <a:gd name="connsiteY94" fmla="*/ 335089 h 622300"/>
                <a:gd name="connsiteX95" fmla="*/ 1681340 w 1721798"/>
                <a:gd name="connsiteY95" fmla="*/ 339065 h 622300"/>
                <a:gd name="connsiteX96" fmla="*/ 1692412 w 1721798"/>
                <a:gd name="connsiteY96" fmla="*/ 343846 h 622300"/>
                <a:gd name="connsiteX97" fmla="*/ 1702766 w 1721798"/>
                <a:gd name="connsiteY97" fmla="*/ 346211 h 622300"/>
                <a:gd name="connsiteX98" fmla="*/ 1710666 w 1721798"/>
                <a:gd name="connsiteY98" fmla="*/ 348576 h 622300"/>
                <a:gd name="connsiteX99" fmla="*/ 1716232 w 1721798"/>
                <a:gd name="connsiteY99" fmla="*/ 351747 h 622300"/>
                <a:gd name="connsiteX100" fmla="*/ 1721020 w 1721798"/>
                <a:gd name="connsiteY100" fmla="*/ 352552 h 622300"/>
                <a:gd name="connsiteX101" fmla="*/ 1721798 w 1721798"/>
                <a:gd name="connsiteY101" fmla="*/ 353357 h 622300"/>
                <a:gd name="connsiteX102" fmla="*/ 1596415 w 1721798"/>
                <a:gd name="connsiteY102" fmla="*/ 408914 h 622300"/>
                <a:gd name="connsiteX103" fmla="*/ 1697200 w 1721798"/>
                <a:gd name="connsiteY103" fmla="*/ 506543 h 622300"/>
                <a:gd name="connsiteX104" fmla="*/ 1695584 w 1721798"/>
                <a:gd name="connsiteY104" fmla="*/ 506543 h 622300"/>
                <a:gd name="connsiteX105" fmla="*/ 1690018 w 1721798"/>
                <a:gd name="connsiteY105" fmla="*/ 504932 h 622300"/>
                <a:gd name="connsiteX106" fmla="*/ 1682118 w 1721798"/>
                <a:gd name="connsiteY106" fmla="*/ 503372 h 622300"/>
                <a:gd name="connsiteX107" fmla="*/ 1671765 w 1721798"/>
                <a:gd name="connsiteY107" fmla="*/ 501762 h 622300"/>
                <a:gd name="connsiteX108" fmla="*/ 1659915 w 1721798"/>
                <a:gd name="connsiteY108" fmla="*/ 498592 h 622300"/>
                <a:gd name="connsiteX109" fmla="*/ 1644833 w 1721798"/>
                <a:gd name="connsiteY109" fmla="*/ 496226 h 622300"/>
                <a:gd name="connsiteX110" fmla="*/ 1630529 w 1721798"/>
                <a:gd name="connsiteY110" fmla="*/ 493056 h 622300"/>
                <a:gd name="connsiteX111" fmla="*/ 1614669 w 1721798"/>
                <a:gd name="connsiteY111" fmla="*/ 490691 h 622300"/>
                <a:gd name="connsiteX112" fmla="*/ 1599587 w 1721798"/>
                <a:gd name="connsiteY112" fmla="*/ 488275 h 622300"/>
                <a:gd name="connsiteX113" fmla="*/ 1583667 w 1721798"/>
                <a:gd name="connsiteY113" fmla="*/ 485105 h 622300"/>
                <a:gd name="connsiteX114" fmla="*/ 1569423 w 1721798"/>
                <a:gd name="connsiteY114" fmla="*/ 482740 h 622300"/>
                <a:gd name="connsiteX115" fmla="*/ 1555119 w 1721798"/>
                <a:gd name="connsiteY115" fmla="*/ 480374 h 622300"/>
                <a:gd name="connsiteX116" fmla="*/ 1543209 w 1721798"/>
                <a:gd name="connsiteY116" fmla="*/ 478764 h 622300"/>
                <a:gd name="connsiteX117" fmla="*/ 1533693 w 1721798"/>
                <a:gd name="connsiteY117" fmla="*/ 477959 h 622300"/>
                <a:gd name="connsiteX118" fmla="*/ 1525734 w 1721798"/>
                <a:gd name="connsiteY118" fmla="*/ 477154 h 622300"/>
                <a:gd name="connsiteX119" fmla="*/ 1521784 w 1721798"/>
                <a:gd name="connsiteY119" fmla="*/ 477154 h 622300"/>
                <a:gd name="connsiteX120" fmla="*/ 1512268 w 1721798"/>
                <a:gd name="connsiteY120" fmla="*/ 477959 h 622300"/>
                <a:gd name="connsiteX121" fmla="*/ 1497964 w 1721798"/>
                <a:gd name="connsiteY121" fmla="*/ 479569 h 622300"/>
                <a:gd name="connsiteX122" fmla="*/ 1479710 w 1721798"/>
                <a:gd name="connsiteY122" fmla="*/ 481129 h 622300"/>
                <a:gd name="connsiteX123" fmla="*/ 1459062 w 1721798"/>
                <a:gd name="connsiteY123" fmla="*/ 484300 h 622300"/>
                <a:gd name="connsiteX124" fmla="*/ 1437636 w 1721798"/>
                <a:gd name="connsiteY124" fmla="*/ 488275 h 622300"/>
                <a:gd name="connsiteX125" fmla="*/ 1416210 w 1721798"/>
                <a:gd name="connsiteY125" fmla="*/ 493056 h 622300"/>
                <a:gd name="connsiteX126" fmla="*/ 1397956 w 1721798"/>
                <a:gd name="connsiteY126" fmla="*/ 498592 h 622300"/>
                <a:gd name="connsiteX127" fmla="*/ 1383653 w 1721798"/>
                <a:gd name="connsiteY127" fmla="*/ 506543 h 622300"/>
                <a:gd name="connsiteX128" fmla="*/ 1370965 w 1721798"/>
                <a:gd name="connsiteY128" fmla="*/ 514494 h 622300"/>
                <a:gd name="connsiteX129" fmla="*/ 1357439 w 1721798"/>
                <a:gd name="connsiteY129" fmla="*/ 521640 h 622300"/>
                <a:gd name="connsiteX130" fmla="*/ 1344751 w 1721798"/>
                <a:gd name="connsiteY130" fmla="*/ 529541 h 622300"/>
                <a:gd name="connsiteX131" fmla="*/ 1332063 w 1721798"/>
                <a:gd name="connsiteY131" fmla="*/ 537492 h 622300"/>
                <a:gd name="connsiteX132" fmla="*/ 1318597 w 1721798"/>
                <a:gd name="connsiteY132" fmla="*/ 544638 h 622300"/>
                <a:gd name="connsiteX133" fmla="*/ 1305071 w 1721798"/>
                <a:gd name="connsiteY133" fmla="*/ 551784 h 622300"/>
                <a:gd name="connsiteX134" fmla="*/ 1290767 w 1721798"/>
                <a:gd name="connsiteY134" fmla="*/ 559735 h 622300"/>
                <a:gd name="connsiteX135" fmla="*/ 1277301 w 1721798"/>
                <a:gd name="connsiteY135" fmla="*/ 567686 h 622300"/>
                <a:gd name="connsiteX136" fmla="*/ 1267785 w 1721798"/>
                <a:gd name="connsiteY136" fmla="*/ 571611 h 622300"/>
                <a:gd name="connsiteX137" fmla="*/ 1256653 w 1721798"/>
                <a:gd name="connsiteY137" fmla="*/ 575587 h 622300"/>
                <a:gd name="connsiteX138" fmla="*/ 1242350 w 1721798"/>
                <a:gd name="connsiteY138" fmla="*/ 579563 h 622300"/>
                <a:gd name="connsiteX139" fmla="*/ 1227268 w 1721798"/>
                <a:gd name="connsiteY139" fmla="*/ 581928 h 622300"/>
                <a:gd name="connsiteX140" fmla="*/ 1209852 w 1721798"/>
                <a:gd name="connsiteY140" fmla="*/ 583538 h 622300"/>
                <a:gd name="connsiteX141" fmla="*/ 1191598 w 1721798"/>
                <a:gd name="connsiteY141" fmla="*/ 583538 h 622300"/>
                <a:gd name="connsiteX142" fmla="*/ 1170950 w 1721798"/>
                <a:gd name="connsiteY142" fmla="*/ 581928 h 622300"/>
                <a:gd name="connsiteX143" fmla="*/ 1151080 w 1721798"/>
                <a:gd name="connsiteY143" fmla="*/ 578003 h 622300"/>
                <a:gd name="connsiteX144" fmla="*/ 1143958 w 1721798"/>
                <a:gd name="connsiteY144" fmla="*/ 574782 h 622300"/>
                <a:gd name="connsiteX145" fmla="*/ 1138392 w 1721798"/>
                <a:gd name="connsiteY145" fmla="*/ 568441 h 622300"/>
                <a:gd name="connsiteX146" fmla="*/ 1132826 w 1721798"/>
                <a:gd name="connsiteY146" fmla="*/ 559735 h 622300"/>
                <a:gd name="connsiteX147" fmla="*/ 1128876 w 1721798"/>
                <a:gd name="connsiteY147" fmla="*/ 550224 h 622300"/>
                <a:gd name="connsiteX148" fmla="*/ 1126482 w 1721798"/>
                <a:gd name="connsiteY148" fmla="*/ 539857 h 622300"/>
                <a:gd name="connsiteX149" fmla="*/ 1124926 w 1721798"/>
                <a:gd name="connsiteY149" fmla="*/ 531151 h 622300"/>
                <a:gd name="connsiteX150" fmla="*/ 1123310 w 1721798"/>
                <a:gd name="connsiteY150" fmla="*/ 522395 h 622300"/>
                <a:gd name="connsiteX151" fmla="*/ 1124926 w 1721798"/>
                <a:gd name="connsiteY151" fmla="*/ 516859 h 622300"/>
                <a:gd name="connsiteX152" fmla="*/ 1136776 w 1721798"/>
                <a:gd name="connsiteY152" fmla="*/ 482740 h 622300"/>
                <a:gd name="connsiteX153" fmla="*/ 1151080 w 1721798"/>
                <a:gd name="connsiteY153" fmla="*/ 450180 h 622300"/>
                <a:gd name="connsiteX154" fmla="*/ 1165384 w 1721798"/>
                <a:gd name="connsiteY154" fmla="*/ 420036 h 622300"/>
                <a:gd name="connsiteX155" fmla="*/ 1180466 w 1721798"/>
                <a:gd name="connsiteY155" fmla="*/ 393817 h 622300"/>
                <a:gd name="connsiteX156" fmla="*/ 1193932 w 1721798"/>
                <a:gd name="connsiteY156" fmla="*/ 372379 h 622300"/>
                <a:gd name="connsiteX157" fmla="*/ 1205064 w 1721798"/>
                <a:gd name="connsiteY157" fmla="*/ 356527 h 622300"/>
                <a:gd name="connsiteX158" fmla="*/ 1212186 w 1721798"/>
                <a:gd name="connsiteY158" fmla="*/ 345406 h 622300"/>
                <a:gd name="connsiteX159" fmla="*/ 1215358 w 1721798"/>
                <a:gd name="connsiteY159" fmla="*/ 341430 h 622300"/>
                <a:gd name="connsiteX160" fmla="*/ 1099050 w 1721798"/>
                <a:gd name="connsiteY160" fmla="*/ 340794 h 622300"/>
                <a:gd name="connsiteX161" fmla="*/ 1023658 w 1721798"/>
                <a:gd name="connsiteY161" fmla="*/ 360983 h 622300"/>
                <a:gd name="connsiteX162" fmla="*/ 915489 w 1721798"/>
                <a:gd name="connsiteY162" fmla="*/ 388030 h 622300"/>
                <a:gd name="connsiteX163" fmla="*/ 829590 w 1721798"/>
                <a:gd name="connsiteY163" fmla="*/ 419055 h 622300"/>
                <a:gd name="connsiteX164" fmla="*/ 715929 w 1721798"/>
                <a:gd name="connsiteY164" fmla="*/ 457204 h 622300"/>
                <a:gd name="connsiteX165" fmla="*/ 711215 w 1721798"/>
                <a:gd name="connsiteY165" fmla="*/ 458760 h 622300"/>
                <a:gd name="connsiteX166" fmla="*/ 657225 w 1721798"/>
                <a:gd name="connsiteY166" fmla="*/ 481785 h 622300"/>
                <a:gd name="connsiteX167" fmla="*/ 589777 w 1721798"/>
                <a:gd name="connsiteY167" fmla="*/ 510411 h 622300"/>
                <a:gd name="connsiteX168" fmla="*/ 565976 w 1721798"/>
                <a:gd name="connsiteY168" fmla="*/ 521488 h 622300"/>
                <a:gd name="connsiteX169" fmla="*/ 563543 w 1721798"/>
                <a:gd name="connsiteY169" fmla="*/ 522297 h 622300"/>
                <a:gd name="connsiteX170" fmla="*/ 558828 w 1721798"/>
                <a:gd name="connsiteY170" fmla="*/ 524661 h 622300"/>
                <a:gd name="connsiteX171" fmla="*/ 554798 w 1721798"/>
                <a:gd name="connsiteY171" fmla="*/ 526279 h 622300"/>
                <a:gd name="connsiteX172" fmla="*/ 487349 w 1721798"/>
                <a:gd name="connsiteY172" fmla="*/ 558826 h 622300"/>
                <a:gd name="connsiteX173" fmla="*/ 473890 w 1721798"/>
                <a:gd name="connsiteY173" fmla="*/ 565920 h 622300"/>
                <a:gd name="connsiteX174" fmla="*/ 428645 w 1721798"/>
                <a:gd name="connsiteY174" fmla="*/ 586580 h 622300"/>
                <a:gd name="connsiteX175" fmla="*/ 414349 w 1721798"/>
                <a:gd name="connsiteY175" fmla="*/ 593737 h 622300"/>
                <a:gd name="connsiteX176" fmla="*/ 372299 w 1721798"/>
                <a:gd name="connsiteY176" fmla="*/ 610414 h 622300"/>
                <a:gd name="connsiteX177" fmla="*/ 360360 w 1721798"/>
                <a:gd name="connsiteY177" fmla="*/ 615144 h 622300"/>
                <a:gd name="connsiteX178" fmla="*/ 349258 w 1721798"/>
                <a:gd name="connsiteY178" fmla="*/ 619126 h 622300"/>
                <a:gd name="connsiteX179" fmla="*/ 340513 w 1721798"/>
                <a:gd name="connsiteY179" fmla="*/ 621491 h 622300"/>
                <a:gd name="connsiteX180" fmla="*/ 331769 w 1721798"/>
                <a:gd name="connsiteY180" fmla="*/ 622300 h 622300"/>
                <a:gd name="connsiteX181" fmla="*/ 325457 w 1721798"/>
                <a:gd name="connsiteY181" fmla="*/ 622300 h 622300"/>
                <a:gd name="connsiteX182" fmla="*/ 311161 w 1721798"/>
                <a:gd name="connsiteY182" fmla="*/ 619126 h 622300"/>
                <a:gd name="connsiteX183" fmla="*/ 295269 w 1721798"/>
                <a:gd name="connsiteY183" fmla="*/ 610414 h 622300"/>
                <a:gd name="connsiteX184" fmla="*/ 280213 w 1721798"/>
                <a:gd name="connsiteY184" fmla="*/ 598466 h 622300"/>
                <a:gd name="connsiteX185" fmla="*/ 263559 w 1721798"/>
                <a:gd name="connsiteY185" fmla="*/ 584215 h 622300"/>
                <a:gd name="connsiteX186" fmla="*/ 247667 w 1721798"/>
                <a:gd name="connsiteY186" fmla="*/ 566729 h 622300"/>
                <a:gd name="connsiteX187" fmla="*/ 232535 w 1721798"/>
                <a:gd name="connsiteY187" fmla="*/ 548495 h 622300"/>
                <a:gd name="connsiteX188" fmla="*/ 216718 w 1721798"/>
                <a:gd name="connsiteY188" fmla="*/ 528644 h 622300"/>
                <a:gd name="connsiteX189" fmla="*/ 202422 w 1721798"/>
                <a:gd name="connsiteY189" fmla="*/ 507237 h 622300"/>
                <a:gd name="connsiteX190" fmla="*/ 188126 w 1721798"/>
                <a:gd name="connsiteY190" fmla="*/ 487385 h 622300"/>
                <a:gd name="connsiteX191" fmla="*/ 175428 w 1721798"/>
                <a:gd name="connsiteY191" fmla="*/ 467534 h 622300"/>
                <a:gd name="connsiteX192" fmla="*/ 163489 w 1721798"/>
                <a:gd name="connsiteY192" fmla="*/ 447683 h 622300"/>
                <a:gd name="connsiteX193" fmla="*/ 153984 w 1721798"/>
                <a:gd name="connsiteY193" fmla="*/ 431005 h 622300"/>
                <a:gd name="connsiteX194" fmla="*/ 145239 w 1721798"/>
                <a:gd name="connsiteY194" fmla="*/ 415945 h 622300"/>
                <a:gd name="connsiteX195" fmla="*/ 138928 w 1721798"/>
                <a:gd name="connsiteY195" fmla="*/ 403997 h 622300"/>
                <a:gd name="connsiteX196" fmla="*/ 134137 w 1721798"/>
                <a:gd name="connsiteY196" fmla="*/ 395285 h 622300"/>
                <a:gd name="connsiteX197" fmla="*/ 132540 w 1721798"/>
                <a:gd name="connsiteY197" fmla="*/ 390556 h 622300"/>
                <a:gd name="connsiteX198" fmla="*/ 133377 w 1721798"/>
                <a:gd name="connsiteY198" fmla="*/ 384146 h 622300"/>
                <a:gd name="connsiteX199" fmla="*/ 137331 w 1721798"/>
                <a:gd name="connsiteY199" fmla="*/ 373069 h 622300"/>
                <a:gd name="connsiteX200" fmla="*/ 143642 w 1721798"/>
                <a:gd name="connsiteY200" fmla="*/ 361183 h 622300"/>
                <a:gd name="connsiteX201" fmla="*/ 151627 w 1721798"/>
                <a:gd name="connsiteY201" fmla="*/ 347679 h 622300"/>
                <a:gd name="connsiteX202" fmla="*/ 161892 w 1721798"/>
                <a:gd name="connsiteY202" fmla="*/ 334175 h 622300"/>
                <a:gd name="connsiteX203" fmla="*/ 170637 w 1721798"/>
                <a:gd name="connsiteY203" fmla="*/ 320671 h 622300"/>
                <a:gd name="connsiteX204" fmla="*/ 180218 w 1721798"/>
                <a:gd name="connsiteY204" fmla="*/ 311150 h 622300"/>
                <a:gd name="connsiteX205" fmla="*/ 187290 w 1721798"/>
                <a:gd name="connsiteY205" fmla="*/ 303994 h 622300"/>
                <a:gd name="connsiteX206" fmla="*/ 207973 w 1721798"/>
                <a:gd name="connsiteY206" fmla="*/ 288934 h 622300"/>
                <a:gd name="connsiteX207" fmla="*/ 228580 w 1721798"/>
                <a:gd name="connsiteY207" fmla="*/ 274621 h 622300"/>
                <a:gd name="connsiteX208" fmla="*/ 250024 w 1721798"/>
                <a:gd name="connsiteY208" fmla="*/ 260370 h 622300"/>
                <a:gd name="connsiteX209" fmla="*/ 269871 w 1721798"/>
                <a:gd name="connsiteY209" fmla="*/ 247675 h 622300"/>
                <a:gd name="connsiteX210" fmla="*/ 287360 w 1721798"/>
                <a:gd name="connsiteY210" fmla="*/ 238154 h 622300"/>
                <a:gd name="connsiteX211" fmla="*/ 300820 w 1721798"/>
                <a:gd name="connsiteY211" fmla="*/ 229380 h 622300"/>
                <a:gd name="connsiteX212" fmla="*/ 310325 w 1721798"/>
                <a:gd name="connsiteY212" fmla="*/ 223841 h 622300"/>
                <a:gd name="connsiteX213" fmla="*/ 313519 w 1721798"/>
                <a:gd name="connsiteY213" fmla="*/ 222223 h 622300"/>
                <a:gd name="connsiteX214" fmla="*/ 311161 w 1721798"/>
                <a:gd name="connsiteY214" fmla="*/ 221477 h 622300"/>
                <a:gd name="connsiteX215" fmla="*/ 304774 w 1721798"/>
                <a:gd name="connsiteY215" fmla="*/ 219859 h 622300"/>
                <a:gd name="connsiteX216" fmla="*/ 293672 w 1721798"/>
                <a:gd name="connsiteY216" fmla="*/ 216685 h 622300"/>
                <a:gd name="connsiteX217" fmla="*/ 277779 w 1721798"/>
                <a:gd name="connsiteY217" fmla="*/ 213511 h 622300"/>
                <a:gd name="connsiteX218" fmla="*/ 259529 w 1721798"/>
                <a:gd name="connsiteY218" fmla="*/ 210337 h 622300"/>
                <a:gd name="connsiteX219" fmla="*/ 238162 w 1721798"/>
                <a:gd name="connsiteY219" fmla="*/ 207973 h 622300"/>
                <a:gd name="connsiteX220" fmla="*/ 212688 w 1721798"/>
                <a:gd name="connsiteY220" fmla="*/ 206355 h 622300"/>
                <a:gd name="connsiteX221" fmla="*/ 185769 w 1721798"/>
                <a:gd name="connsiteY221" fmla="*/ 207973 h 622300"/>
                <a:gd name="connsiteX222" fmla="*/ 167519 w 1721798"/>
                <a:gd name="connsiteY222" fmla="*/ 209528 h 622300"/>
                <a:gd name="connsiteX223" fmla="*/ 145239 w 1721798"/>
                <a:gd name="connsiteY223" fmla="*/ 214320 h 622300"/>
                <a:gd name="connsiteX224" fmla="*/ 121438 w 1721798"/>
                <a:gd name="connsiteY224" fmla="*/ 218303 h 622300"/>
                <a:gd name="connsiteX225" fmla="*/ 97637 w 1721798"/>
                <a:gd name="connsiteY225" fmla="*/ 223841 h 622300"/>
                <a:gd name="connsiteX226" fmla="*/ 74597 w 1721798"/>
                <a:gd name="connsiteY226" fmla="*/ 229380 h 622300"/>
                <a:gd name="connsiteX227" fmla="*/ 57944 w 1721798"/>
                <a:gd name="connsiteY227" fmla="*/ 234172 h 622300"/>
                <a:gd name="connsiteX228" fmla="*/ 44484 w 1721798"/>
                <a:gd name="connsiteY228" fmla="*/ 238154 h 622300"/>
                <a:gd name="connsiteX229" fmla="*/ 40454 w 1721798"/>
                <a:gd name="connsiteY229" fmla="*/ 238901 h 622300"/>
                <a:gd name="connsiteX230" fmla="*/ 61898 w 1721798"/>
                <a:gd name="connsiteY230" fmla="*/ 186503 h 622300"/>
                <a:gd name="connsiteX231" fmla="*/ 110336 w 1721798"/>
                <a:gd name="connsiteY231" fmla="*/ 131741 h 622300"/>
                <a:gd name="connsiteX232" fmla="*/ 108739 w 1721798"/>
                <a:gd name="connsiteY232" fmla="*/ 130994 h 622300"/>
                <a:gd name="connsiteX233" fmla="*/ 102428 w 1721798"/>
                <a:gd name="connsiteY233" fmla="*/ 129376 h 622300"/>
                <a:gd name="connsiteX234" fmla="*/ 94444 w 1721798"/>
                <a:gd name="connsiteY234" fmla="*/ 126203 h 622300"/>
                <a:gd name="connsiteX235" fmla="*/ 84102 w 1721798"/>
                <a:gd name="connsiteY235" fmla="*/ 123029 h 622300"/>
                <a:gd name="connsiteX236" fmla="*/ 73000 w 1721798"/>
                <a:gd name="connsiteY236" fmla="*/ 119046 h 622300"/>
                <a:gd name="connsiteX237" fmla="*/ 63495 w 1721798"/>
                <a:gd name="connsiteY237" fmla="*/ 114317 h 622300"/>
                <a:gd name="connsiteX238" fmla="*/ 53990 w 1721798"/>
                <a:gd name="connsiteY238" fmla="*/ 109525 h 622300"/>
                <a:gd name="connsiteX239" fmla="*/ 47602 w 1721798"/>
                <a:gd name="connsiteY239" fmla="*/ 106351 h 622300"/>
                <a:gd name="connsiteX240" fmla="*/ 42051 w 1721798"/>
                <a:gd name="connsiteY240" fmla="*/ 101622 h 622300"/>
                <a:gd name="connsiteX241" fmla="*/ 34903 w 1721798"/>
                <a:gd name="connsiteY241" fmla="*/ 95274 h 622300"/>
                <a:gd name="connsiteX242" fmla="*/ 27755 w 1721798"/>
                <a:gd name="connsiteY242" fmla="*/ 88118 h 622300"/>
                <a:gd name="connsiteX243" fmla="*/ 19847 w 1721798"/>
                <a:gd name="connsiteY243" fmla="*/ 80961 h 622300"/>
                <a:gd name="connsiteX244" fmla="*/ 12699 w 1721798"/>
                <a:gd name="connsiteY244" fmla="*/ 72996 h 622300"/>
                <a:gd name="connsiteX245" fmla="*/ 6388 w 1721798"/>
                <a:gd name="connsiteY245" fmla="*/ 66648 h 622300"/>
                <a:gd name="connsiteX246" fmla="*/ 2358 w 1721798"/>
                <a:gd name="connsiteY246" fmla="*/ 61110 h 622300"/>
                <a:gd name="connsiteX247" fmla="*/ 0 w 1721798"/>
                <a:gd name="connsiteY247" fmla="*/ 57127 h 622300"/>
                <a:gd name="connsiteX248" fmla="*/ 761 w 1721798"/>
                <a:gd name="connsiteY248" fmla="*/ 55571 h 622300"/>
                <a:gd name="connsiteX249" fmla="*/ 3954 w 1721798"/>
                <a:gd name="connsiteY249" fmla="*/ 54762 h 622300"/>
                <a:gd name="connsiteX250" fmla="*/ 9505 w 1721798"/>
                <a:gd name="connsiteY250" fmla="*/ 52398 h 622300"/>
                <a:gd name="connsiteX251" fmla="*/ 15893 w 1721798"/>
                <a:gd name="connsiteY251" fmla="*/ 49224 h 622300"/>
                <a:gd name="connsiteX252" fmla="*/ 23801 w 1721798"/>
                <a:gd name="connsiteY252" fmla="*/ 46050 h 622300"/>
                <a:gd name="connsiteX253" fmla="*/ 32546 w 1721798"/>
                <a:gd name="connsiteY253" fmla="*/ 41259 h 622300"/>
                <a:gd name="connsiteX254" fmla="*/ 44484 w 1721798"/>
                <a:gd name="connsiteY254" fmla="*/ 36529 h 622300"/>
                <a:gd name="connsiteX255" fmla="*/ 57944 w 1721798"/>
                <a:gd name="connsiteY255" fmla="*/ 32546 h 622300"/>
                <a:gd name="connsiteX256" fmla="*/ 71403 w 1721798"/>
                <a:gd name="connsiteY256" fmla="*/ 27755 h 622300"/>
                <a:gd name="connsiteX257" fmla="*/ 86535 w 1721798"/>
                <a:gd name="connsiteY257" fmla="*/ 22216 h 622300"/>
                <a:gd name="connsiteX258" fmla="*/ 103188 w 1721798"/>
                <a:gd name="connsiteY258" fmla="*/ 17487 h 622300"/>
                <a:gd name="connsiteX259" fmla="*/ 120678 w 1721798"/>
                <a:gd name="connsiteY259" fmla="*/ 14313 h 622300"/>
                <a:gd name="connsiteX260" fmla="*/ 139688 w 1721798"/>
                <a:gd name="connsiteY260" fmla="*/ 10330 h 622300"/>
                <a:gd name="connsiteX261" fmla="*/ 158775 w 1721798"/>
                <a:gd name="connsiteY261" fmla="*/ 6348 h 622300"/>
                <a:gd name="connsiteX262" fmla="*/ 180218 w 1721798"/>
                <a:gd name="connsiteY262" fmla="*/ 3983 h 622300"/>
                <a:gd name="connsiteX263" fmla="*/ 200825 w 1721798"/>
                <a:gd name="connsiteY263" fmla="*/ 2365 h 622300"/>
                <a:gd name="connsiteX264" fmla="*/ 211167 w 1721798"/>
                <a:gd name="connsiteY264" fmla="*/ 809 h 622300"/>
                <a:gd name="connsiteX265" fmla="*/ 221433 w 1721798"/>
                <a:gd name="connsiteY265" fmla="*/ 809 h 622300"/>
                <a:gd name="connsiteX266" fmla="*/ 232535 w 1721798"/>
                <a:gd name="connsiteY266" fmla="*/ 809 h 622300"/>
                <a:gd name="connsiteX267" fmla="*/ 242876 w 1721798"/>
                <a:gd name="connsiteY26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1023658 w 1721798"/>
                <a:gd name="connsiteY160" fmla="*/ 360983 h 622300"/>
                <a:gd name="connsiteX161" fmla="*/ 915489 w 1721798"/>
                <a:gd name="connsiteY161" fmla="*/ 388030 h 622300"/>
                <a:gd name="connsiteX162" fmla="*/ 829590 w 1721798"/>
                <a:gd name="connsiteY162" fmla="*/ 419055 h 622300"/>
                <a:gd name="connsiteX163" fmla="*/ 715929 w 1721798"/>
                <a:gd name="connsiteY163" fmla="*/ 457204 h 622300"/>
                <a:gd name="connsiteX164" fmla="*/ 711215 w 1721798"/>
                <a:gd name="connsiteY164" fmla="*/ 458760 h 622300"/>
                <a:gd name="connsiteX165" fmla="*/ 657225 w 1721798"/>
                <a:gd name="connsiteY165" fmla="*/ 481785 h 622300"/>
                <a:gd name="connsiteX166" fmla="*/ 589777 w 1721798"/>
                <a:gd name="connsiteY166" fmla="*/ 510411 h 622300"/>
                <a:gd name="connsiteX167" fmla="*/ 565976 w 1721798"/>
                <a:gd name="connsiteY167" fmla="*/ 521488 h 622300"/>
                <a:gd name="connsiteX168" fmla="*/ 563543 w 1721798"/>
                <a:gd name="connsiteY168" fmla="*/ 522297 h 622300"/>
                <a:gd name="connsiteX169" fmla="*/ 558828 w 1721798"/>
                <a:gd name="connsiteY169" fmla="*/ 524661 h 622300"/>
                <a:gd name="connsiteX170" fmla="*/ 554798 w 1721798"/>
                <a:gd name="connsiteY170" fmla="*/ 526279 h 622300"/>
                <a:gd name="connsiteX171" fmla="*/ 487349 w 1721798"/>
                <a:gd name="connsiteY171" fmla="*/ 558826 h 622300"/>
                <a:gd name="connsiteX172" fmla="*/ 473890 w 1721798"/>
                <a:gd name="connsiteY172" fmla="*/ 565920 h 622300"/>
                <a:gd name="connsiteX173" fmla="*/ 428645 w 1721798"/>
                <a:gd name="connsiteY173" fmla="*/ 586580 h 622300"/>
                <a:gd name="connsiteX174" fmla="*/ 414349 w 1721798"/>
                <a:gd name="connsiteY174" fmla="*/ 593737 h 622300"/>
                <a:gd name="connsiteX175" fmla="*/ 372299 w 1721798"/>
                <a:gd name="connsiteY175" fmla="*/ 610414 h 622300"/>
                <a:gd name="connsiteX176" fmla="*/ 360360 w 1721798"/>
                <a:gd name="connsiteY176" fmla="*/ 615144 h 622300"/>
                <a:gd name="connsiteX177" fmla="*/ 349258 w 1721798"/>
                <a:gd name="connsiteY177" fmla="*/ 619126 h 622300"/>
                <a:gd name="connsiteX178" fmla="*/ 340513 w 1721798"/>
                <a:gd name="connsiteY178" fmla="*/ 621491 h 622300"/>
                <a:gd name="connsiteX179" fmla="*/ 331769 w 1721798"/>
                <a:gd name="connsiteY179" fmla="*/ 622300 h 622300"/>
                <a:gd name="connsiteX180" fmla="*/ 325457 w 1721798"/>
                <a:gd name="connsiteY180" fmla="*/ 622300 h 622300"/>
                <a:gd name="connsiteX181" fmla="*/ 311161 w 1721798"/>
                <a:gd name="connsiteY181" fmla="*/ 619126 h 622300"/>
                <a:gd name="connsiteX182" fmla="*/ 295269 w 1721798"/>
                <a:gd name="connsiteY182" fmla="*/ 610414 h 622300"/>
                <a:gd name="connsiteX183" fmla="*/ 280213 w 1721798"/>
                <a:gd name="connsiteY183" fmla="*/ 598466 h 622300"/>
                <a:gd name="connsiteX184" fmla="*/ 263559 w 1721798"/>
                <a:gd name="connsiteY184" fmla="*/ 584215 h 622300"/>
                <a:gd name="connsiteX185" fmla="*/ 247667 w 1721798"/>
                <a:gd name="connsiteY185" fmla="*/ 566729 h 622300"/>
                <a:gd name="connsiteX186" fmla="*/ 232535 w 1721798"/>
                <a:gd name="connsiteY186" fmla="*/ 548495 h 622300"/>
                <a:gd name="connsiteX187" fmla="*/ 216718 w 1721798"/>
                <a:gd name="connsiteY187" fmla="*/ 528644 h 622300"/>
                <a:gd name="connsiteX188" fmla="*/ 202422 w 1721798"/>
                <a:gd name="connsiteY188" fmla="*/ 507237 h 622300"/>
                <a:gd name="connsiteX189" fmla="*/ 188126 w 1721798"/>
                <a:gd name="connsiteY189" fmla="*/ 487385 h 622300"/>
                <a:gd name="connsiteX190" fmla="*/ 175428 w 1721798"/>
                <a:gd name="connsiteY190" fmla="*/ 467534 h 622300"/>
                <a:gd name="connsiteX191" fmla="*/ 163489 w 1721798"/>
                <a:gd name="connsiteY191" fmla="*/ 447683 h 622300"/>
                <a:gd name="connsiteX192" fmla="*/ 153984 w 1721798"/>
                <a:gd name="connsiteY192" fmla="*/ 431005 h 622300"/>
                <a:gd name="connsiteX193" fmla="*/ 145239 w 1721798"/>
                <a:gd name="connsiteY193" fmla="*/ 415945 h 622300"/>
                <a:gd name="connsiteX194" fmla="*/ 138928 w 1721798"/>
                <a:gd name="connsiteY194" fmla="*/ 403997 h 622300"/>
                <a:gd name="connsiteX195" fmla="*/ 134137 w 1721798"/>
                <a:gd name="connsiteY195" fmla="*/ 395285 h 622300"/>
                <a:gd name="connsiteX196" fmla="*/ 132540 w 1721798"/>
                <a:gd name="connsiteY196" fmla="*/ 390556 h 622300"/>
                <a:gd name="connsiteX197" fmla="*/ 133377 w 1721798"/>
                <a:gd name="connsiteY197" fmla="*/ 384146 h 622300"/>
                <a:gd name="connsiteX198" fmla="*/ 137331 w 1721798"/>
                <a:gd name="connsiteY198" fmla="*/ 373069 h 622300"/>
                <a:gd name="connsiteX199" fmla="*/ 143642 w 1721798"/>
                <a:gd name="connsiteY199" fmla="*/ 361183 h 622300"/>
                <a:gd name="connsiteX200" fmla="*/ 151627 w 1721798"/>
                <a:gd name="connsiteY200" fmla="*/ 347679 h 622300"/>
                <a:gd name="connsiteX201" fmla="*/ 161892 w 1721798"/>
                <a:gd name="connsiteY201" fmla="*/ 334175 h 622300"/>
                <a:gd name="connsiteX202" fmla="*/ 170637 w 1721798"/>
                <a:gd name="connsiteY202" fmla="*/ 320671 h 622300"/>
                <a:gd name="connsiteX203" fmla="*/ 180218 w 1721798"/>
                <a:gd name="connsiteY203" fmla="*/ 311150 h 622300"/>
                <a:gd name="connsiteX204" fmla="*/ 187290 w 1721798"/>
                <a:gd name="connsiteY204" fmla="*/ 303994 h 622300"/>
                <a:gd name="connsiteX205" fmla="*/ 207973 w 1721798"/>
                <a:gd name="connsiteY205" fmla="*/ 288934 h 622300"/>
                <a:gd name="connsiteX206" fmla="*/ 228580 w 1721798"/>
                <a:gd name="connsiteY206" fmla="*/ 274621 h 622300"/>
                <a:gd name="connsiteX207" fmla="*/ 250024 w 1721798"/>
                <a:gd name="connsiteY207" fmla="*/ 260370 h 622300"/>
                <a:gd name="connsiteX208" fmla="*/ 269871 w 1721798"/>
                <a:gd name="connsiteY208" fmla="*/ 247675 h 622300"/>
                <a:gd name="connsiteX209" fmla="*/ 287360 w 1721798"/>
                <a:gd name="connsiteY209" fmla="*/ 238154 h 622300"/>
                <a:gd name="connsiteX210" fmla="*/ 300820 w 1721798"/>
                <a:gd name="connsiteY210" fmla="*/ 229380 h 622300"/>
                <a:gd name="connsiteX211" fmla="*/ 310325 w 1721798"/>
                <a:gd name="connsiteY211" fmla="*/ 223841 h 622300"/>
                <a:gd name="connsiteX212" fmla="*/ 313519 w 1721798"/>
                <a:gd name="connsiteY212" fmla="*/ 222223 h 622300"/>
                <a:gd name="connsiteX213" fmla="*/ 311161 w 1721798"/>
                <a:gd name="connsiteY213" fmla="*/ 221477 h 622300"/>
                <a:gd name="connsiteX214" fmla="*/ 304774 w 1721798"/>
                <a:gd name="connsiteY214" fmla="*/ 219859 h 622300"/>
                <a:gd name="connsiteX215" fmla="*/ 293672 w 1721798"/>
                <a:gd name="connsiteY215" fmla="*/ 216685 h 622300"/>
                <a:gd name="connsiteX216" fmla="*/ 277779 w 1721798"/>
                <a:gd name="connsiteY216" fmla="*/ 213511 h 622300"/>
                <a:gd name="connsiteX217" fmla="*/ 259529 w 1721798"/>
                <a:gd name="connsiteY217" fmla="*/ 210337 h 622300"/>
                <a:gd name="connsiteX218" fmla="*/ 238162 w 1721798"/>
                <a:gd name="connsiteY218" fmla="*/ 207973 h 622300"/>
                <a:gd name="connsiteX219" fmla="*/ 212688 w 1721798"/>
                <a:gd name="connsiteY219" fmla="*/ 206355 h 622300"/>
                <a:gd name="connsiteX220" fmla="*/ 185769 w 1721798"/>
                <a:gd name="connsiteY220" fmla="*/ 207973 h 622300"/>
                <a:gd name="connsiteX221" fmla="*/ 167519 w 1721798"/>
                <a:gd name="connsiteY221" fmla="*/ 209528 h 622300"/>
                <a:gd name="connsiteX222" fmla="*/ 145239 w 1721798"/>
                <a:gd name="connsiteY222" fmla="*/ 214320 h 622300"/>
                <a:gd name="connsiteX223" fmla="*/ 121438 w 1721798"/>
                <a:gd name="connsiteY223" fmla="*/ 218303 h 622300"/>
                <a:gd name="connsiteX224" fmla="*/ 97637 w 1721798"/>
                <a:gd name="connsiteY224" fmla="*/ 223841 h 622300"/>
                <a:gd name="connsiteX225" fmla="*/ 74597 w 1721798"/>
                <a:gd name="connsiteY225" fmla="*/ 229380 h 622300"/>
                <a:gd name="connsiteX226" fmla="*/ 57944 w 1721798"/>
                <a:gd name="connsiteY226" fmla="*/ 234172 h 622300"/>
                <a:gd name="connsiteX227" fmla="*/ 44484 w 1721798"/>
                <a:gd name="connsiteY227" fmla="*/ 238154 h 622300"/>
                <a:gd name="connsiteX228" fmla="*/ 40454 w 1721798"/>
                <a:gd name="connsiteY228" fmla="*/ 238901 h 622300"/>
                <a:gd name="connsiteX229" fmla="*/ 61898 w 1721798"/>
                <a:gd name="connsiteY229" fmla="*/ 186503 h 622300"/>
                <a:gd name="connsiteX230" fmla="*/ 110336 w 1721798"/>
                <a:gd name="connsiteY230" fmla="*/ 131741 h 622300"/>
                <a:gd name="connsiteX231" fmla="*/ 108739 w 1721798"/>
                <a:gd name="connsiteY231" fmla="*/ 130994 h 622300"/>
                <a:gd name="connsiteX232" fmla="*/ 102428 w 1721798"/>
                <a:gd name="connsiteY232" fmla="*/ 129376 h 622300"/>
                <a:gd name="connsiteX233" fmla="*/ 94444 w 1721798"/>
                <a:gd name="connsiteY233" fmla="*/ 126203 h 622300"/>
                <a:gd name="connsiteX234" fmla="*/ 84102 w 1721798"/>
                <a:gd name="connsiteY234" fmla="*/ 123029 h 622300"/>
                <a:gd name="connsiteX235" fmla="*/ 73000 w 1721798"/>
                <a:gd name="connsiteY235" fmla="*/ 119046 h 622300"/>
                <a:gd name="connsiteX236" fmla="*/ 63495 w 1721798"/>
                <a:gd name="connsiteY236" fmla="*/ 114317 h 622300"/>
                <a:gd name="connsiteX237" fmla="*/ 53990 w 1721798"/>
                <a:gd name="connsiteY237" fmla="*/ 109525 h 622300"/>
                <a:gd name="connsiteX238" fmla="*/ 47602 w 1721798"/>
                <a:gd name="connsiteY238" fmla="*/ 106351 h 622300"/>
                <a:gd name="connsiteX239" fmla="*/ 42051 w 1721798"/>
                <a:gd name="connsiteY239" fmla="*/ 101622 h 622300"/>
                <a:gd name="connsiteX240" fmla="*/ 34903 w 1721798"/>
                <a:gd name="connsiteY240" fmla="*/ 95274 h 622300"/>
                <a:gd name="connsiteX241" fmla="*/ 27755 w 1721798"/>
                <a:gd name="connsiteY241" fmla="*/ 88118 h 622300"/>
                <a:gd name="connsiteX242" fmla="*/ 19847 w 1721798"/>
                <a:gd name="connsiteY242" fmla="*/ 80961 h 622300"/>
                <a:gd name="connsiteX243" fmla="*/ 12699 w 1721798"/>
                <a:gd name="connsiteY243" fmla="*/ 72996 h 622300"/>
                <a:gd name="connsiteX244" fmla="*/ 6388 w 1721798"/>
                <a:gd name="connsiteY244" fmla="*/ 66648 h 622300"/>
                <a:gd name="connsiteX245" fmla="*/ 2358 w 1721798"/>
                <a:gd name="connsiteY245" fmla="*/ 61110 h 622300"/>
                <a:gd name="connsiteX246" fmla="*/ 0 w 1721798"/>
                <a:gd name="connsiteY246" fmla="*/ 57127 h 622300"/>
                <a:gd name="connsiteX247" fmla="*/ 761 w 1721798"/>
                <a:gd name="connsiteY247" fmla="*/ 55571 h 622300"/>
                <a:gd name="connsiteX248" fmla="*/ 3954 w 1721798"/>
                <a:gd name="connsiteY248" fmla="*/ 54762 h 622300"/>
                <a:gd name="connsiteX249" fmla="*/ 9505 w 1721798"/>
                <a:gd name="connsiteY249" fmla="*/ 52398 h 622300"/>
                <a:gd name="connsiteX250" fmla="*/ 15893 w 1721798"/>
                <a:gd name="connsiteY250" fmla="*/ 49224 h 622300"/>
                <a:gd name="connsiteX251" fmla="*/ 23801 w 1721798"/>
                <a:gd name="connsiteY251" fmla="*/ 46050 h 622300"/>
                <a:gd name="connsiteX252" fmla="*/ 32546 w 1721798"/>
                <a:gd name="connsiteY252" fmla="*/ 41259 h 622300"/>
                <a:gd name="connsiteX253" fmla="*/ 44484 w 1721798"/>
                <a:gd name="connsiteY253" fmla="*/ 36529 h 622300"/>
                <a:gd name="connsiteX254" fmla="*/ 57944 w 1721798"/>
                <a:gd name="connsiteY254" fmla="*/ 32546 h 622300"/>
                <a:gd name="connsiteX255" fmla="*/ 71403 w 1721798"/>
                <a:gd name="connsiteY255" fmla="*/ 27755 h 622300"/>
                <a:gd name="connsiteX256" fmla="*/ 86535 w 1721798"/>
                <a:gd name="connsiteY256" fmla="*/ 22216 h 622300"/>
                <a:gd name="connsiteX257" fmla="*/ 103188 w 1721798"/>
                <a:gd name="connsiteY257" fmla="*/ 17487 h 622300"/>
                <a:gd name="connsiteX258" fmla="*/ 120678 w 1721798"/>
                <a:gd name="connsiteY258" fmla="*/ 14313 h 622300"/>
                <a:gd name="connsiteX259" fmla="*/ 139688 w 1721798"/>
                <a:gd name="connsiteY259" fmla="*/ 10330 h 622300"/>
                <a:gd name="connsiteX260" fmla="*/ 158775 w 1721798"/>
                <a:gd name="connsiteY260" fmla="*/ 6348 h 622300"/>
                <a:gd name="connsiteX261" fmla="*/ 180218 w 1721798"/>
                <a:gd name="connsiteY261" fmla="*/ 3983 h 622300"/>
                <a:gd name="connsiteX262" fmla="*/ 200825 w 1721798"/>
                <a:gd name="connsiteY262" fmla="*/ 2365 h 622300"/>
                <a:gd name="connsiteX263" fmla="*/ 211167 w 1721798"/>
                <a:gd name="connsiteY263" fmla="*/ 809 h 622300"/>
                <a:gd name="connsiteX264" fmla="*/ 221433 w 1721798"/>
                <a:gd name="connsiteY264" fmla="*/ 809 h 622300"/>
                <a:gd name="connsiteX265" fmla="*/ 232535 w 1721798"/>
                <a:gd name="connsiteY265" fmla="*/ 809 h 622300"/>
                <a:gd name="connsiteX266" fmla="*/ 242876 w 1721798"/>
                <a:gd name="connsiteY26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1023658 w 1721798"/>
                <a:gd name="connsiteY160" fmla="*/ 360983 h 622300"/>
                <a:gd name="connsiteX161" fmla="*/ 915489 w 1721798"/>
                <a:gd name="connsiteY161" fmla="*/ 388030 h 622300"/>
                <a:gd name="connsiteX162" fmla="*/ 829590 w 1721798"/>
                <a:gd name="connsiteY162" fmla="*/ 419055 h 622300"/>
                <a:gd name="connsiteX163" fmla="*/ 715929 w 1721798"/>
                <a:gd name="connsiteY163" fmla="*/ 457204 h 622300"/>
                <a:gd name="connsiteX164" fmla="*/ 711215 w 1721798"/>
                <a:gd name="connsiteY164" fmla="*/ 458760 h 622300"/>
                <a:gd name="connsiteX165" fmla="*/ 657225 w 1721798"/>
                <a:gd name="connsiteY165" fmla="*/ 481785 h 622300"/>
                <a:gd name="connsiteX166" fmla="*/ 589777 w 1721798"/>
                <a:gd name="connsiteY166" fmla="*/ 510411 h 622300"/>
                <a:gd name="connsiteX167" fmla="*/ 565976 w 1721798"/>
                <a:gd name="connsiteY167" fmla="*/ 521488 h 622300"/>
                <a:gd name="connsiteX168" fmla="*/ 563543 w 1721798"/>
                <a:gd name="connsiteY168" fmla="*/ 522297 h 622300"/>
                <a:gd name="connsiteX169" fmla="*/ 558828 w 1721798"/>
                <a:gd name="connsiteY169" fmla="*/ 524661 h 622300"/>
                <a:gd name="connsiteX170" fmla="*/ 554798 w 1721798"/>
                <a:gd name="connsiteY170" fmla="*/ 526279 h 622300"/>
                <a:gd name="connsiteX171" fmla="*/ 487349 w 1721798"/>
                <a:gd name="connsiteY171" fmla="*/ 558826 h 622300"/>
                <a:gd name="connsiteX172" fmla="*/ 428645 w 1721798"/>
                <a:gd name="connsiteY172" fmla="*/ 586580 h 622300"/>
                <a:gd name="connsiteX173" fmla="*/ 414349 w 1721798"/>
                <a:gd name="connsiteY173" fmla="*/ 593737 h 622300"/>
                <a:gd name="connsiteX174" fmla="*/ 372299 w 1721798"/>
                <a:gd name="connsiteY174" fmla="*/ 610414 h 622300"/>
                <a:gd name="connsiteX175" fmla="*/ 360360 w 1721798"/>
                <a:gd name="connsiteY175" fmla="*/ 615144 h 622300"/>
                <a:gd name="connsiteX176" fmla="*/ 349258 w 1721798"/>
                <a:gd name="connsiteY176" fmla="*/ 619126 h 622300"/>
                <a:gd name="connsiteX177" fmla="*/ 340513 w 1721798"/>
                <a:gd name="connsiteY177" fmla="*/ 621491 h 622300"/>
                <a:gd name="connsiteX178" fmla="*/ 331769 w 1721798"/>
                <a:gd name="connsiteY178" fmla="*/ 622300 h 622300"/>
                <a:gd name="connsiteX179" fmla="*/ 325457 w 1721798"/>
                <a:gd name="connsiteY179" fmla="*/ 622300 h 622300"/>
                <a:gd name="connsiteX180" fmla="*/ 311161 w 1721798"/>
                <a:gd name="connsiteY180" fmla="*/ 619126 h 622300"/>
                <a:gd name="connsiteX181" fmla="*/ 295269 w 1721798"/>
                <a:gd name="connsiteY181" fmla="*/ 610414 h 622300"/>
                <a:gd name="connsiteX182" fmla="*/ 280213 w 1721798"/>
                <a:gd name="connsiteY182" fmla="*/ 598466 h 622300"/>
                <a:gd name="connsiteX183" fmla="*/ 263559 w 1721798"/>
                <a:gd name="connsiteY183" fmla="*/ 584215 h 622300"/>
                <a:gd name="connsiteX184" fmla="*/ 247667 w 1721798"/>
                <a:gd name="connsiteY184" fmla="*/ 566729 h 622300"/>
                <a:gd name="connsiteX185" fmla="*/ 232535 w 1721798"/>
                <a:gd name="connsiteY185" fmla="*/ 548495 h 622300"/>
                <a:gd name="connsiteX186" fmla="*/ 216718 w 1721798"/>
                <a:gd name="connsiteY186" fmla="*/ 528644 h 622300"/>
                <a:gd name="connsiteX187" fmla="*/ 202422 w 1721798"/>
                <a:gd name="connsiteY187" fmla="*/ 507237 h 622300"/>
                <a:gd name="connsiteX188" fmla="*/ 188126 w 1721798"/>
                <a:gd name="connsiteY188" fmla="*/ 487385 h 622300"/>
                <a:gd name="connsiteX189" fmla="*/ 175428 w 1721798"/>
                <a:gd name="connsiteY189" fmla="*/ 467534 h 622300"/>
                <a:gd name="connsiteX190" fmla="*/ 163489 w 1721798"/>
                <a:gd name="connsiteY190" fmla="*/ 447683 h 622300"/>
                <a:gd name="connsiteX191" fmla="*/ 153984 w 1721798"/>
                <a:gd name="connsiteY191" fmla="*/ 431005 h 622300"/>
                <a:gd name="connsiteX192" fmla="*/ 145239 w 1721798"/>
                <a:gd name="connsiteY192" fmla="*/ 415945 h 622300"/>
                <a:gd name="connsiteX193" fmla="*/ 138928 w 1721798"/>
                <a:gd name="connsiteY193" fmla="*/ 403997 h 622300"/>
                <a:gd name="connsiteX194" fmla="*/ 134137 w 1721798"/>
                <a:gd name="connsiteY194" fmla="*/ 395285 h 622300"/>
                <a:gd name="connsiteX195" fmla="*/ 132540 w 1721798"/>
                <a:gd name="connsiteY195" fmla="*/ 390556 h 622300"/>
                <a:gd name="connsiteX196" fmla="*/ 133377 w 1721798"/>
                <a:gd name="connsiteY196" fmla="*/ 384146 h 622300"/>
                <a:gd name="connsiteX197" fmla="*/ 137331 w 1721798"/>
                <a:gd name="connsiteY197" fmla="*/ 373069 h 622300"/>
                <a:gd name="connsiteX198" fmla="*/ 143642 w 1721798"/>
                <a:gd name="connsiteY198" fmla="*/ 361183 h 622300"/>
                <a:gd name="connsiteX199" fmla="*/ 151627 w 1721798"/>
                <a:gd name="connsiteY199" fmla="*/ 347679 h 622300"/>
                <a:gd name="connsiteX200" fmla="*/ 161892 w 1721798"/>
                <a:gd name="connsiteY200" fmla="*/ 334175 h 622300"/>
                <a:gd name="connsiteX201" fmla="*/ 170637 w 1721798"/>
                <a:gd name="connsiteY201" fmla="*/ 320671 h 622300"/>
                <a:gd name="connsiteX202" fmla="*/ 180218 w 1721798"/>
                <a:gd name="connsiteY202" fmla="*/ 311150 h 622300"/>
                <a:gd name="connsiteX203" fmla="*/ 187290 w 1721798"/>
                <a:gd name="connsiteY203" fmla="*/ 303994 h 622300"/>
                <a:gd name="connsiteX204" fmla="*/ 207973 w 1721798"/>
                <a:gd name="connsiteY204" fmla="*/ 288934 h 622300"/>
                <a:gd name="connsiteX205" fmla="*/ 228580 w 1721798"/>
                <a:gd name="connsiteY205" fmla="*/ 274621 h 622300"/>
                <a:gd name="connsiteX206" fmla="*/ 250024 w 1721798"/>
                <a:gd name="connsiteY206" fmla="*/ 260370 h 622300"/>
                <a:gd name="connsiteX207" fmla="*/ 269871 w 1721798"/>
                <a:gd name="connsiteY207" fmla="*/ 247675 h 622300"/>
                <a:gd name="connsiteX208" fmla="*/ 287360 w 1721798"/>
                <a:gd name="connsiteY208" fmla="*/ 238154 h 622300"/>
                <a:gd name="connsiteX209" fmla="*/ 300820 w 1721798"/>
                <a:gd name="connsiteY209" fmla="*/ 229380 h 622300"/>
                <a:gd name="connsiteX210" fmla="*/ 310325 w 1721798"/>
                <a:gd name="connsiteY210" fmla="*/ 223841 h 622300"/>
                <a:gd name="connsiteX211" fmla="*/ 313519 w 1721798"/>
                <a:gd name="connsiteY211" fmla="*/ 222223 h 622300"/>
                <a:gd name="connsiteX212" fmla="*/ 311161 w 1721798"/>
                <a:gd name="connsiteY212" fmla="*/ 221477 h 622300"/>
                <a:gd name="connsiteX213" fmla="*/ 304774 w 1721798"/>
                <a:gd name="connsiteY213" fmla="*/ 219859 h 622300"/>
                <a:gd name="connsiteX214" fmla="*/ 293672 w 1721798"/>
                <a:gd name="connsiteY214" fmla="*/ 216685 h 622300"/>
                <a:gd name="connsiteX215" fmla="*/ 277779 w 1721798"/>
                <a:gd name="connsiteY215" fmla="*/ 213511 h 622300"/>
                <a:gd name="connsiteX216" fmla="*/ 259529 w 1721798"/>
                <a:gd name="connsiteY216" fmla="*/ 210337 h 622300"/>
                <a:gd name="connsiteX217" fmla="*/ 238162 w 1721798"/>
                <a:gd name="connsiteY217" fmla="*/ 207973 h 622300"/>
                <a:gd name="connsiteX218" fmla="*/ 212688 w 1721798"/>
                <a:gd name="connsiteY218" fmla="*/ 206355 h 622300"/>
                <a:gd name="connsiteX219" fmla="*/ 185769 w 1721798"/>
                <a:gd name="connsiteY219" fmla="*/ 207973 h 622300"/>
                <a:gd name="connsiteX220" fmla="*/ 167519 w 1721798"/>
                <a:gd name="connsiteY220" fmla="*/ 209528 h 622300"/>
                <a:gd name="connsiteX221" fmla="*/ 145239 w 1721798"/>
                <a:gd name="connsiteY221" fmla="*/ 214320 h 622300"/>
                <a:gd name="connsiteX222" fmla="*/ 121438 w 1721798"/>
                <a:gd name="connsiteY222" fmla="*/ 218303 h 622300"/>
                <a:gd name="connsiteX223" fmla="*/ 97637 w 1721798"/>
                <a:gd name="connsiteY223" fmla="*/ 223841 h 622300"/>
                <a:gd name="connsiteX224" fmla="*/ 74597 w 1721798"/>
                <a:gd name="connsiteY224" fmla="*/ 229380 h 622300"/>
                <a:gd name="connsiteX225" fmla="*/ 57944 w 1721798"/>
                <a:gd name="connsiteY225" fmla="*/ 234172 h 622300"/>
                <a:gd name="connsiteX226" fmla="*/ 44484 w 1721798"/>
                <a:gd name="connsiteY226" fmla="*/ 238154 h 622300"/>
                <a:gd name="connsiteX227" fmla="*/ 40454 w 1721798"/>
                <a:gd name="connsiteY227" fmla="*/ 238901 h 622300"/>
                <a:gd name="connsiteX228" fmla="*/ 61898 w 1721798"/>
                <a:gd name="connsiteY228" fmla="*/ 186503 h 622300"/>
                <a:gd name="connsiteX229" fmla="*/ 110336 w 1721798"/>
                <a:gd name="connsiteY229" fmla="*/ 131741 h 622300"/>
                <a:gd name="connsiteX230" fmla="*/ 108739 w 1721798"/>
                <a:gd name="connsiteY230" fmla="*/ 130994 h 622300"/>
                <a:gd name="connsiteX231" fmla="*/ 102428 w 1721798"/>
                <a:gd name="connsiteY231" fmla="*/ 129376 h 622300"/>
                <a:gd name="connsiteX232" fmla="*/ 94444 w 1721798"/>
                <a:gd name="connsiteY232" fmla="*/ 126203 h 622300"/>
                <a:gd name="connsiteX233" fmla="*/ 84102 w 1721798"/>
                <a:gd name="connsiteY233" fmla="*/ 123029 h 622300"/>
                <a:gd name="connsiteX234" fmla="*/ 73000 w 1721798"/>
                <a:gd name="connsiteY234" fmla="*/ 119046 h 622300"/>
                <a:gd name="connsiteX235" fmla="*/ 63495 w 1721798"/>
                <a:gd name="connsiteY235" fmla="*/ 114317 h 622300"/>
                <a:gd name="connsiteX236" fmla="*/ 53990 w 1721798"/>
                <a:gd name="connsiteY236" fmla="*/ 109525 h 622300"/>
                <a:gd name="connsiteX237" fmla="*/ 47602 w 1721798"/>
                <a:gd name="connsiteY237" fmla="*/ 106351 h 622300"/>
                <a:gd name="connsiteX238" fmla="*/ 42051 w 1721798"/>
                <a:gd name="connsiteY238" fmla="*/ 101622 h 622300"/>
                <a:gd name="connsiteX239" fmla="*/ 34903 w 1721798"/>
                <a:gd name="connsiteY239" fmla="*/ 95274 h 622300"/>
                <a:gd name="connsiteX240" fmla="*/ 27755 w 1721798"/>
                <a:gd name="connsiteY240" fmla="*/ 88118 h 622300"/>
                <a:gd name="connsiteX241" fmla="*/ 19847 w 1721798"/>
                <a:gd name="connsiteY241" fmla="*/ 80961 h 622300"/>
                <a:gd name="connsiteX242" fmla="*/ 12699 w 1721798"/>
                <a:gd name="connsiteY242" fmla="*/ 72996 h 622300"/>
                <a:gd name="connsiteX243" fmla="*/ 6388 w 1721798"/>
                <a:gd name="connsiteY243" fmla="*/ 66648 h 622300"/>
                <a:gd name="connsiteX244" fmla="*/ 2358 w 1721798"/>
                <a:gd name="connsiteY244" fmla="*/ 61110 h 622300"/>
                <a:gd name="connsiteX245" fmla="*/ 0 w 1721798"/>
                <a:gd name="connsiteY245" fmla="*/ 57127 h 622300"/>
                <a:gd name="connsiteX246" fmla="*/ 761 w 1721798"/>
                <a:gd name="connsiteY246" fmla="*/ 55571 h 622300"/>
                <a:gd name="connsiteX247" fmla="*/ 3954 w 1721798"/>
                <a:gd name="connsiteY247" fmla="*/ 54762 h 622300"/>
                <a:gd name="connsiteX248" fmla="*/ 9505 w 1721798"/>
                <a:gd name="connsiteY248" fmla="*/ 52398 h 622300"/>
                <a:gd name="connsiteX249" fmla="*/ 15893 w 1721798"/>
                <a:gd name="connsiteY249" fmla="*/ 49224 h 622300"/>
                <a:gd name="connsiteX250" fmla="*/ 23801 w 1721798"/>
                <a:gd name="connsiteY250" fmla="*/ 46050 h 622300"/>
                <a:gd name="connsiteX251" fmla="*/ 32546 w 1721798"/>
                <a:gd name="connsiteY251" fmla="*/ 41259 h 622300"/>
                <a:gd name="connsiteX252" fmla="*/ 44484 w 1721798"/>
                <a:gd name="connsiteY252" fmla="*/ 36529 h 622300"/>
                <a:gd name="connsiteX253" fmla="*/ 57944 w 1721798"/>
                <a:gd name="connsiteY253" fmla="*/ 32546 h 622300"/>
                <a:gd name="connsiteX254" fmla="*/ 71403 w 1721798"/>
                <a:gd name="connsiteY254" fmla="*/ 27755 h 622300"/>
                <a:gd name="connsiteX255" fmla="*/ 86535 w 1721798"/>
                <a:gd name="connsiteY255" fmla="*/ 22216 h 622300"/>
                <a:gd name="connsiteX256" fmla="*/ 103188 w 1721798"/>
                <a:gd name="connsiteY256" fmla="*/ 17487 h 622300"/>
                <a:gd name="connsiteX257" fmla="*/ 120678 w 1721798"/>
                <a:gd name="connsiteY257" fmla="*/ 14313 h 622300"/>
                <a:gd name="connsiteX258" fmla="*/ 139688 w 1721798"/>
                <a:gd name="connsiteY258" fmla="*/ 10330 h 622300"/>
                <a:gd name="connsiteX259" fmla="*/ 158775 w 1721798"/>
                <a:gd name="connsiteY259" fmla="*/ 6348 h 622300"/>
                <a:gd name="connsiteX260" fmla="*/ 180218 w 1721798"/>
                <a:gd name="connsiteY260" fmla="*/ 3983 h 622300"/>
                <a:gd name="connsiteX261" fmla="*/ 200825 w 1721798"/>
                <a:gd name="connsiteY261" fmla="*/ 2365 h 622300"/>
                <a:gd name="connsiteX262" fmla="*/ 211167 w 1721798"/>
                <a:gd name="connsiteY262" fmla="*/ 809 h 622300"/>
                <a:gd name="connsiteX263" fmla="*/ 221433 w 1721798"/>
                <a:gd name="connsiteY263" fmla="*/ 809 h 622300"/>
                <a:gd name="connsiteX264" fmla="*/ 232535 w 1721798"/>
                <a:gd name="connsiteY264" fmla="*/ 809 h 622300"/>
                <a:gd name="connsiteX265" fmla="*/ 242876 w 1721798"/>
                <a:gd name="connsiteY26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1023658 w 1721798"/>
                <a:gd name="connsiteY160" fmla="*/ 360983 h 622300"/>
                <a:gd name="connsiteX161" fmla="*/ 915489 w 1721798"/>
                <a:gd name="connsiteY161" fmla="*/ 388030 h 622300"/>
                <a:gd name="connsiteX162" fmla="*/ 829590 w 1721798"/>
                <a:gd name="connsiteY162" fmla="*/ 419055 h 622300"/>
                <a:gd name="connsiteX163" fmla="*/ 715929 w 1721798"/>
                <a:gd name="connsiteY163" fmla="*/ 457204 h 622300"/>
                <a:gd name="connsiteX164" fmla="*/ 711215 w 1721798"/>
                <a:gd name="connsiteY164" fmla="*/ 458760 h 622300"/>
                <a:gd name="connsiteX165" fmla="*/ 657225 w 1721798"/>
                <a:gd name="connsiteY165" fmla="*/ 481785 h 622300"/>
                <a:gd name="connsiteX166" fmla="*/ 589777 w 1721798"/>
                <a:gd name="connsiteY166" fmla="*/ 510411 h 622300"/>
                <a:gd name="connsiteX167" fmla="*/ 565976 w 1721798"/>
                <a:gd name="connsiteY167" fmla="*/ 521488 h 622300"/>
                <a:gd name="connsiteX168" fmla="*/ 563543 w 1721798"/>
                <a:gd name="connsiteY168" fmla="*/ 522297 h 622300"/>
                <a:gd name="connsiteX169" fmla="*/ 558828 w 1721798"/>
                <a:gd name="connsiteY169" fmla="*/ 524661 h 622300"/>
                <a:gd name="connsiteX170" fmla="*/ 554798 w 1721798"/>
                <a:gd name="connsiteY170" fmla="*/ 526279 h 622300"/>
                <a:gd name="connsiteX171" fmla="*/ 428645 w 1721798"/>
                <a:gd name="connsiteY171" fmla="*/ 586580 h 622300"/>
                <a:gd name="connsiteX172" fmla="*/ 414349 w 1721798"/>
                <a:gd name="connsiteY172" fmla="*/ 593737 h 622300"/>
                <a:gd name="connsiteX173" fmla="*/ 372299 w 1721798"/>
                <a:gd name="connsiteY173" fmla="*/ 610414 h 622300"/>
                <a:gd name="connsiteX174" fmla="*/ 360360 w 1721798"/>
                <a:gd name="connsiteY174" fmla="*/ 615144 h 622300"/>
                <a:gd name="connsiteX175" fmla="*/ 349258 w 1721798"/>
                <a:gd name="connsiteY175" fmla="*/ 619126 h 622300"/>
                <a:gd name="connsiteX176" fmla="*/ 340513 w 1721798"/>
                <a:gd name="connsiteY176" fmla="*/ 621491 h 622300"/>
                <a:gd name="connsiteX177" fmla="*/ 331769 w 1721798"/>
                <a:gd name="connsiteY177" fmla="*/ 622300 h 622300"/>
                <a:gd name="connsiteX178" fmla="*/ 325457 w 1721798"/>
                <a:gd name="connsiteY178" fmla="*/ 622300 h 622300"/>
                <a:gd name="connsiteX179" fmla="*/ 311161 w 1721798"/>
                <a:gd name="connsiteY179" fmla="*/ 619126 h 622300"/>
                <a:gd name="connsiteX180" fmla="*/ 295269 w 1721798"/>
                <a:gd name="connsiteY180" fmla="*/ 610414 h 622300"/>
                <a:gd name="connsiteX181" fmla="*/ 280213 w 1721798"/>
                <a:gd name="connsiteY181" fmla="*/ 598466 h 622300"/>
                <a:gd name="connsiteX182" fmla="*/ 263559 w 1721798"/>
                <a:gd name="connsiteY182" fmla="*/ 584215 h 622300"/>
                <a:gd name="connsiteX183" fmla="*/ 247667 w 1721798"/>
                <a:gd name="connsiteY183" fmla="*/ 566729 h 622300"/>
                <a:gd name="connsiteX184" fmla="*/ 232535 w 1721798"/>
                <a:gd name="connsiteY184" fmla="*/ 548495 h 622300"/>
                <a:gd name="connsiteX185" fmla="*/ 216718 w 1721798"/>
                <a:gd name="connsiteY185" fmla="*/ 528644 h 622300"/>
                <a:gd name="connsiteX186" fmla="*/ 202422 w 1721798"/>
                <a:gd name="connsiteY186" fmla="*/ 507237 h 622300"/>
                <a:gd name="connsiteX187" fmla="*/ 188126 w 1721798"/>
                <a:gd name="connsiteY187" fmla="*/ 487385 h 622300"/>
                <a:gd name="connsiteX188" fmla="*/ 175428 w 1721798"/>
                <a:gd name="connsiteY188" fmla="*/ 467534 h 622300"/>
                <a:gd name="connsiteX189" fmla="*/ 163489 w 1721798"/>
                <a:gd name="connsiteY189" fmla="*/ 447683 h 622300"/>
                <a:gd name="connsiteX190" fmla="*/ 153984 w 1721798"/>
                <a:gd name="connsiteY190" fmla="*/ 431005 h 622300"/>
                <a:gd name="connsiteX191" fmla="*/ 145239 w 1721798"/>
                <a:gd name="connsiteY191" fmla="*/ 415945 h 622300"/>
                <a:gd name="connsiteX192" fmla="*/ 138928 w 1721798"/>
                <a:gd name="connsiteY192" fmla="*/ 403997 h 622300"/>
                <a:gd name="connsiteX193" fmla="*/ 134137 w 1721798"/>
                <a:gd name="connsiteY193" fmla="*/ 395285 h 622300"/>
                <a:gd name="connsiteX194" fmla="*/ 132540 w 1721798"/>
                <a:gd name="connsiteY194" fmla="*/ 390556 h 622300"/>
                <a:gd name="connsiteX195" fmla="*/ 133377 w 1721798"/>
                <a:gd name="connsiteY195" fmla="*/ 384146 h 622300"/>
                <a:gd name="connsiteX196" fmla="*/ 137331 w 1721798"/>
                <a:gd name="connsiteY196" fmla="*/ 373069 h 622300"/>
                <a:gd name="connsiteX197" fmla="*/ 143642 w 1721798"/>
                <a:gd name="connsiteY197" fmla="*/ 361183 h 622300"/>
                <a:gd name="connsiteX198" fmla="*/ 151627 w 1721798"/>
                <a:gd name="connsiteY198" fmla="*/ 347679 h 622300"/>
                <a:gd name="connsiteX199" fmla="*/ 161892 w 1721798"/>
                <a:gd name="connsiteY199" fmla="*/ 334175 h 622300"/>
                <a:gd name="connsiteX200" fmla="*/ 170637 w 1721798"/>
                <a:gd name="connsiteY200" fmla="*/ 320671 h 622300"/>
                <a:gd name="connsiteX201" fmla="*/ 180218 w 1721798"/>
                <a:gd name="connsiteY201" fmla="*/ 311150 h 622300"/>
                <a:gd name="connsiteX202" fmla="*/ 187290 w 1721798"/>
                <a:gd name="connsiteY202" fmla="*/ 303994 h 622300"/>
                <a:gd name="connsiteX203" fmla="*/ 207973 w 1721798"/>
                <a:gd name="connsiteY203" fmla="*/ 288934 h 622300"/>
                <a:gd name="connsiteX204" fmla="*/ 228580 w 1721798"/>
                <a:gd name="connsiteY204" fmla="*/ 274621 h 622300"/>
                <a:gd name="connsiteX205" fmla="*/ 250024 w 1721798"/>
                <a:gd name="connsiteY205" fmla="*/ 260370 h 622300"/>
                <a:gd name="connsiteX206" fmla="*/ 269871 w 1721798"/>
                <a:gd name="connsiteY206" fmla="*/ 247675 h 622300"/>
                <a:gd name="connsiteX207" fmla="*/ 287360 w 1721798"/>
                <a:gd name="connsiteY207" fmla="*/ 238154 h 622300"/>
                <a:gd name="connsiteX208" fmla="*/ 300820 w 1721798"/>
                <a:gd name="connsiteY208" fmla="*/ 229380 h 622300"/>
                <a:gd name="connsiteX209" fmla="*/ 310325 w 1721798"/>
                <a:gd name="connsiteY209" fmla="*/ 223841 h 622300"/>
                <a:gd name="connsiteX210" fmla="*/ 313519 w 1721798"/>
                <a:gd name="connsiteY210" fmla="*/ 222223 h 622300"/>
                <a:gd name="connsiteX211" fmla="*/ 311161 w 1721798"/>
                <a:gd name="connsiteY211" fmla="*/ 221477 h 622300"/>
                <a:gd name="connsiteX212" fmla="*/ 304774 w 1721798"/>
                <a:gd name="connsiteY212" fmla="*/ 219859 h 622300"/>
                <a:gd name="connsiteX213" fmla="*/ 293672 w 1721798"/>
                <a:gd name="connsiteY213" fmla="*/ 216685 h 622300"/>
                <a:gd name="connsiteX214" fmla="*/ 277779 w 1721798"/>
                <a:gd name="connsiteY214" fmla="*/ 213511 h 622300"/>
                <a:gd name="connsiteX215" fmla="*/ 259529 w 1721798"/>
                <a:gd name="connsiteY215" fmla="*/ 210337 h 622300"/>
                <a:gd name="connsiteX216" fmla="*/ 238162 w 1721798"/>
                <a:gd name="connsiteY216" fmla="*/ 207973 h 622300"/>
                <a:gd name="connsiteX217" fmla="*/ 212688 w 1721798"/>
                <a:gd name="connsiteY217" fmla="*/ 206355 h 622300"/>
                <a:gd name="connsiteX218" fmla="*/ 185769 w 1721798"/>
                <a:gd name="connsiteY218" fmla="*/ 207973 h 622300"/>
                <a:gd name="connsiteX219" fmla="*/ 167519 w 1721798"/>
                <a:gd name="connsiteY219" fmla="*/ 209528 h 622300"/>
                <a:gd name="connsiteX220" fmla="*/ 145239 w 1721798"/>
                <a:gd name="connsiteY220" fmla="*/ 214320 h 622300"/>
                <a:gd name="connsiteX221" fmla="*/ 121438 w 1721798"/>
                <a:gd name="connsiteY221" fmla="*/ 218303 h 622300"/>
                <a:gd name="connsiteX222" fmla="*/ 97637 w 1721798"/>
                <a:gd name="connsiteY222" fmla="*/ 223841 h 622300"/>
                <a:gd name="connsiteX223" fmla="*/ 74597 w 1721798"/>
                <a:gd name="connsiteY223" fmla="*/ 229380 h 622300"/>
                <a:gd name="connsiteX224" fmla="*/ 57944 w 1721798"/>
                <a:gd name="connsiteY224" fmla="*/ 234172 h 622300"/>
                <a:gd name="connsiteX225" fmla="*/ 44484 w 1721798"/>
                <a:gd name="connsiteY225" fmla="*/ 238154 h 622300"/>
                <a:gd name="connsiteX226" fmla="*/ 40454 w 1721798"/>
                <a:gd name="connsiteY226" fmla="*/ 238901 h 622300"/>
                <a:gd name="connsiteX227" fmla="*/ 61898 w 1721798"/>
                <a:gd name="connsiteY227" fmla="*/ 186503 h 622300"/>
                <a:gd name="connsiteX228" fmla="*/ 110336 w 1721798"/>
                <a:gd name="connsiteY228" fmla="*/ 131741 h 622300"/>
                <a:gd name="connsiteX229" fmla="*/ 108739 w 1721798"/>
                <a:gd name="connsiteY229" fmla="*/ 130994 h 622300"/>
                <a:gd name="connsiteX230" fmla="*/ 102428 w 1721798"/>
                <a:gd name="connsiteY230" fmla="*/ 129376 h 622300"/>
                <a:gd name="connsiteX231" fmla="*/ 94444 w 1721798"/>
                <a:gd name="connsiteY231" fmla="*/ 126203 h 622300"/>
                <a:gd name="connsiteX232" fmla="*/ 84102 w 1721798"/>
                <a:gd name="connsiteY232" fmla="*/ 123029 h 622300"/>
                <a:gd name="connsiteX233" fmla="*/ 73000 w 1721798"/>
                <a:gd name="connsiteY233" fmla="*/ 119046 h 622300"/>
                <a:gd name="connsiteX234" fmla="*/ 63495 w 1721798"/>
                <a:gd name="connsiteY234" fmla="*/ 114317 h 622300"/>
                <a:gd name="connsiteX235" fmla="*/ 53990 w 1721798"/>
                <a:gd name="connsiteY235" fmla="*/ 109525 h 622300"/>
                <a:gd name="connsiteX236" fmla="*/ 47602 w 1721798"/>
                <a:gd name="connsiteY236" fmla="*/ 106351 h 622300"/>
                <a:gd name="connsiteX237" fmla="*/ 42051 w 1721798"/>
                <a:gd name="connsiteY237" fmla="*/ 101622 h 622300"/>
                <a:gd name="connsiteX238" fmla="*/ 34903 w 1721798"/>
                <a:gd name="connsiteY238" fmla="*/ 95274 h 622300"/>
                <a:gd name="connsiteX239" fmla="*/ 27755 w 1721798"/>
                <a:gd name="connsiteY239" fmla="*/ 88118 h 622300"/>
                <a:gd name="connsiteX240" fmla="*/ 19847 w 1721798"/>
                <a:gd name="connsiteY240" fmla="*/ 80961 h 622300"/>
                <a:gd name="connsiteX241" fmla="*/ 12699 w 1721798"/>
                <a:gd name="connsiteY241" fmla="*/ 72996 h 622300"/>
                <a:gd name="connsiteX242" fmla="*/ 6388 w 1721798"/>
                <a:gd name="connsiteY242" fmla="*/ 66648 h 622300"/>
                <a:gd name="connsiteX243" fmla="*/ 2358 w 1721798"/>
                <a:gd name="connsiteY243" fmla="*/ 61110 h 622300"/>
                <a:gd name="connsiteX244" fmla="*/ 0 w 1721798"/>
                <a:gd name="connsiteY244" fmla="*/ 57127 h 622300"/>
                <a:gd name="connsiteX245" fmla="*/ 761 w 1721798"/>
                <a:gd name="connsiteY245" fmla="*/ 55571 h 622300"/>
                <a:gd name="connsiteX246" fmla="*/ 3954 w 1721798"/>
                <a:gd name="connsiteY246" fmla="*/ 54762 h 622300"/>
                <a:gd name="connsiteX247" fmla="*/ 9505 w 1721798"/>
                <a:gd name="connsiteY247" fmla="*/ 52398 h 622300"/>
                <a:gd name="connsiteX248" fmla="*/ 15893 w 1721798"/>
                <a:gd name="connsiteY248" fmla="*/ 49224 h 622300"/>
                <a:gd name="connsiteX249" fmla="*/ 23801 w 1721798"/>
                <a:gd name="connsiteY249" fmla="*/ 46050 h 622300"/>
                <a:gd name="connsiteX250" fmla="*/ 32546 w 1721798"/>
                <a:gd name="connsiteY250" fmla="*/ 41259 h 622300"/>
                <a:gd name="connsiteX251" fmla="*/ 44484 w 1721798"/>
                <a:gd name="connsiteY251" fmla="*/ 36529 h 622300"/>
                <a:gd name="connsiteX252" fmla="*/ 57944 w 1721798"/>
                <a:gd name="connsiteY252" fmla="*/ 32546 h 622300"/>
                <a:gd name="connsiteX253" fmla="*/ 71403 w 1721798"/>
                <a:gd name="connsiteY253" fmla="*/ 27755 h 622300"/>
                <a:gd name="connsiteX254" fmla="*/ 86535 w 1721798"/>
                <a:gd name="connsiteY254" fmla="*/ 22216 h 622300"/>
                <a:gd name="connsiteX255" fmla="*/ 103188 w 1721798"/>
                <a:gd name="connsiteY255" fmla="*/ 17487 h 622300"/>
                <a:gd name="connsiteX256" fmla="*/ 120678 w 1721798"/>
                <a:gd name="connsiteY256" fmla="*/ 14313 h 622300"/>
                <a:gd name="connsiteX257" fmla="*/ 139688 w 1721798"/>
                <a:gd name="connsiteY257" fmla="*/ 10330 h 622300"/>
                <a:gd name="connsiteX258" fmla="*/ 158775 w 1721798"/>
                <a:gd name="connsiteY258" fmla="*/ 6348 h 622300"/>
                <a:gd name="connsiteX259" fmla="*/ 180218 w 1721798"/>
                <a:gd name="connsiteY259" fmla="*/ 3983 h 622300"/>
                <a:gd name="connsiteX260" fmla="*/ 200825 w 1721798"/>
                <a:gd name="connsiteY260" fmla="*/ 2365 h 622300"/>
                <a:gd name="connsiteX261" fmla="*/ 211167 w 1721798"/>
                <a:gd name="connsiteY261" fmla="*/ 809 h 622300"/>
                <a:gd name="connsiteX262" fmla="*/ 221433 w 1721798"/>
                <a:gd name="connsiteY262" fmla="*/ 809 h 622300"/>
                <a:gd name="connsiteX263" fmla="*/ 232535 w 1721798"/>
                <a:gd name="connsiteY263" fmla="*/ 809 h 622300"/>
                <a:gd name="connsiteX264" fmla="*/ 242876 w 1721798"/>
                <a:gd name="connsiteY26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1023658 w 1721798"/>
                <a:gd name="connsiteY160" fmla="*/ 360983 h 622300"/>
                <a:gd name="connsiteX161" fmla="*/ 915489 w 1721798"/>
                <a:gd name="connsiteY161" fmla="*/ 388030 h 622300"/>
                <a:gd name="connsiteX162" fmla="*/ 829590 w 1721798"/>
                <a:gd name="connsiteY162" fmla="*/ 419055 h 622300"/>
                <a:gd name="connsiteX163" fmla="*/ 715929 w 1721798"/>
                <a:gd name="connsiteY163" fmla="*/ 457204 h 622300"/>
                <a:gd name="connsiteX164" fmla="*/ 711215 w 1721798"/>
                <a:gd name="connsiteY164" fmla="*/ 458760 h 622300"/>
                <a:gd name="connsiteX165" fmla="*/ 657225 w 1721798"/>
                <a:gd name="connsiteY165" fmla="*/ 481785 h 622300"/>
                <a:gd name="connsiteX166" fmla="*/ 589777 w 1721798"/>
                <a:gd name="connsiteY166" fmla="*/ 510411 h 622300"/>
                <a:gd name="connsiteX167" fmla="*/ 565976 w 1721798"/>
                <a:gd name="connsiteY167" fmla="*/ 521488 h 622300"/>
                <a:gd name="connsiteX168" fmla="*/ 563543 w 1721798"/>
                <a:gd name="connsiteY168" fmla="*/ 522297 h 622300"/>
                <a:gd name="connsiteX169" fmla="*/ 558828 w 1721798"/>
                <a:gd name="connsiteY169" fmla="*/ 524661 h 622300"/>
                <a:gd name="connsiteX170" fmla="*/ 428645 w 1721798"/>
                <a:gd name="connsiteY170" fmla="*/ 586580 h 622300"/>
                <a:gd name="connsiteX171" fmla="*/ 414349 w 1721798"/>
                <a:gd name="connsiteY171" fmla="*/ 593737 h 622300"/>
                <a:gd name="connsiteX172" fmla="*/ 372299 w 1721798"/>
                <a:gd name="connsiteY172" fmla="*/ 610414 h 622300"/>
                <a:gd name="connsiteX173" fmla="*/ 360360 w 1721798"/>
                <a:gd name="connsiteY173" fmla="*/ 615144 h 622300"/>
                <a:gd name="connsiteX174" fmla="*/ 349258 w 1721798"/>
                <a:gd name="connsiteY174" fmla="*/ 619126 h 622300"/>
                <a:gd name="connsiteX175" fmla="*/ 340513 w 1721798"/>
                <a:gd name="connsiteY175" fmla="*/ 621491 h 622300"/>
                <a:gd name="connsiteX176" fmla="*/ 331769 w 1721798"/>
                <a:gd name="connsiteY176" fmla="*/ 622300 h 622300"/>
                <a:gd name="connsiteX177" fmla="*/ 325457 w 1721798"/>
                <a:gd name="connsiteY177" fmla="*/ 622300 h 622300"/>
                <a:gd name="connsiteX178" fmla="*/ 311161 w 1721798"/>
                <a:gd name="connsiteY178" fmla="*/ 619126 h 622300"/>
                <a:gd name="connsiteX179" fmla="*/ 295269 w 1721798"/>
                <a:gd name="connsiteY179" fmla="*/ 610414 h 622300"/>
                <a:gd name="connsiteX180" fmla="*/ 280213 w 1721798"/>
                <a:gd name="connsiteY180" fmla="*/ 598466 h 622300"/>
                <a:gd name="connsiteX181" fmla="*/ 263559 w 1721798"/>
                <a:gd name="connsiteY181" fmla="*/ 584215 h 622300"/>
                <a:gd name="connsiteX182" fmla="*/ 247667 w 1721798"/>
                <a:gd name="connsiteY182" fmla="*/ 566729 h 622300"/>
                <a:gd name="connsiteX183" fmla="*/ 232535 w 1721798"/>
                <a:gd name="connsiteY183" fmla="*/ 548495 h 622300"/>
                <a:gd name="connsiteX184" fmla="*/ 216718 w 1721798"/>
                <a:gd name="connsiteY184" fmla="*/ 528644 h 622300"/>
                <a:gd name="connsiteX185" fmla="*/ 202422 w 1721798"/>
                <a:gd name="connsiteY185" fmla="*/ 507237 h 622300"/>
                <a:gd name="connsiteX186" fmla="*/ 188126 w 1721798"/>
                <a:gd name="connsiteY186" fmla="*/ 487385 h 622300"/>
                <a:gd name="connsiteX187" fmla="*/ 175428 w 1721798"/>
                <a:gd name="connsiteY187" fmla="*/ 467534 h 622300"/>
                <a:gd name="connsiteX188" fmla="*/ 163489 w 1721798"/>
                <a:gd name="connsiteY188" fmla="*/ 447683 h 622300"/>
                <a:gd name="connsiteX189" fmla="*/ 153984 w 1721798"/>
                <a:gd name="connsiteY189" fmla="*/ 431005 h 622300"/>
                <a:gd name="connsiteX190" fmla="*/ 145239 w 1721798"/>
                <a:gd name="connsiteY190" fmla="*/ 415945 h 622300"/>
                <a:gd name="connsiteX191" fmla="*/ 138928 w 1721798"/>
                <a:gd name="connsiteY191" fmla="*/ 403997 h 622300"/>
                <a:gd name="connsiteX192" fmla="*/ 134137 w 1721798"/>
                <a:gd name="connsiteY192" fmla="*/ 395285 h 622300"/>
                <a:gd name="connsiteX193" fmla="*/ 132540 w 1721798"/>
                <a:gd name="connsiteY193" fmla="*/ 390556 h 622300"/>
                <a:gd name="connsiteX194" fmla="*/ 133377 w 1721798"/>
                <a:gd name="connsiteY194" fmla="*/ 384146 h 622300"/>
                <a:gd name="connsiteX195" fmla="*/ 137331 w 1721798"/>
                <a:gd name="connsiteY195" fmla="*/ 373069 h 622300"/>
                <a:gd name="connsiteX196" fmla="*/ 143642 w 1721798"/>
                <a:gd name="connsiteY196" fmla="*/ 361183 h 622300"/>
                <a:gd name="connsiteX197" fmla="*/ 151627 w 1721798"/>
                <a:gd name="connsiteY197" fmla="*/ 347679 h 622300"/>
                <a:gd name="connsiteX198" fmla="*/ 161892 w 1721798"/>
                <a:gd name="connsiteY198" fmla="*/ 334175 h 622300"/>
                <a:gd name="connsiteX199" fmla="*/ 170637 w 1721798"/>
                <a:gd name="connsiteY199" fmla="*/ 320671 h 622300"/>
                <a:gd name="connsiteX200" fmla="*/ 180218 w 1721798"/>
                <a:gd name="connsiteY200" fmla="*/ 311150 h 622300"/>
                <a:gd name="connsiteX201" fmla="*/ 187290 w 1721798"/>
                <a:gd name="connsiteY201" fmla="*/ 303994 h 622300"/>
                <a:gd name="connsiteX202" fmla="*/ 207973 w 1721798"/>
                <a:gd name="connsiteY202" fmla="*/ 288934 h 622300"/>
                <a:gd name="connsiteX203" fmla="*/ 228580 w 1721798"/>
                <a:gd name="connsiteY203" fmla="*/ 274621 h 622300"/>
                <a:gd name="connsiteX204" fmla="*/ 250024 w 1721798"/>
                <a:gd name="connsiteY204" fmla="*/ 260370 h 622300"/>
                <a:gd name="connsiteX205" fmla="*/ 269871 w 1721798"/>
                <a:gd name="connsiteY205" fmla="*/ 247675 h 622300"/>
                <a:gd name="connsiteX206" fmla="*/ 287360 w 1721798"/>
                <a:gd name="connsiteY206" fmla="*/ 238154 h 622300"/>
                <a:gd name="connsiteX207" fmla="*/ 300820 w 1721798"/>
                <a:gd name="connsiteY207" fmla="*/ 229380 h 622300"/>
                <a:gd name="connsiteX208" fmla="*/ 310325 w 1721798"/>
                <a:gd name="connsiteY208" fmla="*/ 223841 h 622300"/>
                <a:gd name="connsiteX209" fmla="*/ 313519 w 1721798"/>
                <a:gd name="connsiteY209" fmla="*/ 222223 h 622300"/>
                <a:gd name="connsiteX210" fmla="*/ 311161 w 1721798"/>
                <a:gd name="connsiteY210" fmla="*/ 221477 h 622300"/>
                <a:gd name="connsiteX211" fmla="*/ 304774 w 1721798"/>
                <a:gd name="connsiteY211" fmla="*/ 219859 h 622300"/>
                <a:gd name="connsiteX212" fmla="*/ 293672 w 1721798"/>
                <a:gd name="connsiteY212" fmla="*/ 216685 h 622300"/>
                <a:gd name="connsiteX213" fmla="*/ 277779 w 1721798"/>
                <a:gd name="connsiteY213" fmla="*/ 213511 h 622300"/>
                <a:gd name="connsiteX214" fmla="*/ 259529 w 1721798"/>
                <a:gd name="connsiteY214" fmla="*/ 210337 h 622300"/>
                <a:gd name="connsiteX215" fmla="*/ 238162 w 1721798"/>
                <a:gd name="connsiteY215" fmla="*/ 207973 h 622300"/>
                <a:gd name="connsiteX216" fmla="*/ 212688 w 1721798"/>
                <a:gd name="connsiteY216" fmla="*/ 206355 h 622300"/>
                <a:gd name="connsiteX217" fmla="*/ 185769 w 1721798"/>
                <a:gd name="connsiteY217" fmla="*/ 207973 h 622300"/>
                <a:gd name="connsiteX218" fmla="*/ 167519 w 1721798"/>
                <a:gd name="connsiteY218" fmla="*/ 209528 h 622300"/>
                <a:gd name="connsiteX219" fmla="*/ 145239 w 1721798"/>
                <a:gd name="connsiteY219" fmla="*/ 214320 h 622300"/>
                <a:gd name="connsiteX220" fmla="*/ 121438 w 1721798"/>
                <a:gd name="connsiteY220" fmla="*/ 218303 h 622300"/>
                <a:gd name="connsiteX221" fmla="*/ 97637 w 1721798"/>
                <a:gd name="connsiteY221" fmla="*/ 223841 h 622300"/>
                <a:gd name="connsiteX222" fmla="*/ 74597 w 1721798"/>
                <a:gd name="connsiteY222" fmla="*/ 229380 h 622300"/>
                <a:gd name="connsiteX223" fmla="*/ 57944 w 1721798"/>
                <a:gd name="connsiteY223" fmla="*/ 234172 h 622300"/>
                <a:gd name="connsiteX224" fmla="*/ 44484 w 1721798"/>
                <a:gd name="connsiteY224" fmla="*/ 238154 h 622300"/>
                <a:gd name="connsiteX225" fmla="*/ 40454 w 1721798"/>
                <a:gd name="connsiteY225" fmla="*/ 238901 h 622300"/>
                <a:gd name="connsiteX226" fmla="*/ 61898 w 1721798"/>
                <a:gd name="connsiteY226" fmla="*/ 186503 h 622300"/>
                <a:gd name="connsiteX227" fmla="*/ 110336 w 1721798"/>
                <a:gd name="connsiteY227" fmla="*/ 131741 h 622300"/>
                <a:gd name="connsiteX228" fmla="*/ 108739 w 1721798"/>
                <a:gd name="connsiteY228" fmla="*/ 130994 h 622300"/>
                <a:gd name="connsiteX229" fmla="*/ 102428 w 1721798"/>
                <a:gd name="connsiteY229" fmla="*/ 129376 h 622300"/>
                <a:gd name="connsiteX230" fmla="*/ 94444 w 1721798"/>
                <a:gd name="connsiteY230" fmla="*/ 126203 h 622300"/>
                <a:gd name="connsiteX231" fmla="*/ 84102 w 1721798"/>
                <a:gd name="connsiteY231" fmla="*/ 123029 h 622300"/>
                <a:gd name="connsiteX232" fmla="*/ 73000 w 1721798"/>
                <a:gd name="connsiteY232" fmla="*/ 119046 h 622300"/>
                <a:gd name="connsiteX233" fmla="*/ 63495 w 1721798"/>
                <a:gd name="connsiteY233" fmla="*/ 114317 h 622300"/>
                <a:gd name="connsiteX234" fmla="*/ 53990 w 1721798"/>
                <a:gd name="connsiteY234" fmla="*/ 109525 h 622300"/>
                <a:gd name="connsiteX235" fmla="*/ 47602 w 1721798"/>
                <a:gd name="connsiteY235" fmla="*/ 106351 h 622300"/>
                <a:gd name="connsiteX236" fmla="*/ 42051 w 1721798"/>
                <a:gd name="connsiteY236" fmla="*/ 101622 h 622300"/>
                <a:gd name="connsiteX237" fmla="*/ 34903 w 1721798"/>
                <a:gd name="connsiteY237" fmla="*/ 95274 h 622300"/>
                <a:gd name="connsiteX238" fmla="*/ 27755 w 1721798"/>
                <a:gd name="connsiteY238" fmla="*/ 88118 h 622300"/>
                <a:gd name="connsiteX239" fmla="*/ 19847 w 1721798"/>
                <a:gd name="connsiteY239" fmla="*/ 80961 h 622300"/>
                <a:gd name="connsiteX240" fmla="*/ 12699 w 1721798"/>
                <a:gd name="connsiteY240" fmla="*/ 72996 h 622300"/>
                <a:gd name="connsiteX241" fmla="*/ 6388 w 1721798"/>
                <a:gd name="connsiteY241" fmla="*/ 66648 h 622300"/>
                <a:gd name="connsiteX242" fmla="*/ 2358 w 1721798"/>
                <a:gd name="connsiteY242" fmla="*/ 61110 h 622300"/>
                <a:gd name="connsiteX243" fmla="*/ 0 w 1721798"/>
                <a:gd name="connsiteY243" fmla="*/ 57127 h 622300"/>
                <a:gd name="connsiteX244" fmla="*/ 761 w 1721798"/>
                <a:gd name="connsiteY244" fmla="*/ 55571 h 622300"/>
                <a:gd name="connsiteX245" fmla="*/ 3954 w 1721798"/>
                <a:gd name="connsiteY245" fmla="*/ 54762 h 622300"/>
                <a:gd name="connsiteX246" fmla="*/ 9505 w 1721798"/>
                <a:gd name="connsiteY246" fmla="*/ 52398 h 622300"/>
                <a:gd name="connsiteX247" fmla="*/ 15893 w 1721798"/>
                <a:gd name="connsiteY247" fmla="*/ 49224 h 622300"/>
                <a:gd name="connsiteX248" fmla="*/ 23801 w 1721798"/>
                <a:gd name="connsiteY248" fmla="*/ 46050 h 622300"/>
                <a:gd name="connsiteX249" fmla="*/ 32546 w 1721798"/>
                <a:gd name="connsiteY249" fmla="*/ 41259 h 622300"/>
                <a:gd name="connsiteX250" fmla="*/ 44484 w 1721798"/>
                <a:gd name="connsiteY250" fmla="*/ 36529 h 622300"/>
                <a:gd name="connsiteX251" fmla="*/ 57944 w 1721798"/>
                <a:gd name="connsiteY251" fmla="*/ 32546 h 622300"/>
                <a:gd name="connsiteX252" fmla="*/ 71403 w 1721798"/>
                <a:gd name="connsiteY252" fmla="*/ 27755 h 622300"/>
                <a:gd name="connsiteX253" fmla="*/ 86535 w 1721798"/>
                <a:gd name="connsiteY253" fmla="*/ 22216 h 622300"/>
                <a:gd name="connsiteX254" fmla="*/ 103188 w 1721798"/>
                <a:gd name="connsiteY254" fmla="*/ 17487 h 622300"/>
                <a:gd name="connsiteX255" fmla="*/ 120678 w 1721798"/>
                <a:gd name="connsiteY255" fmla="*/ 14313 h 622300"/>
                <a:gd name="connsiteX256" fmla="*/ 139688 w 1721798"/>
                <a:gd name="connsiteY256" fmla="*/ 10330 h 622300"/>
                <a:gd name="connsiteX257" fmla="*/ 158775 w 1721798"/>
                <a:gd name="connsiteY257" fmla="*/ 6348 h 622300"/>
                <a:gd name="connsiteX258" fmla="*/ 180218 w 1721798"/>
                <a:gd name="connsiteY258" fmla="*/ 3983 h 622300"/>
                <a:gd name="connsiteX259" fmla="*/ 200825 w 1721798"/>
                <a:gd name="connsiteY259" fmla="*/ 2365 h 622300"/>
                <a:gd name="connsiteX260" fmla="*/ 211167 w 1721798"/>
                <a:gd name="connsiteY260" fmla="*/ 809 h 622300"/>
                <a:gd name="connsiteX261" fmla="*/ 221433 w 1721798"/>
                <a:gd name="connsiteY261" fmla="*/ 809 h 622300"/>
                <a:gd name="connsiteX262" fmla="*/ 232535 w 1721798"/>
                <a:gd name="connsiteY262" fmla="*/ 809 h 622300"/>
                <a:gd name="connsiteX263" fmla="*/ 242876 w 1721798"/>
                <a:gd name="connsiteY26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1023658 w 1721798"/>
                <a:gd name="connsiteY160" fmla="*/ 360983 h 622300"/>
                <a:gd name="connsiteX161" fmla="*/ 915489 w 1721798"/>
                <a:gd name="connsiteY161" fmla="*/ 388030 h 622300"/>
                <a:gd name="connsiteX162" fmla="*/ 829590 w 1721798"/>
                <a:gd name="connsiteY162" fmla="*/ 419055 h 622300"/>
                <a:gd name="connsiteX163" fmla="*/ 715929 w 1721798"/>
                <a:gd name="connsiteY163" fmla="*/ 457204 h 622300"/>
                <a:gd name="connsiteX164" fmla="*/ 711215 w 1721798"/>
                <a:gd name="connsiteY164" fmla="*/ 458760 h 622300"/>
                <a:gd name="connsiteX165" fmla="*/ 589777 w 1721798"/>
                <a:gd name="connsiteY165" fmla="*/ 510411 h 622300"/>
                <a:gd name="connsiteX166" fmla="*/ 565976 w 1721798"/>
                <a:gd name="connsiteY166" fmla="*/ 521488 h 622300"/>
                <a:gd name="connsiteX167" fmla="*/ 563543 w 1721798"/>
                <a:gd name="connsiteY167" fmla="*/ 522297 h 622300"/>
                <a:gd name="connsiteX168" fmla="*/ 558828 w 1721798"/>
                <a:gd name="connsiteY168" fmla="*/ 524661 h 622300"/>
                <a:gd name="connsiteX169" fmla="*/ 428645 w 1721798"/>
                <a:gd name="connsiteY169" fmla="*/ 586580 h 622300"/>
                <a:gd name="connsiteX170" fmla="*/ 414349 w 1721798"/>
                <a:gd name="connsiteY170" fmla="*/ 593737 h 622300"/>
                <a:gd name="connsiteX171" fmla="*/ 372299 w 1721798"/>
                <a:gd name="connsiteY171" fmla="*/ 610414 h 622300"/>
                <a:gd name="connsiteX172" fmla="*/ 360360 w 1721798"/>
                <a:gd name="connsiteY172" fmla="*/ 615144 h 622300"/>
                <a:gd name="connsiteX173" fmla="*/ 349258 w 1721798"/>
                <a:gd name="connsiteY173" fmla="*/ 619126 h 622300"/>
                <a:gd name="connsiteX174" fmla="*/ 340513 w 1721798"/>
                <a:gd name="connsiteY174" fmla="*/ 621491 h 622300"/>
                <a:gd name="connsiteX175" fmla="*/ 331769 w 1721798"/>
                <a:gd name="connsiteY175" fmla="*/ 622300 h 622300"/>
                <a:gd name="connsiteX176" fmla="*/ 325457 w 1721798"/>
                <a:gd name="connsiteY176" fmla="*/ 622300 h 622300"/>
                <a:gd name="connsiteX177" fmla="*/ 311161 w 1721798"/>
                <a:gd name="connsiteY177" fmla="*/ 619126 h 622300"/>
                <a:gd name="connsiteX178" fmla="*/ 295269 w 1721798"/>
                <a:gd name="connsiteY178" fmla="*/ 610414 h 622300"/>
                <a:gd name="connsiteX179" fmla="*/ 280213 w 1721798"/>
                <a:gd name="connsiteY179" fmla="*/ 598466 h 622300"/>
                <a:gd name="connsiteX180" fmla="*/ 263559 w 1721798"/>
                <a:gd name="connsiteY180" fmla="*/ 584215 h 622300"/>
                <a:gd name="connsiteX181" fmla="*/ 247667 w 1721798"/>
                <a:gd name="connsiteY181" fmla="*/ 566729 h 622300"/>
                <a:gd name="connsiteX182" fmla="*/ 232535 w 1721798"/>
                <a:gd name="connsiteY182" fmla="*/ 548495 h 622300"/>
                <a:gd name="connsiteX183" fmla="*/ 216718 w 1721798"/>
                <a:gd name="connsiteY183" fmla="*/ 528644 h 622300"/>
                <a:gd name="connsiteX184" fmla="*/ 202422 w 1721798"/>
                <a:gd name="connsiteY184" fmla="*/ 507237 h 622300"/>
                <a:gd name="connsiteX185" fmla="*/ 188126 w 1721798"/>
                <a:gd name="connsiteY185" fmla="*/ 487385 h 622300"/>
                <a:gd name="connsiteX186" fmla="*/ 175428 w 1721798"/>
                <a:gd name="connsiteY186" fmla="*/ 467534 h 622300"/>
                <a:gd name="connsiteX187" fmla="*/ 163489 w 1721798"/>
                <a:gd name="connsiteY187" fmla="*/ 447683 h 622300"/>
                <a:gd name="connsiteX188" fmla="*/ 153984 w 1721798"/>
                <a:gd name="connsiteY188" fmla="*/ 431005 h 622300"/>
                <a:gd name="connsiteX189" fmla="*/ 145239 w 1721798"/>
                <a:gd name="connsiteY189" fmla="*/ 415945 h 622300"/>
                <a:gd name="connsiteX190" fmla="*/ 138928 w 1721798"/>
                <a:gd name="connsiteY190" fmla="*/ 403997 h 622300"/>
                <a:gd name="connsiteX191" fmla="*/ 134137 w 1721798"/>
                <a:gd name="connsiteY191" fmla="*/ 395285 h 622300"/>
                <a:gd name="connsiteX192" fmla="*/ 132540 w 1721798"/>
                <a:gd name="connsiteY192" fmla="*/ 390556 h 622300"/>
                <a:gd name="connsiteX193" fmla="*/ 133377 w 1721798"/>
                <a:gd name="connsiteY193" fmla="*/ 384146 h 622300"/>
                <a:gd name="connsiteX194" fmla="*/ 137331 w 1721798"/>
                <a:gd name="connsiteY194" fmla="*/ 373069 h 622300"/>
                <a:gd name="connsiteX195" fmla="*/ 143642 w 1721798"/>
                <a:gd name="connsiteY195" fmla="*/ 361183 h 622300"/>
                <a:gd name="connsiteX196" fmla="*/ 151627 w 1721798"/>
                <a:gd name="connsiteY196" fmla="*/ 347679 h 622300"/>
                <a:gd name="connsiteX197" fmla="*/ 161892 w 1721798"/>
                <a:gd name="connsiteY197" fmla="*/ 334175 h 622300"/>
                <a:gd name="connsiteX198" fmla="*/ 170637 w 1721798"/>
                <a:gd name="connsiteY198" fmla="*/ 320671 h 622300"/>
                <a:gd name="connsiteX199" fmla="*/ 180218 w 1721798"/>
                <a:gd name="connsiteY199" fmla="*/ 311150 h 622300"/>
                <a:gd name="connsiteX200" fmla="*/ 187290 w 1721798"/>
                <a:gd name="connsiteY200" fmla="*/ 303994 h 622300"/>
                <a:gd name="connsiteX201" fmla="*/ 207973 w 1721798"/>
                <a:gd name="connsiteY201" fmla="*/ 288934 h 622300"/>
                <a:gd name="connsiteX202" fmla="*/ 228580 w 1721798"/>
                <a:gd name="connsiteY202" fmla="*/ 274621 h 622300"/>
                <a:gd name="connsiteX203" fmla="*/ 250024 w 1721798"/>
                <a:gd name="connsiteY203" fmla="*/ 260370 h 622300"/>
                <a:gd name="connsiteX204" fmla="*/ 269871 w 1721798"/>
                <a:gd name="connsiteY204" fmla="*/ 247675 h 622300"/>
                <a:gd name="connsiteX205" fmla="*/ 287360 w 1721798"/>
                <a:gd name="connsiteY205" fmla="*/ 238154 h 622300"/>
                <a:gd name="connsiteX206" fmla="*/ 300820 w 1721798"/>
                <a:gd name="connsiteY206" fmla="*/ 229380 h 622300"/>
                <a:gd name="connsiteX207" fmla="*/ 310325 w 1721798"/>
                <a:gd name="connsiteY207" fmla="*/ 223841 h 622300"/>
                <a:gd name="connsiteX208" fmla="*/ 313519 w 1721798"/>
                <a:gd name="connsiteY208" fmla="*/ 222223 h 622300"/>
                <a:gd name="connsiteX209" fmla="*/ 311161 w 1721798"/>
                <a:gd name="connsiteY209" fmla="*/ 221477 h 622300"/>
                <a:gd name="connsiteX210" fmla="*/ 304774 w 1721798"/>
                <a:gd name="connsiteY210" fmla="*/ 219859 h 622300"/>
                <a:gd name="connsiteX211" fmla="*/ 293672 w 1721798"/>
                <a:gd name="connsiteY211" fmla="*/ 216685 h 622300"/>
                <a:gd name="connsiteX212" fmla="*/ 277779 w 1721798"/>
                <a:gd name="connsiteY212" fmla="*/ 213511 h 622300"/>
                <a:gd name="connsiteX213" fmla="*/ 259529 w 1721798"/>
                <a:gd name="connsiteY213" fmla="*/ 210337 h 622300"/>
                <a:gd name="connsiteX214" fmla="*/ 238162 w 1721798"/>
                <a:gd name="connsiteY214" fmla="*/ 207973 h 622300"/>
                <a:gd name="connsiteX215" fmla="*/ 212688 w 1721798"/>
                <a:gd name="connsiteY215" fmla="*/ 206355 h 622300"/>
                <a:gd name="connsiteX216" fmla="*/ 185769 w 1721798"/>
                <a:gd name="connsiteY216" fmla="*/ 207973 h 622300"/>
                <a:gd name="connsiteX217" fmla="*/ 167519 w 1721798"/>
                <a:gd name="connsiteY217" fmla="*/ 209528 h 622300"/>
                <a:gd name="connsiteX218" fmla="*/ 145239 w 1721798"/>
                <a:gd name="connsiteY218" fmla="*/ 214320 h 622300"/>
                <a:gd name="connsiteX219" fmla="*/ 121438 w 1721798"/>
                <a:gd name="connsiteY219" fmla="*/ 218303 h 622300"/>
                <a:gd name="connsiteX220" fmla="*/ 97637 w 1721798"/>
                <a:gd name="connsiteY220" fmla="*/ 223841 h 622300"/>
                <a:gd name="connsiteX221" fmla="*/ 74597 w 1721798"/>
                <a:gd name="connsiteY221" fmla="*/ 229380 h 622300"/>
                <a:gd name="connsiteX222" fmla="*/ 57944 w 1721798"/>
                <a:gd name="connsiteY222" fmla="*/ 234172 h 622300"/>
                <a:gd name="connsiteX223" fmla="*/ 44484 w 1721798"/>
                <a:gd name="connsiteY223" fmla="*/ 238154 h 622300"/>
                <a:gd name="connsiteX224" fmla="*/ 40454 w 1721798"/>
                <a:gd name="connsiteY224" fmla="*/ 238901 h 622300"/>
                <a:gd name="connsiteX225" fmla="*/ 61898 w 1721798"/>
                <a:gd name="connsiteY225" fmla="*/ 186503 h 622300"/>
                <a:gd name="connsiteX226" fmla="*/ 110336 w 1721798"/>
                <a:gd name="connsiteY226" fmla="*/ 131741 h 622300"/>
                <a:gd name="connsiteX227" fmla="*/ 108739 w 1721798"/>
                <a:gd name="connsiteY227" fmla="*/ 130994 h 622300"/>
                <a:gd name="connsiteX228" fmla="*/ 102428 w 1721798"/>
                <a:gd name="connsiteY228" fmla="*/ 129376 h 622300"/>
                <a:gd name="connsiteX229" fmla="*/ 94444 w 1721798"/>
                <a:gd name="connsiteY229" fmla="*/ 126203 h 622300"/>
                <a:gd name="connsiteX230" fmla="*/ 84102 w 1721798"/>
                <a:gd name="connsiteY230" fmla="*/ 123029 h 622300"/>
                <a:gd name="connsiteX231" fmla="*/ 73000 w 1721798"/>
                <a:gd name="connsiteY231" fmla="*/ 119046 h 622300"/>
                <a:gd name="connsiteX232" fmla="*/ 63495 w 1721798"/>
                <a:gd name="connsiteY232" fmla="*/ 114317 h 622300"/>
                <a:gd name="connsiteX233" fmla="*/ 53990 w 1721798"/>
                <a:gd name="connsiteY233" fmla="*/ 109525 h 622300"/>
                <a:gd name="connsiteX234" fmla="*/ 47602 w 1721798"/>
                <a:gd name="connsiteY234" fmla="*/ 106351 h 622300"/>
                <a:gd name="connsiteX235" fmla="*/ 42051 w 1721798"/>
                <a:gd name="connsiteY235" fmla="*/ 101622 h 622300"/>
                <a:gd name="connsiteX236" fmla="*/ 34903 w 1721798"/>
                <a:gd name="connsiteY236" fmla="*/ 95274 h 622300"/>
                <a:gd name="connsiteX237" fmla="*/ 27755 w 1721798"/>
                <a:gd name="connsiteY237" fmla="*/ 88118 h 622300"/>
                <a:gd name="connsiteX238" fmla="*/ 19847 w 1721798"/>
                <a:gd name="connsiteY238" fmla="*/ 80961 h 622300"/>
                <a:gd name="connsiteX239" fmla="*/ 12699 w 1721798"/>
                <a:gd name="connsiteY239" fmla="*/ 72996 h 622300"/>
                <a:gd name="connsiteX240" fmla="*/ 6388 w 1721798"/>
                <a:gd name="connsiteY240" fmla="*/ 66648 h 622300"/>
                <a:gd name="connsiteX241" fmla="*/ 2358 w 1721798"/>
                <a:gd name="connsiteY241" fmla="*/ 61110 h 622300"/>
                <a:gd name="connsiteX242" fmla="*/ 0 w 1721798"/>
                <a:gd name="connsiteY242" fmla="*/ 57127 h 622300"/>
                <a:gd name="connsiteX243" fmla="*/ 761 w 1721798"/>
                <a:gd name="connsiteY243" fmla="*/ 55571 h 622300"/>
                <a:gd name="connsiteX244" fmla="*/ 3954 w 1721798"/>
                <a:gd name="connsiteY244" fmla="*/ 54762 h 622300"/>
                <a:gd name="connsiteX245" fmla="*/ 9505 w 1721798"/>
                <a:gd name="connsiteY245" fmla="*/ 52398 h 622300"/>
                <a:gd name="connsiteX246" fmla="*/ 15893 w 1721798"/>
                <a:gd name="connsiteY246" fmla="*/ 49224 h 622300"/>
                <a:gd name="connsiteX247" fmla="*/ 23801 w 1721798"/>
                <a:gd name="connsiteY247" fmla="*/ 46050 h 622300"/>
                <a:gd name="connsiteX248" fmla="*/ 32546 w 1721798"/>
                <a:gd name="connsiteY248" fmla="*/ 41259 h 622300"/>
                <a:gd name="connsiteX249" fmla="*/ 44484 w 1721798"/>
                <a:gd name="connsiteY249" fmla="*/ 36529 h 622300"/>
                <a:gd name="connsiteX250" fmla="*/ 57944 w 1721798"/>
                <a:gd name="connsiteY250" fmla="*/ 32546 h 622300"/>
                <a:gd name="connsiteX251" fmla="*/ 71403 w 1721798"/>
                <a:gd name="connsiteY251" fmla="*/ 27755 h 622300"/>
                <a:gd name="connsiteX252" fmla="*/ 86535 w 1721798"/>
                <a:gd name="connsiteY252" fmla="*/ 22216 h 622300"/>
                <a:gd name="connsiteX253" fmla="*/ 103188 w 1721798"/>
                <a:gd name="connsiteY253" fmla="*/ 17487 h 622300"/>
                <a:gd name="connsiteX254" fmla="*/ 120678 w 1721798"/>
                <a:gd name="connsiteY254" fmla="*/ 14313 h 622300"/>
                <a:gd name="connsiteX255" fmla="*/ 139688 w 1721798"/>
                <a:gd name="connsiteY255" fmla="*/ 10330 h 622300"/>
                <a:gd name="connsiteX256" fmla="*/ 158775 w 1721798"/>
                <a:gd name="connsiteY256" fmla="*/ 6348 h 622300"/>
                <a:gd name="connsiteX257" fmla="*/ 180218 w 1721798"/>
                <a:gd name="connsiteY257" fmla="*/ 3983 h 622300"/>
                <a:gd name="connsiteX258" fmla="*/ 200825 w 1721798"/>
                <a:gd name="connsiteY258" fmla="*/ 2365 h 622300"/>
                <a:gd name="connsiteX259" fmla="*/ 211167 w 1721798"/>
                <a:gd name="connsiteY259" fmla="*/ 809 h 622300"/>
                <a:gd name="connsiteX260" fmla="*/ 221433 w 1721798"/>
                <a:gd name="connsiteY260" fmla="*/ 809 h 622300"/>
                <a:gd name="connsiteX261" fmla="*/ 232535 w 1721798"/>
                <a:gd name="connsiteY261" fmla="*/ 809 h 622300"/>
                <a:gd name="connsiteX262" fmla="*/ 242876 w 1721798"/>
                <a:gd name="connsiteY26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1023658 w 1721798"/>
                <a:gd name="connsiteY160" fmla="*/ 360983 h 622300"/>
                <a:gd name="connsiteX161" fmla="*/ 915489 w 1721798"/>
                <a:gd name="connsiteY161" fmla="*/ 388030 h 622300"/>
                <a:gd name="connsiteX162" fmla="*/ 829590 w 1721798"/>
                <a:gd name="connsiteY162" fmla="*/ 419055 h 622300"/>
                <a:gd name="connsiteX163" fmla="*/ 715929 w 1721798"/>
                <a:gd name="connsiteY163" fmla="*/ 457204 h 622300"/>
                <a:gd name="connsiteX164" fmla="*/ 589777 w 1721798"/>
                <a:gd name="connsiteY164" fmla="*/ 510411 h 622300"/>
                <a:gd name="connsiteX165" fmla="*/ 565976 w 1721798"/>
                <a:gd name="connsiteY165" fmla="*/ 521488 h 622300"/>
                <a:gd name="connsiteX166" fmla="*/ 563543 w 1721798"/>
                <a:gd name="connsiteY166" fmla="*/ 522297 h 622300"/>
                <a:gd name="connsiteX167" fmla="*/ 558828 w 1721798"/>
                <a:gd name="connsiteY167" fmla="*/ 524661 h 622300"/>
                <a:gd name="connsiteX168" fmla="*/ 428645 w 1721798"/>
                <a:gd name="connsiteY168" fmla="*/ 586580 h 622300"/>
                <a:gd name="connsiteX169" fmla="*/ 414349 w 1721798"/>
                <a:gd name="connsiteY169" fmla="*/ 593737 h 622300"/>
                <a:gd name="connsiteX170" fmla="*/ 372299 w 1721798"/>
                <a:gd name="connsiteY170" fmla="*/ 610414 h 622300"/>
                <a:gd name="connsiteX171" fmla="*/ 360360 w 1721798"/>
                <a:gd name="connsiteY171" fmla="*/ 615144 h 622300"/>
                <a:gd name="connsiteX172" fmla="*/ 349258 w 1721798"/>
                <a:gd name="connsiteY172" fmla="*/ 619126 h 622300"/>
                <a:gd name="connsiteX173" fmla="*/ 340513 w 1721798"/>
                <a:gd name="connsiteY173" fmla="*/ 621491 h 622300"/>
                <a:gd name="connsiteX174" fmla="*/ 331769 w 1721798"/>
                <a:gd name="connsiteY174" fmla="*/ 622300 h 622300"/>
                <a:gd name="connsiteX175" fmla="*/ 325457 w 1721798"/>
                <a:gd name="connsiteY175" fmla="*/ 622300 h 622300"/>
                <a:gd name="connsiteX176" fmla="*/ 311161 w 1721798"/>
                <a:gd name="connsiteY176" fmla="*/ 619126 h 622300"/>
                <a:gd name="connsiteX177" fmla="*/ 295269 w 1721798"/>
                <a:gd name="connsiteY177" fmla="*/ 610414 h 622300"/>
                <a:gd name="connsiteX178" fmla="*/ 280213 w 1721798"/>
                <a:gd name="connsiteY178" fmla="*/ 598466 h 622300"/>
                <a:gd name="connsiteX179" fmla="*/ 263559 w 1721798"/>
                <a:gd name="connsiteY179" fmla="*/ 584215 h 622300"/>
                <a:gd name="connsiteX180" fmla="*/ 247667 w 1721798"/>
                <a:gd name="connsiteY180" fmla="*/ 566729 h 622300"/>
                <a:gd name="connsiteX181" fmla="*/ 232535 w 1721798"/>
                <a:gd name="connsiteY181" fmla="*/ 548495 h 622300"/>
                <a:gd name="connsiteX182" fmla="*/ 216718 w 1721798"/>
                <a:gd name="connsiteY182" fmla="*/ 528644 h 622300"/>
                <a:gd name="connsiteX183" fmla="*/ 202422 w 1721798"/>
                <a:gd name="connsiteY183" fmla="*/ 507237 h 622300"/>
                <a:gd name="connsiteX184" fmla="*/ 188126 w 1721798"/>
                <a:gd name="connsiteY184" fmla="*/ 487385 h 622300"/>
                <a:gd name="connsiteX185" fmla="*/ 175428 w 1721798"/>
                <a:gd name="connsiteY185" fmla="*/ 467534 h 622300"/>
                <a:gd name="connsiteX186" fmla="*/ 163489 w 1721798"/>
                <a:gd name="connsiteY186" fmla="*/ 447683 h 622300"/>
                <a:gd name="connsiteX187" fmla="*/ 153984 w 1721798"/>
                <a:gd name="connsiteY187" fmla="*/ 431005 h 622300"/>
                <a:gd name="connsiteX188" fmla="*/ 145239 w 1721798"/>
                <a:gd name="connsiteY188" fmla="*/ 415945 h 622300"/>
                <a:gd name="connsiteX189" fmla="*/ 138928 w 1721798"/>
                <a:gd name="connsiteY189" fmla="*/ 403997 h 622300"/>
                <a:gd name="connsiteX190" fmla="*/ 134137 w 1721798"/>
                <a:gd name="connsiteY190" fmla="*/ 395285 h 622300"/>
                <a:gd name="connsiteX191" fmla="*/ 132540 w 1721798"/>
                <a:gd name="connsiteY191" fmla="*/ 390556 h 622300"/>
                <a:gd name="connsiteX192" fmla="*/ 133377 w 1721798"/>
                <a:gd name="connsiteY192" fmla="*/ 384146 h 622300"/>
                <a:gd name="connsiteX193" fmla="*/ 137331 w 1721798"/>
                <a:gd name="connsiteY193" fmla="*/ 373069 h 622300"/>
                <a:gd name="connsiteX194" fmla="*/ 143642 w 1721798"/>
                <a:gd name="connsiteY194" fmla="*/ 361183 h 622300"/>
                <a:gd name="connsiteX195" fmla="*/ 151627 w 1721798"/>
                <a:gd name="connsiteY195" fmla="*/ 347679 h 622300"/>
                <a:gd name="connsiteX196" fmla="*/ 161892 w 1721798"/>
                <a:gd name="connsiteY196" fmla="*/ 334175 h 622300"/>
                <a:gd name="connsiteX197" fmla="*/ 170637 w 1721798"/>
                <a:gd name="connsiteY197" fmla="*/ 320671 h 622300"/>
                <a:gd name="connsiteX198" fmla="*/ 180218 w 1721798"/>
                <a:gd name="connsiteY198" fmla="*/ 311150 h 622300"/>
                <a:gd name="connsiteX199" fmla="*/ 187290 w 1721798"/>
                <a:gd name="connsiteY199" fmla="*/ 303994 h 622300"/>
                <a:gd name="connsiteX200" fmla="*/ 207973 w 1721798"/>
                <a:gd name="connsiteY200" fmla="*/ 288934 h 622300"/>
                <a:gd name="connsiteX201" fmla="*/ 228580 w 1721798"/>
                <a:gd name="connsiteY201" fmla="*/ 274621 h 622300"/>
                <a:gd name="connsiteX202" fmla="*/ 250024 w 1721798"/>
                <a:gd name="connsiteY202" fmla="*/ 260370 h 622300"/>
                <a:gd name="connsiteX203" fmla="*/ 269871 w 1721798"/>
                <a:gd name="connsiteY203" fmla="*/ 247675 h 622300"/>
                <a:gd name="connsiteX204" fmla="*/ 287360 w 1721798"/>
                <a:gd name="connsiteY204" fmla="*/ 238154 h 622300"/>
                <a:gd name="connsiteX205" fmla="*/ 300820 w 1721798"/>
                <a:gd name="connsiteY205" fmla="*/ 229380 h 622300"/>
                <a:gd name="connsiteX206" fmla="*/ 310325 w 1721798"/>
                <a:gd name="connsiteY206" fmla="*/ 223841 h 622300"/>
                <a:gd name="connsiteX207" fmla="*/ 313519 w 1721798"/>
                <a:gd name="connsiteY207" fmla="*/ 222223 h 622300"/>
                <a:gd name="connsiteX208" fmla="*/ 311161 w 1721798"/>
                <a:gd name="connsiteY208" fmla="*/ 221477 h 622300"/>
                <a:gd name="connsiteX209" fmla="*/ 304774 w 1721798"/>
                <a:gd name="connsiteY209" fmla="*/ 219859 h 622300"/>
                <a:gd name="connsiteX210" fmla="*/ 293672 w 1721798"/>
                <a:gd name="connsiteY210" fmla="*/ 216685 h 622300"/>
                <a:gd name="connsiteX211" fmla="*/ 277779 w 1721798"/>
                <a:gd name="connsiteY211" fmla="*/ 213511 h 622300"/>
                <a:gd name="connsiteX212" fmla="*/ 259529 w 1721798"/>
                <a:gd name="connsiteY212" fmla="*/ 210337 h 622300"/>
                <a:gd name="connsiteX213" fmla="*/ 238162 w 1721798"/>
                <a:gd name="connsiteY213" fmla="*/ 207973 h 622300"/>
                <a:gd name="connsiteX214" fmla="*/ 212688 w 1721798"/>
                <a:gd name="connsiteY214" fmla="*/ 206355 h 622300"/>
                <a:gd name="connsiteX215" fmla="*/ 185769 w 1721798"/>
                <a:gd name="connsiteY215" fmla="*/ 207973 h 622300"/>
                <a:gd name="connsiteX216" fmla="*/ 167519 w 1721798"/>
                <a:gd name="connsiteY216" fmla="*/ 209528 h 622300"/>
                <a:gd name="connsiteX217" fmla="*/ 145239 w 1721798"/>
                <a:gd name="connsiteY217" fmla="*/ 214320 h 622300"/>
                <a:gd name="connsiteX218" fmla="*/ 121438 w 1721798"/>
                <a:gd name="connsiteY218" fmla="*/ 218303 h 622300"/>
                <a:gd name="connsiteX219" fmla="*/ 97637 w 1721798"/>
                <a:gd name="connsiteY219" fmla="*/ 223841 h 622300"/>
                <a:gd name="connsiteX220" fmla="*/ 74597 w 1721798"/>
                <a:gd name="connsiteY220" fmla="*/ 229380 h 622300"/>
                <a:gd name="connsiteX221" fmla="*/ 57944 w 1721798"/>
                <a:gd name="connsiteY221" fmla="*/ 234172 h 622300"/>
                <a:gd name="connsiteX222" fmla="*/ 44484 w 1721798"/>
                <a:gd name="connsiteY222" fmla="*/ 238154 h 622300"/>
                <a:gd name="connsiteX223" fmla="*/ 40454 w 1721798"/>
                <a:gd name="connsiteY223" fmla="*/ 238901 h 622300"/>
                <a:gd name="connsiteX224" fmla="*/ 61898 w 1721798"/>
                <a:gd name="connsiteY224" fmla="*/ 186503 h 622300"/>
                <a:gd name="connsiteX225" fmla="*/ 110336 w 1721798"/>
                <a:gd name="connsiteY225" fmla="*/ 131741 h 622300"/>
                <a:gd name="connsiteX226" fmla="*/ 108739 w 1721798"/>
                <a:gd name="connsiteY226" fmla="*/ 130994 h 622300"/>
                <a:gd name="connsiteX227" fmla="*/ 102428 w 1721798"/>
                <a:gd name="connsiteY227" fmla="*/ 129376 h 622300"/>
                <a:gd name="connsiteX228" fmla="*/ 94444 w 1721798"/>
                <a:gd name="connsiteY228" fmla="*/ 126203 h 622300"/>
                <a:gd name="connsiteX229" fmla="*/ 84102 w 1721798"/>
                <a:gd name="connsiteY229" fmla="*/ 123029 h 622300"/>
                <a:gd name="connsiteX230" fmla="*/ 73000 w 1721798"/>
                <a:gd name="connsiteY230" fmla="*/ 119046 h 622300"/>
                <a:gd name="connsiteX231" fmla="*/ 63495 w 1721798"/>
                <a:gd name="connsiteY231" fmla="*/ 114317 h 622300"/>
                <a:gd name="connsiteX232" fmla="*/ 53990 w 1721798"/>
                <a:gd name="connsiteY232" fmla="*/ 109525 h 622300"/>
                <a:gd name="connsiteX233" fmla="*/ 47602 w 1721798"/>
                <a:gd name="connsiteY233" fmla="*/ 106351 h 622300"/>
                <a:gd name="connsiteX234" fmla="*/ 42051 w 1721798"/>
                <a:gd name="connsiteY234" fmla="*/ 101622 h 622300"/>
                <a:gd name="connsiteX235" fmla="*/ 34903 w 1721798"/>
                <a:gd name="connsiteY235" fmla="*/ 95274 h 622300"/>
                <a:gd name="connsiteX236" fmla="*/ 27755 w 1721798"/>
                <a:gd name="connsiteY236" fmla="*/ 88118 h 622300"/>
                <a:gd name="connsiteX237" fmla="*/ 19847 w 1721798"/>
                <a:gd name="connsiteY237" fmla="*/ 80961 h 622300"/>
                <a:gd name="connsiteX238" fmla="*/ 12699 w 1721798"/>
                <a:gd name="connsiteY238" fmla="*/ 72996 h 622300"/>
                <a:gd name="connsiteX239" fmla="*/ 6388 w 1721798"/>
                <a:gd name="connsiteY239" fmla="*/ 66648 h 622300"/>
                <a:gd name="connsiteX240" fmla="*/ 2358 w 1721798"/>
                <a:gd name="connsiteY240" fmla="*/ 61110 h 622300"/>
                <a:gd name="connsiteX241" fmla="*/ 0 w 1721798"/>
                <a:gd name="connsiteY241" fmla="*/ 57127 h 622300"/>
                <a:gd name="connsiteX242" fmla="*/ 761 w 1721798"/>
                <a:gd name="connsiteY242" fmla="*/ 55571 h 622300"/>
                <a:gd name="connsiteX243" fmla="*/ 3954 w 1721798"/>
                <a:gd name="connsiteY243" fmla="*/ 54762 h 622300"/>
                <a:gd name="connsiteX244" fmla="*/ 9505 w 1721798"/>
                <a:gd name="connsiteY244" fmla="*/ 52398 h 622300"/>
                <a:gd name="connsiteX245" fmla="*/ 15893 w 1721798"/>
                <a:gd name="connsiteY245" fmla="*/ 49224 h 622300"/>
                <a:gd name="connsiteX246" fmla="*/ 23801 w 1721798"/>
                <a:gd name="connsiteY246" fmla="*/ 46050 h 622300"/>
                <a:gd name="connsiteX247" fmla="*/ 32546 w 1721798"/>
                <a:gd name="connsiteY247" fmla="*/ 41259 h 622300"/>
                <a:gd name="connsiteX248" fmla="*/ 44484 w 1721798"/>
                <a:gd name="connsiteY248" fmla="*/ 36529 h 622300"/>
                <a:gd name="connsiteX249" fmla="*/ 57944 w 1721798"/>
                <a:gd name="connsiteY249" fmla="*/ 32546 h 622300"/>
                <a:gd name="connsiteX250" fmla="*/ 71403 w 1721798"/>
                <a:gd name="connsiteY250" fmla="*/ 27755 h 622300"/>
                <a:gd name="connsiteX251" fmla="*/ 86535 w 1721798"/>
                <a:gd name="connsiteY251" fmla="*/ 22216 h 622300"/>
                <a:gd name="connsiteX252" fmla="*/ 103188 w 1721798"/>
                <a:gd name="connsiteY252" fmla="*/ 17487 h 622300"/>
                <a:gd name="connsiteX253" fmla="*/ 120678 w 1721798"/>
                <a:gd name="connsiteY253" fmla="*/ 14313 h 622300"/>
                <a:gd name="connsiteX254" fmla="*/ 139688 w 1721798"/>
                <a:gd name="connsiteY254" fmla="*/ 10330 h 622300"/>
                <a:gd name="connsiteX255" fmla="*/ 158775 w 1721798"/>
                <a:gd name="connsiteY255" fmla="*/ 6348 h 622300"/>
                <a:gd name="connsiteX256" fmla="*/ 180218 w 1721798"/>
                <a:gd name="connsiteY256" fmla="*/ 3983 h 622300"/>
                <a:gd name="connsiteX257" fmla="*/ 200825 w 1721798"/>
                <a:gd name="connsiteY257" fmla="*/ 2365 h 622300"/>
                <a:gd name="connsiteX258" fmla="*/ 211167 w 1721798"/>
                <a:gd name="connsiteY258" fmla="*/ 809 h 622300"/>
                <a:gd name="connsiteX259" fmla="*/ 221433 w 1721798"/>
                <a:gd name="connsiteY259" fmla="*/ 809 h 622300"/>
                <a:gd name="connsiteX260" fmla="*/ 232535 w 1721798"/>
                <a:gd name="connsiteY260" fmla="*/ 809 h 622300"/>
                <a:gd name="connsiteX261" fmla="*/ 242876 w 1721798"/>
                <a:gd name="connsiteY26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1023658 w 1721798"/>
                <a:gd name="connsiteY160" fmla="*/ 360983 h 622300"/>
                <a:gd name="connsiteX161" fmla="*/ 915489 w 1721798"/>
                <a:gd name="connsiteY161" fmla="*/ 388030 h 622300"/>
                <a:gd name="connsiteX162" fmla="*/ 715929 w 1721798"/>
                <a:gd name="connsiteY162" fmla="*/ 457204 h 622300"/>
                <a:gd name="connsiteX163" fmla="*/ 589777 w 1721798"/>
                <a:gd name="connsiteY163" fmla="*/ 510411 h 622300"/>
                <a:gd name="connsiteX164" fmla="*/ 565976 w 1721798"/>
                <a:gd name="connsiteY164" fmla="*/ 521488 h 622300"/>
                <a:gd name="connsiteX165" fmla="*/ 563543 w 1721798"/>
                <a:gd name="connsiteY165" fmla="*/ 522297 h 622300"/>
                <a:gd name="connsiteX166" fmla="*/ 558828 w 1721798"/>
                <a:gd name="connsiteY166" fmla="*/ 524661 h 622300"/>
                <a:gd name="connsiteX167" fmla="*/ 428645 w 1721798"/>
                <a:gd name="connsiteY167" fmla="*/ 586580 h 622300"/>
                <a:gd name="connsiteX168" fmla="*/ 414349 w 1721798"/>
                <a:gd name="connsiteY168" fmla="*/ 593737 h 622300"/>
                <a:gd name="connsiteX169" fmla="*/ 372299 w 1721798"/>
                <a:gd name="connsiteY169" fmla="*/ 610414 h 622300"/>
                <a:gd name="connsiteX170" fmla="*/ 360360 w 1721798"/>
                <a:gd name="connsiteY170" fmla="*/ 615144 h 622300"/>
                <a:gd name="connsiteX171" fmla="*/ 349258 w 1721798"/>
                <a:gd name="connsiteY171" fmla="*/ 619126 h 622300"/>
                <a:gd name="connsiteX172" fmla="*/ 340513 w 1721798"/>
                <a:gd name="connsiteY172" fmla="*/ 621491 h 622300"/>
                <a:gd name="connsiteX173" fmla="*/ 331769 w 1721798"/>
                <a:gd name="connsiteY173" fmla="*/ 622300 h 622300"/>
                <a:gd name="connsiteX174" fmla="*/ 325457 w 1721798"/>
                <a:gd name="connsiteY174" fmla="*/ 622300 h 622300"/>
                <a:gd name="connsiteX175" fmla="*/ 311161 w 1721798"/>
                <a:gd name="connsiteY175" fmla="*/ 619126 h 622300"/>
                <a:gd name="connsiteX176" fmla="*/ 295269 w 1721798"/>
                <a:gd name="connsiteY176" fmla="*/ 610414 h 622300"/>
                <a:gd name="connsiteX177" fmla="*/ 280213 w 1721798"/>
                <a:gd name="connsiteY177" fmla="*/ 598466 h 622300"/>
                <a:gd name="connsiteX178" fmla="*/ 263559 w 1721798"/>
                <a:gd name="connsiteY178" fmla="*/ 584215 h 622300"/>
                <a:gd name="connsiteX179" fmla="*/ 247667 w 1721798"/>
                <a:gd name="connsiteY179" fmla="*/ 566729 h 622300"/>
                <a:gd name="connsiteX180" fmla="*/ 232535 w 1721798"/>
                <a:gd name="connsiteY180" fmla="*/ 548495 h 622300"/>
                <a:gd name="connsiteX181" fmla="*/ 216718 w 1721798"/>
                <a:gd name="connsiteY181" fmla="*/ 528644 h 622300"/>
                <a:gd name="connsiteX182" fmla="*/ 202422 w 1721798"/>
                <a:gd name="connsiteY182" fmla="*/ 507237 h 622300"/>
                <a:gd name="connsiteX183" fmla="*/ 188126 w 1721798"/>
                <a:gd name="connsiteY183" fmla="*/ 487385 h 622300"/>
                <a:gd name="connsiteX184" fmla="*/ 175428 w 1721798"/>
                <a:gd name="connsiteY184" fmla="*/ 467534 h 622300"/>
                <a:gd name="connsiteX185" fmla="*/ 163489 w 1721798"/>
                <a:gd name="connsiteY185" fmla="*/ 447683 h 622300"/>
                <a:gd name="connsiteX186" fmla="*/ 153984 w 1721798"/>
                <a:gd name="connsiteY186" fmla="*/ 431005 h 622300"/>
                <a:gd name="connsiteX187" fmla="*/ 145239 w 1721798"/>
                <a:gd name="connsiteY187" fmla="*/ 415945 h 622300"/>
                <a:gd name="connsiteX188" fmla="*/ 138928 w 1721798"/>
                <a:gd name="connsiteY188" fmla="*/ 403997 h 622300"/>
                <a:gd name="connsiteX189" fmla="*/ 134137 w 1721798"/>
                <a:gd name="connsiteY189" fmla="*/ 395285 h 622300"/>
                <a:gd name="connsiteX190" fmla="*/ 132540 w 1721798"/>
                <a:gd name="connsiteY190" fmla="*/ 390556 h 622300"/>
                <a:gd name="connsiteX191" fmla="*/ 133377 w 1721798"/>
                <a:gd name="connsiteY191" fmla="*/ 384146 h 622300"/>
                <a:gd name="connsiteX192" fmla="*/ 137331 w 1721798"/>
                <a:gd name="connsiteY192" fmla="*/ 373069 h 622300"/>
                <a:gd name="connsiteX193" fmla="*/ 143642 w 1721798"/>
                <a:gd name="connsiteY193" fmla="*/ 361183 h 622300"/>
                <a:gd name="connsiteX194" fmla="*/ 151627 w 1721798"/>
                <a:gd name="connsiteY194" fmla="*/ 347679 h 622300"/>
                <a:gd name="connsiteX195" fmla="*/ 161892 w 1721798"/>
                <a:gd name="connsiteY195" fmla="*/ 334175 h 622300"/>
                <a:gd name="connsiteX196" fmla="*/ 170637 w 1721798"/>
                <a:gd name="connsiteY196" fmla="*/ 320671 h 622300"/>
                <a:gd name="connsiteX197" fmla="*/ 180218 w 1721798"/>
                <a:gd name="connsiteY197" fmla="*/ 311150 h 622300"/>
                <a:gd name="connsiteX198" fmla="*/ 187290 w 1721798"/>
                <a:gd name="connsiteY198" fmla="*/ 303994 h 622300"/>
                <a:gd name="connsiteX199" fmla="*/ 207973 w 1721798"/>
                <a:gd name="connsiteY199" fmla="*/ 288934 h 622300"/>
                <a:gd name="connsiteX200" fmla="*/ 228580 w 1721798"/>
                <a:gd name="connsiteY200" fmla="*/ 274621 h 622300"/>
                <a:gd name="connsiteX201" fmla="*/ 250024 w 1721798"/>
                <a:gd name="connsiteY201" fmla="*/ 260370 h 622300"/>
                <a:gd name="connsiteX202" fmla="*/ 269871 w 1721798"/>
                <a:gd name="connsiteY202" fmla="*/ 247675 h 622300"/>
                <a:gd name="connsiteX203" fmla="*/ 287360 w 1721798"/>
                <a:gd name="connsiteY203" fmla="*/ 238154 h 622300"/>
                <a:gd name="connsiteX204" fmla="*/ 300820 w 1721798"/>
                <a:gd name="connsiteY204" fmla="*/ 229380 h 622300"/>
                <a:gd name="connsiteX205" fmla="*/ 310325 w 1721798"/>
                <a:gd name="connsiteY205" fmla="*/ 223841 h 622300"/>
                <a:gd name="connsiteX206" fmla="*/ 313519 w 1721798"/>
                <a:gd name="connsiteY206" fmla="*/ 222223 h 622300"/>
                <a:gd name="connsiteX207" fmla="*/ 311161 w 1721798"/>
                <a:gd name="connsiteY207" fmla="*/ 221477 h 622300"/>
                <a:gd name="connsiteX208" fmla="*/ 304774 w 1721798"/>
                <a:gd name="connsiteY208" fmla="*/ 219859 h 622300"/>
                <a:gd name="connsiteX209" fmla="*/ 293672 w 1721798"/>
                <a:gd name="connsiteY209" fmla="*/ 216685 h 622300"/>
                <a:gd name="connsiteX210" fmla="*/ 277779 w 1721798"/>
                <a:gd name="connsiteY210" fmla="*/ 213511 h 622300"/>
                <a:gd name="connsiteX211" fmla="*/ 259529 w 1721798"/>
                <a:gd name="connsiteY211" fmla="*/ 210337 h 622300"/>
                <a:gd name="connsiteX212" fmla="*/ 238162 w 1721798"/>
                <a:gd name="connsiteY212" fmla="*/ 207973 h 622300"/>
                <a:gd name="connsiteX213" fmla="*/ 212688 w 1721798"/>
                <a:gd name="connsiteY213" fmla="*/ 206355 h 622300"/>
                <a:gd name="connsiteX214" fmla="*/ 185769 w 1721798"/>
                <a:gd name="connsiteY214" fmla="*/ 207973 h 622300"/>
                <a:gd name="connsiteX215" fmla="*/ 167519 w 1721798"/>
                <a:gd name="connsiteY215" fmla="*/ 209528 h 622300"/>
                <a:gd name="connsiteX216" fmla="*/ 145239 w 1721798"/>
                <a:gd name="connsiteY216" fmla="*/ 214320 h 622300"/>
                <a:gd name="connsiteX217" fmla="*/ 121438 w 1721798"/>
                <a:gd name="connsiteY217" fmla="*/ 218303 h 622300"/>
                <a:gd name="connsiteX218" fmla="*/ 97637 w 1721798"/>
                <a:gd name="connsiteY218" fmla="*/ 223841 h 622300"/>
                <a:gd name="connsiteX219" fmla="*/ 74597 w 1721798"/>
                <a:gd name="connsiteY219" fmla="*/ 229380 h 622300"/>
                <a:gd name="connsiteX220" fmla="*/ 57944 w 1721798"/>
                <a:gd name="connsiteY220" fmla="*/ 234172 h 622300"/>
                <a:gd name="connsiteX221" fmla="*/ 44484 w 1721798"/>
                <a:gd name="connsiteY221" fmla="*/ 238154 h 622300"/>
                <a:gd name="connsiteX222" fmla="*/ 40454 w 1721798"/>
                <a:gd name="connsiteY222" fmla="*/ 238901 h 622300"/>
                <a:gd name="connsiteX223" fmla="*/ 61898 w 1721798"/>
                <a:gd name="connsiteY223" fmla="*/ 186503 h 622300"/>
                <a:gd name="connsiteX224" fmla="*/ 110336 w 1721798"/>
                <a:gd name="connsiteY224" fmla="*/ 131741 h 622300"/>
                <a:gd name="connsiteX225" fmla="*/ 108739 w 1721798"/>
                <a:gd name="connsiteY225" fmla="*/ 130994 h 622300"/>
                <a:gd name="connsiteX226" fmla="*/ 102428 w 1721798"/>
                <a:gd name="connsiteY226" fmla="*/ 129376 h 622300"/>
                <a:gd name="connsiteX227" fmla="*/ 94444 w 1721798"/>
                <a:gd name="connsiteY227" fmla="*/ 126203 h 622300"/>
                <a:gd name="connsiteX228" fmla="*/ 84102 w 1721798"/>
                <a:gd name="connsiteY228" fmla="*/ 123029 h 622300"/>
                <a:gd name="connsiteX229" fmla="*/ 73000 w 1721798"/>
                <a:gd name="connsiteY229" fmla="*/ 119046 h 622300"/>
                <a:gd name="connsiteX230" fmla="*/ 63495 w 1721798"/>
                <a:gd name="connsiteY230" fmla="*/ 114317 h 622300"/>
                <a:gd name="connsiteX231" fmla="*/ 53990 w 1721798"/>
                <a:gd name="connsiteY231" fmla="*/ 109525 h 622300"/>
                <a:gd name="connsiteX232" fmla="*/ 47602 w 1721798"/>
                <a:gd name="connsiteY232" fmla="*/ 106351 h 622300"/>
                <a:gd name="connsiteX233" fmla="*/ 42051 w 1721798"/>
                <a:gd name="connsiteY233" fmla="*/ 101622 h 622300"/>
                <a:gd name="connsiteX234" fmla="*/ 34903 w 1721798"/>
                <a:gd name="connsiteY234" fmla="*/ 95274 h 622300"/>
                <a:gd name="connsiteX235" fmla="*/ 27755 w 1721798"/>
                <a:gd name="connsiteY235" fmla="*/ 88118 h 622300"/>
                <a:gd name="connsiteX236" fmla="*/ 19847 w 1721798"/>
                <a:gd name="connsiteY236" fmla="*/ 80961 h 622300"/>
                <a:gd name="connsiteX237" fmla="*/ 12699 w 1721798"/>
                <a:gd name="connsiteY237" fmla="*/ 72996 h 622300"/>
                <a:gd name="connsiteX238" fmla="*/ 6388 w 1721798"/>
                <a:gd name="connsiteY238" fmla="*/ 66648 h 622300"/>
                <a:gd name="connsiteX239" fmla="*/ 2358 w 1721798"/>
                <a:gd name="connsiteY239" fmla="*/ 61110 h 622300"/>
                <a:gd name="connsiteX240" fmla="*/ 0 w 1721798"/>
                <a:gd name="connsiteY240" fmla="*/ 57127 h 622300"/>
                <a:gd name="connsiteX241" fmla="*/ 761 w 1721798"/>
                <a:gd name="connsiteY241" fmla="*/ 55571 h 622300"/>
                <a:gd name="connsiteX242" fmla="*/ 3954 w 1721798"/>
                <a:gd name="connsiteY242" fmla="*/ 54762 h 622300"/>
                <a:gd name="connsiteX243" fmla="*/ 9505 w 1721798"/>
                <a:gd name="connsiteY243" fmla="*/ 52398 h 622300"/>
                <a:gd name="connsiteX244" fmla="*/ 15893 w 1721798"/>
                <a:gd name="connsiteY244" fmla="*/ 49224 h 622300"/>
                <a:gd name="connsiteX245" fmla="*/ 23801 w 1721798"/>
                <a:gd name="connsiteY245" fmla="*/ 46050 h 622300"/>
                <a:gd name="connsiteX246" fmla="*/ 32546 w 1721798"/>
                <a:gd name="connsiteY246" fmla="*/ 41259 h 622300"/>
                <a:gd name="connsiteX247" fmla="*/ 44484 w 1721798"/>
                <a:gd name="connsiteY247" fmla="*/ 36529 h 622300"/>
                <a:gd name="connsiteX248" fmla="*/ 57944 w 1721798"/>
                <a:gd name="connsiteY248" fmla="*/ 32546 h 622300"/>
                <a:gd name="connsiteX249" fmla="*/ 71403 w 1721798"/>
                <a:gd name="connsiteY249" fmla="*/ 27755 h 622300"/>
                <a:gd name="connsiteX250" fmla="*/ 86535 w 1721798"/>
                <a:gd name="connsiteY250" fmla="*/ 22216 h 622300"/>
                <a:gd name="connsiteX251" fmla="*/ 103188 w 1721798"/>
                <a:gd name="connsiteY251" fmla="*/ 17487 h 622300"/>
                <a:gd name="connsiteX252" fmla="*/ 120678 w 1721798"/>
                <a:gd name="connsiteY252" fmla="*/ 14313 h 622300"/>
                <a:gd name="connsiteX253" fmla="*/ 139688 w 1721798"/>
                <a:gd name="connsiteY253" fmla="*/ 10330 h 622300"/>
                <a:gd name="connsiteX254" fmla="*/ 158775 w 1721798"/>
                <a:gd name="connsiteY254" fmla="*/ 6348 h 622300"/>
                <a:gd name="connsiteX255" fmla="*/ 180218 w 1721798"/>
                <a:gd name="connsiteY255" fmla="*/ 3983 h 622300"/>
                <a:gd name="connsiteX256" fmla="*/ 200825 w 1721798"/>
                <a:gd name="connsiteY256" fmla="*/ 2365 h 622300"/>
                <a:gd name="connsiteX257" fmla="*/ 211167 w 1721798"/>
                <a:gd name="connsiteY257" fmla="*/ 809 h 622300"/>
                <a:gd name="connsiteX258" fmla="*/ 221433 w 1721798"/>
                <a:gd name="connsiteY258" fmla="*/ 809 h 622300"/>
                <a:gd name="connsiteX259" fmla="*/ 232535 w 1721798"/>
                <a:gd name="connsiteY259" fmla="*/ 809 h 622300"/>
                <a:gd name="connsiteX260" fmla="*/ 242876 w 1721798"/>
                <a:gd name="connsiteY26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1023658 w 1721798"/>
                <a:gd name="connsiteY160" fmla="*/ 360983 h 622300"/>
                <a:gd name="connsiteX161" fmla="*/ 715929 w 1721798"/>
                <a:gd name="connsiteY161" fmla="*/ 457204 h 622300"/>
                <a:gd name="connsiteX162" fmla="*/ 589777 w 1721798"/>
                <a:gd name="connsiteY162" fmla="*/ 510411 h 622300"/>
                <a:gd name="connsiteX163" fmla="*/ 565976 w 1721798"/>
                <a:gd name="connsiteY163" fmla="*/ 521488 h 622300"/>
                <a:gd name="connsiteX164" fmla="*/ 563543 w 1721798"/>
                <a:gd name="connsiteY164" fmla="*/ 522297 h 622300"/>
                <a:gd name="connsiteX165" fmla="*/ 558828 w 1721798"/>
                <a:gd name="connsiteY165" fmla="*/ 524661 h 622300"/>
                <a:gd name="connsiteX166" fmla="*/ 428645 w 1721798"/>
                <a:gd name="connsiteY166" fmla="*/ 586580 h 622300"/>
                <a:gd name="connsiteX167" fmla="*/ 414349 w 1721798"/>
                <a:gd name="connsiteY167" fmla="*/ 593737 h 622300"/>
                <a:gd name="connsiteX168" fmla="*/ 372299 w 1721798"/>
                <a:gd name="connsiteY168" fmla="*/ 610414 h 622300"/>
                <a:gd name="connsiteX169" fmla="*/ 360360 w 1721798"/>
                <a:gd name="connsiteY169" fmla="*/ 615144 h 622300"/>
                <a:gd name="connsiteX170" fmla="*/ 349258 w 1721798"/>
                <a:gd name="connsiteY170" fmla="*/ 619126 h 622300"/>
                <a:gd name="connsiteX171" fmla="*/ 340513 w 1721798"/>
                <a:gd name="connsiteY171" fmla="*/ 621491 h 622300"/>
                <a:gd name="connsiteX172" fmla="*/ 331769 w 1721798"/>
                <a:gd name="connsiteY172" fmla="*/ 622300 h 622300"/>
                <a:gd name="connsiteX173" fmla="*/ 325457 w 1721798"/>
                <a:gd name="connsiteY173" fmla="*/ 622300 h 622300"/>
                <a:gd name="connsiteX174" fmla="*/ 311161 w 1721798"/>
                <a:gd name="connsiteY174" fmla="*/ 619126 h 622300"/>
                <a:gd name="connsiteX175" fmla="*/ 295269 w 1721798"/>
                <a:gd name="connsiteY175" fmla="*/ 610414 h 622300"/>
                <a:gd name="connsiteX176" fmla="*/ 280213 w 1721798"/>
                <a:gd name="connsiteY176" fmla="*/ 598466 h 622300"/>
                <a:gd name="connsiteX177" fmla="*/ 263559 w 1721798"/>
                <a:gd name="connsiteY177" fmla="*/ 584215 h 622300"/>
                <a:gd name="connsiteX178" fmla="*/ 247667 w 1721798"/>
                <a:gd name="connsiteY178" fmla="*/ 566729 h 622300"/>
                <a:gd name="connsiteX179" fmla="*/ 232535 w 1721798"/>
                <a:gd name="connsiteY179" fmla="*/ 548495 h 622300"/>
                <a:gd name="connsiteX180" fmla="*/ 216718 w 1721798"/>
                <a:gd name="connsiteY180" fmla="*/ 528644 h 622300"/>
                <a:gd name="connsiteX181" fmla="*/ 202422 w 1721798"/>
                <a:gd name="connsiteY181" fmla="*/ 507237 h 622300"/>
                <a:gd name="connsiteX182" fmla="*/ 188126 w 1721798"/>
                <a:gd name="connsiteY182" fmla="*/ 487385 h 622300"/>
                <a:gd name="connsiteX183" fmla="*/ 175428 w 1721798"/>
                <a:gd name="connsiteY183" fmla="*/ 467534 h 622300"/>
                <a:gd name="connsiteX184" fmla="*/ 163489 w 1721798"/>
                <a:gd name="connsiteY184" fmla="*/ 447683 h 622300"/>
                <a:gd name="connsiteX185" fmla="*/ 153984 w 1721798"/>
                <a:gd name="connsiteY185" fmla="*/ 431005 h 622300"/>
                <a:gd name="connsiteX186" fmla="*/ 145239 w 1721798"/>
                <a:gd name="connsiteY186" fmla="*/ 415945 h 622300"/>
                <a:gd name="connsiteX187" fmla="*/ 138928 w 1721798"/>
                <a:gd name="connsiteY187" fmla="*/ 403997 h 622300"/>
                <a:gd name="connsiteX188" fmla="*/ 134137 w 1721798"/>
                <a:gd name="connsiteY188" fmla="*/ 395285 h 622300"/>
                <a:gd name="connsiteX189" fmla="*/ 132540 w 1721798"/>
                <a:gd name="connsiteY189" fmla="*/ 390556 h 622300"/>
                <a:gd name="connsiteX190" fmla="*/ 133377 w 1721798"/>
                <a:gd name="connsiteY190" fmla="*/ 384146 h 622300"/>
                <a:gd name="connsiteX191" fmla="*/ 137331 w 1721798"/>
                <a:gd name="connsiteY191" fmla="*/ 373069 h 622300"/>
                <a:gd name="connsiteX192" fmla="*/ 143642 w 1721798"/>
                <a:gd name="connsiteY192" fmla="*/ 361183 h 622300"/>
                <a:gd name="connsiteX193" fmla="*/ 151627 w 1721798"/>
                <a:gd name="connsiteY193" fmla="*/ 347679 h 622300"/>
                <a:gd name="connsiteX194" fmla="*/ 161892 w 1721798"/>
                <a:gd name="connsiteY194" fmla="*/ 334175 h 622300"/>
                <a:gd name="connsiteX195" fmla="*/ 170637 w 1721798"/>
                <a:gd name="connsiteY195" fmla="*/ 320671 h 622300"/>
                <a:gd name="connsiteX196" fmla="*/ 180218 w 1721798"/>
                <a:gd name="connsiteY196" fmla="*/ 311150 h 622300"/>
                <a:gd name="connsiteX197" fmla="*/ 187290 w 1721798"/>
                <a:gd name="connsiteY197" fmla="*/ 303994 h 622300"/>
                <a:gd name="connsiteX198" fmla="*/ 207973 w 1721798"/>
                <a:gd name="connsiteY198" fmla="*/ 288934 h 622300"/>
                <a:gd name="connsiteX199" fmla="*/ 228580 w 1721798"/>
                <a:gd name="connsiteY199" fmla="*/ 274621 h 622300"/>
                <a:gd name="connsiteX200" fmla="*/ 250024 w 1721798"/>
                <a:gd name="connsiteY200" fmla="*/ 260370 h 622300"/>
                <a:gd name="connsiteX201" fmla="*/ 269871 w 1721798"/>
                <a:gd name="connsiteY201" fmla="*/ 247675 h 622300"/>
                <a:gd name="connsiteX202" fmla="*/ 287360 w 1721798"/>
                <a:gd name="connsiteY202" fmla="*/ 238154 h 622300"/>
                <a:gd name="connsiteX203" fmla="*/ 300820 w 1721798"/>
                <a:gd name="connsiteY203" fmla="*/ 229380 h 622300"/>
                <a:gd name="connsiteX204" fmla="*/ 310325 w 1721798"/>
                <a:gd name="connsiteY204" fmla="*/ 223841 h 622300"/>
                <a:gd name="connsiteX205" fmla="*/ 313519 w 1721798"/>
                <a:gd name="connsiteY205" fmla="*/ 222223 h 622300"/>
                <a:gd name="connsiteX206" fmla="*/ 311161 w 1721798"/>
                <a:gd name="connsiteY206" fmla="*/ 221477 h 622300"/>
                <a:gd name="connsiteX207" fmla="*/ 304774 w 1721798"/>
                <a:gd name="connsiteY207" fmla="*/ 219859 h 622300"/>
                <a:gd name="connsiteX208" fmla="*/ 293672 w 1721798"/>
                <a:gd name="connsiteY208" fmla="*/ 216685 h 622300"/>
                <a:gd name="connsiteX209" fmla="*/ 277779 w 1721798"/>
                <a:gd name="connsiteY209" fmla="*/ 213511 h 622300"/>
                <a:gd name="connsiteX210" fmla="*/ 259529 w 1721798"/>
                <a:gd name="connsiteY210" fmla="*/ 210337 h 622300"/>
                <a:gd name="connsiteX211" fmla="*/ 238162 w 1721798"/>
                <a:gd name="connsiteY211" fmla="*/ 207973 h 622300"/>
                <a:gd name="connsiteX212" fmla="*/ 212688 w 1721798"/>
                <a:gd name="connsiteY212" fmla="*/ 206355 h 622300"/>
                <a:gd name="connsiteX213" fmla="*/ 185769 w 1721798"/>
                <a:gd name="connsiteY213" fmla="*/ 207973 h 622300"/>
                <a:gd name="connsiteX214" fmla="*/ 167519 w 1721798"/>
                <a:gd name="connsiteY214" fmla="*/ 209528 h 622300"/>
                <a:gd name="connsiteX215" fmla="*/ 145239 w 1721798"/>
                <a:gd name="connsiteY215" fmla="*/ 214320 h 622300"/>
                <a:gd name="connsiteX216" fmla="*/ 121438 w 1721798"/>
                <a:gd name="connsiteY216" fmla="*/ 218303 h 622300"/>
                <a:gd name="connsiteX217" fmla="*/ 97637 w 1721798"/>
                <a:gd name="connsiteY217" fmla="*/ 223841 h 622300"/>
                <a:gd name="connsiteX218" fmla="*/ 74597 w 1721798"/>
                <a:gd name="connsiteY218" fmla="*/ 229380 h 622300"/>
                <a:gd name="connsiteX219" fmla="*/ 57944 w 1721798"/>
                <a:gd name="connsiteY219" fmla="*/ 234172 h 622300"/>
                <a:gd name="connsiteX220" fmla="*/ 44484 w 1721798"/>
                <a:gd name="connsiteY220" fmla="*/ 238154 h 622300"/>
                <a:gd name="connsiteX221" fmla="*/ 40454 w 1721798"/>
                <a:gd name="connsiteY221" fmla="*/ 238901 h 622300"/>
                <a:gd name="connsiteX222" fmla="*/ 61898 w 1721798"/>
                <a:gd name="connsiteY222" fmla="*/ 186503 h 622300"/>
                <a:gd name="connsiteX223" fmla="*/ 110336 w 1721798"/>
                <a:gd name="connsiteY223" fmla="*/ 131741 h 622300"/>
                <a:gd name="connsiteX224" fmla="*/ 108739 w 1721798"/>
                <a:gd name="connsiteY224" fmla="*/ 130994 h 622300"/>
                <a:gd name="connsiteX225" fmla="*/ 102428 w 1721798"/>
                <a:gd name="connsiteY225" fmla="*/ 129376 h 622300"/>
                <a:gd name="connsiteX226" fmla="*/ 94444 w 1721798"/>
                <a:gd name="connsiteY226" fmla="*/ 126203 h 622300"/>
                <a:gd name="connsiteX227" fmla="*/ 84102 w 1721798"/>
                <a:gd name="connsiteY227" fmla="*/ 123029 h 622300"/>
                <a:gd name="connsiteX228" fmla="*/ 73000 w 1721798"/>
                <a:gd name="connsiteY228" fmla="*/ 119046 h 622300"/>
                <a:gd name="connsiteX229" fmla="*/ 63495 w 1721798"/>
                <a:gd name="connsiteY229" fmla="*/ 114317 h 622300"/>
                <a:gd name="connsiteX230" fmla="*/ 53990 w 1721798"/>
                <a:gd name="connsiteY230" fmla="*/ 109525 h 622300"/>
                <a:gd name="connsiteX231" fmla="*/ 47602 w 1721798"/>
                <a:gd name="connsiteY231" fmla="*/ 106351 h 622300"/>
                <a:gd name="connsiteX232" fmla="*/ 42051 w 1721798"/>
                <a:gd name="connsiteY232" fmla="*/ 101622 h 622300"/>
                <a:gd name="connsiteX233" fmla="*/ 34903 w 1721798"/>
                <a:gd name="connsiteY233" fmla="*/ 95274 h 622300"/>
                <a:gd name="connsiteX234" fmla="*/ 27755 w 1721798"/>
                <a:gd name="connsiteY234" fmla="*/ 88118 h 622300"/>
                <a:gd name="connsiteX235" fmla="*/ 19847 w 1721798"/>
                <a:gd name="connsiteY235" fmla="*/ 80961 h 622300"/>
                <a:gd name="connsiteX236" fmla="*/ 12699 w 1721798"/>
                <a:gd name="connsiteY236" fmla="*/ 72996 h 622300"/>
                <a:gd name="connsiteX237" fmla="*/ 6388 w 1721798"/>
                <a:gd name="connsiteY237" fmla="*/ 66648 h 622300"/>
                <a:gd name="connsiteX238" fmla="*/ 2358 w 1721798"/>
                <a:gd name="connsiteY238" fmla="*/ 61110 h 622300"/>
                <a:gd name="connsiteX239" fmla="*/ 0 w 1721798"/>
                <a:gd name="connsiteY239" fmla="*/ 57127 h 622300"/>
                <a:gd name="connsiteX240" fmla="*/ 761 w 1721798"/>
                <a:gd name="connsiteY240" fmla="*/ 55571 h 622300"/>
                <a:gd name="connsiteX241" fmla="*/ 3954 w 1721798"/>
                <a:gd name="connsiteY241" fmla="*/ 54762 h 622300"/>
                <a:gd name="connsiteX242" fmla="*/ 9505 w 1721798"/>
                <a:gd name="connsiteY242" fmla="*/ 52398 h 622300"/>
                <a:gd name="connsiteX243" fmla="*/ 15893 w 1721798"/>
                <a:gd name="connsiteY243" fmla="*/ 49224 h 622300"/>
                <a:gd name="connsiteX244" fmla="*/ 23801 w 1721798"/>
                <a:gd name="connsiteY244" fmla="*/ 46050 h 622300"/>
                <a:gd name="connsiteX245" fmla="*/ 32546 w 1721798"/>
                <a:gd name="connsiteY245" fmla="*/ 41259 h 622300"/>
                <a:gd name="connsiteX246" fmla="*/ 44484 w 1721798"/>
                <a:gd name="connsiteY246" fmla="*/ 36529 h 622300"/>
                <a:gd name="connsiteX247" fmla="*/ 57944 w 1721798"/>
                <a:gd name="connsiteY247" fmla="*/ 32546 h 622300"/>
                <a:gd name="connsiteX248" fmla="*/ 71403 w 1721798"/>
                <a:gd name="connsiteY248" fmla="*/ 27755 h 622300"/>
                <a:gd name="connsiteX249" fmla="*/ 86535 w 1721798"/>
                <a:gd name="connsiteY249" fmla="*/ 22216 h 622300"/>
                <a:gd name="connsiteX250" fmla="*/ 103188 w 1721798"/>
                <a:gd name="connsiteY250" fmla="*/ 17487 h 622300"/>
                <a:gd name="connsiteX251" fmla="*/ 120678 w 1721798"/>
                <a:gd name="connsiteY251" fmla="*/ 14313 h 622300"/>
                <a:gd name="connsiteX252" fmla="*/ 139688 w 1721798"/>
                <a:gd name="connsiteY252" fmla="*/ 10330 h 622300"/>
                <a:gd name="connsiteX253" fmla="*/ 158775 w 1721798"/>
                <a:gd name="connsiteY253" fmla="*/ 6348 h 622300"/>
                <a:gd name="connsiteX254" fmla="*/ 180218 w 1721798"/>
                <a:gd name="connsiteY254" fmla="*/ 3983 h 622300"/>
                <a:gd name="connsiteX255" fmla="*/ 200825 w 1721798"/>
                <a:gd name="connsiteY255" fmla="*/ 2365 h 622300"/>
                <a:gd name="connsiteX256" fmla="*/ 211167 w 1721798"/>
                <a:gd name="connsiteY256" fmla="*/ 809 h 622300"/>
                <a:gd name="connsiteX257" fmla="*/ 221433 w 1721798"/>
                <a:gd name="connsiteY257" fmla="*/ 809 h 622300"/>
                <a:gd name="connsiteX258" fmla="*/ 232535 w 1721798"/>
                <a:gd name="connsiteY258" fmla="*/ 809 h 622300"/>
                <a:gd name="connsiteX259" fmla="*/ 242876 w 1721798"/>
                <a:gd name="connsiteY25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715929 w 1721798"/>
                <a:gd name="connsiteY160" fmla="*/ 457204 h 622300"/>
                <a:gd name="connsiteX161" fmla="*/ 589777 w 1721798"/>
                <a:gd name="connsiteY161" fmla="*/ 510411 h 622300"/>
                <a:gd name="connsiteX162" fmla="*/ 565976 w 1721798"/>
                <a:gd name="connsiteY162" fmla="*/ 521488 h 622300"/>
                <a:gd name="connsiteX163" fmla="*/ 563543 w 1721798"/>
                <a:gd name="connsiteY163" fmla="*/ 522297 h 622300"/>
                <a:gd name="connsiteX164" fmla="*/ 558828 w 1721798"/>
                <a:gd name="connsiteY164" fmla="*/ 524661 h 622300"/>
                <a:gd name="connsiteX165" fmla="*/ 428645 w 1721798"/>
                <a:gd name="connsiteY165" fmla="*/ 586580 h 622300"/>
                <a:gd name="connsiteX166" fmla="*/ 414349 w 1721798"/>
                <a:gd name="connsiteY166" fmla="*/ 593737 h 622300"/>
                <a:gd name="connsiteX167" fmla="*/ 372299 w 1721798"/>
                <a:gd name="connsiteY167" fmla="*/ 610414 h 622300"/>
                <a:gd name="connsiteX168" fmla="*/ 360360 w 1721798"/>
                <a:gd name="connsiteY168" fmla="*/ 615144 h 622300"/>
                <a:gd name="connsiteX169" fmla="*/ 349258 w 1721798"/>
                <a:gd name="connsiteY169" fmla="*/ 619126 h 622300"/>
                <a:gd name="connsiteX170" fmla="*/ 340513 w 1721798"/>
                <a:gd name="connsiteY170" fmla="*/ 621491 h 622300"/>
                <a:gd name="connsiteX171" fmla="*/ 331769 w 1721798"/>
                <a:gd name="connsiteY171" fmla="*/ 622300 h 622300"/>
                <a:gd name="connsiteX172" fmla="*/ 325457 w 1721798"/>
                <a:gd name="connsiteY172" fmla="*/ 622300 h 622300"/>
                <a:gd name="connsiteX173" fmla="*/ 311161 w 1721798"/>
                <a:gd name="connsiteY173" fmla="*/ 619126 h 622300"/>
                <a:gd name="connsiteX174" fmla="*/ 295269 w 1721798"/>
                <a:gd name="connsiteY174" fmla="*/ 610414 h 622300"/>
                <a:gd name="connsiteX175" fmla="*/ 280213 w 1721798"/>
                <a:gd name="connsiteY175" fmla="*/ 598466 h 622300"/>
                <a:gd name="connsiteX176" fmla="*/ 263559 w 1721798"/>
                <a:gd name="connsiteY176" fmla="*/ 584215 h 622300"/>
                <a:gd name="connsiteX177" fmla="*/ 247667 w 1721798"/>
                <a:gd name="connsiteY177" fmla="*/ 566729 h 622300"/>
                <a:gd name="connsiteX178" fmla="*/ 232535 w 1721798"/>
                <a:gd name="connsiteY178" fmla="*/ 548495 h 622300"/>
                <a:gd name="connsiteX179" fmla="*/ 216718 w 1721798"/>
                <a:gd name="connsiteY179" fmla="*/ 528644 h 622300"/>
                <a:gd name="connsiteX180" fmla="*/ 202422 w 1721798"/>
                <a:gd name="connsiteY180" fmla="*/ 507237 h 622300"/>
                <a:gd name="connsiteX181" fmla="*/ 188126 w 1721798"/>
                <a:gd name="connsiteY181" fmla="*/ 487385 h 622300"/>
                <a:gd name="connsiteX182" fmla="*/ 175428 w 1721798"/>
                <a:gd name="connsiteY182" fmla="*/ 467534 h 622300"/>
                <a:gd name="connsiteX183" fmla="*/ 163489 w 1721798"/>
                <a:gd name="connsiteY183" fmla="*/ 447683 h 622300"/>
                <a:gd name="connsiteX184" fmla="*/ 153984 w 1721798"/>
                <a:gd name="connsiteY184" fmla="*/ 431005 h 622300"/>
                <a:gd name="connsiteX185" fmla="*/ 145239 w 1721798"/>
                <a:gd name="connsiteY185" fmla="*/ 415945 h 622300"/>
                <a:gd name="connsiteX186" fmla="*/ 138928 w 1721798"/>
                <a:gd name="connsiteY186" fmla="*/ 403997 h 622300"/>
                <a:gd name="connsiteX187" fmla="*/ 134137 w 1721798"/>
                <a:gd name="connsiteY187" fmla="*/ 395285 h 622300"/>
                <a:gd name="connsiteX188" fmla="*/ 132540 w 1721798"/>
                <a:gd name="connsiteY188" fmla="*/ 390556 h 622300"/>
                <a:gd name="connsiteX189" fmla="*/ 133377 w 1721798"/>
                <a:gd name="connsiteY189" fmla="*/ 384146 h 622300"/>
                <a:gd name="connsiteX190" fmla="*/ 137331 w 1721798"/>
                <a:gd name="connsiteY190" fmla="*/ 373069 h 622300"/>
                <a:gd name="connsiteX191" fmla="*/ 143642 w 1721798"/>
                <a:gd name="connsiteY191" fmla="*/ 361183 h 622300"/>
                <a:gd name="connsiteX192" fmla="*/ 151627 w 1721798"/>
                <a:gd name="connsiteY192" fmla="*/ 347679 h 622300"/>
                <a:gd name="connsiteX193" fmla="*/ 161892 w 1721798"/>
                <a:gd name="connsiteY193" fmla="*/ 334175 h 622300"/>
                <a:gd name="connsiteX194" fmla="*/ 170637 w 1721798"/>
                <a:gd name="connsiteY194" fmla="*/ 320671 h 622300"/>
                <a:gd name="connsiteX195" fmla="*/ 180218 w 1721798"/>
                <a:gd name="connsiteY195" fmla="*/ 311150 h 622300"/>
                <a:gd name="connsiteX196" fmla="*/ 187290 w 1721798"/>
                <a:gd name="connsiteY196" fmla="*/ 303994 h 622300"/>
                <a:gd name="connsiteX197" fmla="*/ 207973 w 1721798"/>
                <a:gd name="connsiteY197" fmla="*/ 288934 h 622300"/>
                <a:gd name="connsiteX198" fmla="*/ 228580 w 1721798"/>
                <a:gd name="connsiteY198" fmla="*/ 274621 h 622300"/>
                <a:gd name="connsiteX199" fmla="*/ 250024 w 1721798"/>
                <a:gd name="connsiteY199" fmla="*/ 260370 h 622300"/>
                <a:gd name="connsiteX200" fmla="*/ 269871 w 1721798"/>
                <a:gd name="connsiteY200" fmla="*/ 247675 h 622300"/>
                <a:gd name="connsiteX201" fmla="*/ 287360 w 1721798"/>
                <a:gd name="connsiteY201" fmla="*/ 238154 h 622300"/>
                <a:gd name="connsiteX202" fmla="*/ 300820 w 1721798"/>
                <a:gd name="connsiteY202" fmla="*/ 229380 h 622300"/>
                <a:gd name="connsiteX203" fmla="*/ 310325 w 1721798"/>
                <a:gd name="connsiteY203" fmla="*/ 223841 h 622300"/>
                <a:gd name="connsiteX204" fmla="*/ 313519 w 1721798"/>
                <a:gd name="connsiteY204" fmla="*/ 222223 h 622300"/>
                <a:gd name="connsiteX205" fmla="*/ 311161 w 1721798"/>
                <a:gd name="connsiteY205" fmla="*/ 221477 h 622300"/>
                <a:gd name="connsiteX206" fmla="*/ 304774 w 1721798"/>
                <a:gd name="connsiteY206" fmla="*/ 219859 h 622300"/>
                <a:gd name="connsiteX207" fmla="*/ 293672 w 1721798"/>
                <a:gd name="connsiteY207" fmla="*/ 216685 h 622300"/>
                <a:gd name="connsiteX208" fmla="*/ 277779 w 1721798"/>
                <a:gd name="connsiteY208" fmla="*/ 213511 h 622300"/>
                <a:gd name="connsiteX209" fmla="*/ 259529 w 1721798"/>
                <a:gd name="connsiteY209" fmla="*/ 210337 h 622300"/>
                <a:gd name="connsiteX210" fmla="*/ 238162 w 1721798"/>
                <a:gd name="connsiteY210" fmla="*/ 207973 h 622300"/>
                <a:gd name="connsiteX211" fmla="*/ 212688 w 1721798"/>
                <a:gd name="connsiteY211" fmla="*/ 206355 h 622300"/>
                <a:gd name="connsiteX212" fmla="*/ 185769 w 1721798"/>
                <a:gd name="connsiteY212" fmla="*/ 207973 h 622300"/>
                <a:gd name="connsiteX213" fmla="*/ 167519 w 1721798"/>
                <a:gd name="connsiteY213" fmla="*/ 209528 h 622300"/>
                <a:gd name="connsiteX214" fmla="*/ 145239 w 1721798"/>
                <a:gd name="connsiteY214" fmla="*/ 214320 h 622300"/>
                <a:gd name="connsiteX215" fmla="*/ 121438 w 1721798"/>
                <a:gd name="connsiteY215" fmla="*/ 218303 h 622300"/>
                <a:gd name="connsiteX216" fmla="*/ 97637 w 1721798"/>
                <a:gd name="connsiteY216" fmla="*/ 223841 h 622300"/>
                <a:gd name="connsiteX217" fmla="*/ 74597 w 1721798"/>
                <a:gd name="connsiteY217" fmla="*/ 229380 h 622300"/>
                <a:gd name="connsiteX218" fmla="*/ 57944 w 1721798"/>
                <a:gd name="connsiteY218" fmla="*/ 234172 h 622300"/>
                <a:gd name="connsiteX219" fmla="*/ 44484 w 1721798"/>
                <a:gd name="connsiteY219" fmla="*/ 238154 h 622300"/>
                <a:gd name="connsiteX220" fmla="*/ 40454 w 1721798"/>
                <a:gd name="connsiteY220" fmla="*/ 238901 h 622300"/>
                <a:gd name="connsiteX221" fmla="*/ 61898 w 1721798"/>
                <a:gd name="connsiteY221" fmla="*/ 186503 h 622300"/>
                <a:gd name="connsiteX222" fmla="*/ 110336 w 1721798"/>
                <a:gd name="connsiteY222" fmla="*/ 131741 h 622300"/>
                <a:gd name="connsiteX223" fmla="*/ 108739 w 1721798"/>
                <a:gd name="connsiteY223" fmla="*/ 130994 h 622300"/>
                <a:gd name="connsiteX224" fmla="*/ 102428 w 1721798"/>
                <a:gd name="connsiteY224" fmla="*/ 129376 h 622300"/>
                <a:gd name="connsiteX225" fmla="*/ 94444 w 1721798"/>
                <a:gd name="connsiteY225" fmla="*/ 126203 h 622300"/>
                <a:gd name="connsiteX226" fmla="*/ 84102 w 1721798"/>
                <a:gd name="connsiteY226" fmla="*/ 123029 h 622300"/>
                <a:gd name="connsiteX227" fmla="*/ 73000 w 1721798"/>
                <a:gd name="connsiteY227" fmla="*/ 119046 h 622300"/>
                <a:gd name="connsiteX228" fmla="*/ 63495 w 1721798"/>
                <a:gd name="connsiteY228" fmla="*/ 114317 h 622300"/>
                <a:gd name="connsiteX229" fmla="*/ 53990 w 1721798"/>
                <a:gd name="connsiteY229" fmla="*/ 109525 h 622300"/>
                <a:gd name="connsiteX230" fmla="*/ 47602 w 1721798"/>
                <a:gd name="connsiteY230" fmla="*/ 106351 h 622300"/>
                <a:gd name="connsiteX231" fmla="*/ 42051 w 1721798"/>
                <a:gd name="connsiteY231" fmla="*/ 101622 h 622300"/>
                <a:gd name="connsiteX232" fmla="*/ 34903 w 1721798"/>
                <a:gd name="connsiteY232" fmla="*/ 95274 h 622300"/>
                <a:gd name="connsiteX233" fmla="*/ 27755 w 1721798"/>
                <a:gd name="connsiteY233" fmla="*/ 88118 h 622300"/>
                <a:gd name="connsiteX234" fmla="*/ 19847 w 1721798"/>
                <a:gd name="connsiteY234" fmla="*/ 80961 h 622300"/>
                <a:gd name="connsiteX235" fmla="*/ 12699 w 1721798"/>
                <a:gd name="connsiteY235" fmla="*/ 72996 h 622300"/>
                <a:gd name="connsiteX236" fmla="*/ 6388 w 1721798"/>
                <a:gd name="connsiteY236" fmla="*/ 66648 h 622300"/>
                <a:gd name="connsiteX237" fmla="*/ 2358 w 1721798"/>
                <a:gd name="connsiteY237" fmla="*/ 61110 h 622300"/>
                <a:gd name="connsiteX238" fmla="*/ 0 w 1721798"/>
                <a:gd name="connsiteY238" fmla="*/ 57127 h 622300"/>
                <a:gd name="connsiteX239" fmla="*/ 761 w 1721798"/>
                <a:gd name="connsiteY239" fmla="*/ 55571 h 622300"/>
                <a:gd name="connsiteX240" fmla="*/ 3954 w 1721798"/>
                <a:gd name="connsiteY240" fmla="*/ 54762 h 622300"/>
                <a:gd name="connsiteX241" fmla="*/ 9505 w 1721798"/>
                <a:gd name="connsiteY241" fmla="*/ 52398 h 622300"/>
                <a:gd name="connsiteX242" fmla="*/ 15893 w 1721798"/>
                <a:gd name="connsiteY242" fmla="*/ 49224 h 622300"/>
                <a:gd name="connsiteX243" fmla="*/ 23801 w 1721798"/>
                <a:gd name="connsiteY243" fmla="*/ 46050 h 622300"/>
                <a:gd name="connsiteX244" fmla="*/ 32546 w 1721798"/>
                <a:gd name="connsiteY244" fmla="*/ 41259 h 622300"/>
                <a:gd name="connsiteX245" fmla="*/ 44484 w 1721798"/>
                <a:gd name="connsiteY245" fmla="*/ 36529 h 622300"/>
                <a:gd name="connsiteX246" fmla="*/ 57944 w 1721798"/>
                <a:gd name="connsiteY246" fmla="*/ 32546 h 622300"/>
                <a:gd name="connsiteX247" fmla="*/ 71403 w 1721798"/>
                <a:gd name="connsiteY247" fmla="*/ 27755 h 622300"/>
                <a:gd name="connsiteX248" fmla="*/ 86535 w 1721798"/>
                <a:gd name="connsiteY248" fmla="*/ 22216 h 622300"/>
                <a:gd name="connsiteX249" fmla="*/ 103188 w 1721798"/>
                <a:gd name="connsiteY249" fmla="*/ 17487 h 622300"/>
                <a:gd name="connsiteX250" fmla="*/ 120678 w 1721798"/>
                <a:gd name="connsiteY250" fmla="*/ 14313 h 622300"/>
                <a:gd name="connsiteX251" fmla="*/ 139688 w 1721798"/>
                <a:gd name="connsiteY251" fmla="*/ 10330 h 622300"/>
                <a:gd name="connsiteX252" fmla="*/ 158775 w 1721798"/>
                <a:gd name="connsiteY252" fmla="*/ 6348 h 622300"/>
                <a:gd name="connsiteX253" fmla="*/ 180218 w 1721798"/>
                <a:gd name="connsiteY253" fmla="*/ 3983 h 622300"/>
                <a:gd name="connsiteX254" fmla="*/ 200825 w 1721798"/>
                <a:gd name="connsiteY254" fmla="*/ 2365 h 622300"/>
                <a:gd name="connsiteX255" fmla="*/ 211167 w 1721798"/>
                <a:gd name="connsiteY255" fmla="*/ 809 h 622300"/>
                <a:gd name="connsiteX256" fmla="*/ 221433 w 1721798"/>
                <a:gd name="connsiteY256" fmla="*/ 809 h 622300"/>
                <a:gd name="connsiteX257" fmla="*/ 232535 w 1721798"/>
                <a:gd name="connsiteY257" fmla="*/ 809 h 622300"/>
                <a:gd name="connsiteX258" fmla="*/ 242876 w 1721798"/>
                <a:gd name="connsiteY25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715929 w 1721798"/>
                <a:gd name="connsiteY160" fmla="*/ 457204 h 622300"/>
                <a:gd name="connsiteX161" fmla="*/ 589777 w 1721798"/>
                <a:gd name="connsiteY161" fmla="*/ 510411 h 622300"/>
                <a:gd name="connsiteX162" fmla="*/ 565976 w 1721798"/>
                <a:gd name="connsiteY162" fmla="*/ 521488 h 622300"/>
                <a:gd name="connsiteX163" fmla="*/ 563543 w 1721798"/>
                <a:gd name="connsiteY163" fmla="*/ 522297 h 622300"/>
                <a:gd name="connsiteX164" fmla="*/ 558828 w 1721798"/>
                <a:gd name="connsiteY164" fmla="*/ 524661 h 622300"/>
                <a:gd name="connsiteX165" fmla="*/ 428645 w 1721798"/>
                <a:gd name="connsiteY165" fmla="*/ 586580 h 622300"/>
                <a:gd name="connsiteX166" fmla="*/ 414349 w 1721798"/>
                <a:gd name="connsiteY166" fmla="*/ 593737 h 622300"/>
                <a:gd name="connsiteX167" fmla="*/ 372299 w 1721798"/>
                <a:gd name="connsiteY167" fmla="*/ 610414 h 622300"/>
                <a:gd name="connsiteX168" fmla="*/ 360360 w 1721798"/>
                <a:gd name="connsiteY168" fmla="*/ 615144 h 622300"/>
                <a:gd name="connsiteX169" fmla="*/ 349258 w 1721798"/>
                <a:gd name="connsiteY169" fmla="*/ 619126 h 622300"/>
                <a:gd name="connsiteX170" fmla="*/ 340513 w 1721798"/>
                <a:gd name="connsiteY170" fmla="*/ 621491 h 622300"/>
                <a:gd name="connsiteX171" fmla="*/ 331769 w 1721798"/>
                <a:gd name="connsiteY171" fmla="*/ 622300 h 622300"/>
                <a:gd name="connsiteX172" fmla="*/ 325457 w 1721798"/>
                <a:gd name="connsiteY172" fmla="*/ 622300 h 622300"/>
                <a:gd name="connsiteX173" fmla="*/ 311161 w 1721798"/>
                <a:gd name="connsiteY173" fmla="*/ 619126 h 622300"/>
                <a:gd name="connsiteX174" fmla="*/ 295269 w 1721798"/>
                <a:gd name="connsiteY174" fmla="*/ 610414 h 622300"/>
                <a:gd name="connsiteX175" fmla="*/ 280213 w 1721798"/>
                <a:gd name="connsiteY175" fmla="*/ 598466 h 622300"/>
                <a:gd name="connsiteX176" fmla="*/ 263559 w 1721798"/>
                <a:gd name="connsiteY176" fmla="*/ 584215 h 622300"/>
                <a:gd name="connsiteX177" fmla="*/ 247667 w 1721798"/>
                <a:gd name="connsiteY177" fmla="*/ 566729 h 622300"/>
                <a:gd name="connsiteX178" fmla="*/ 232535 w 1721798"/>
                <a:gd name="connsiteY178" fmla="*/ 548495 h 622300"/>
                <a:gd name="connsiteX179" fmla="*/ 216718 w 1721798"/>
                <a:gd name="connsiteY179" fmla="*/ 528644 h 622300"/>
                <a:gd name="connsiteX180" fmla="*/ 202422 w 1721798"/>
                <a:gd name="connsiteY180" fmla="*/ 507237 h 622300"/>
                <a:gd name="connsiteX181" fmla="*/ 188126 w 1721798"/>
                <a:gd name="connsiteY181" fmla="*/ 487385 h 622300"/>
                <a:gd name="connsiteX182" fmla="*/ 175428 w 1721798"/>
                <a:gd name="connsiteY182" fmla="*/ 467534 h 622300"/>
                <a:gd name="connsiteX183" fmla="*/ 163489 w 1721798"/>
                <a:gd name="connsiteY183" fmla="*/ 447683 h 622300"/>
                <a:gd name="connsiteX184" fmla="*/ 153984 w 1721798"/>
                <a:gd name="connsiteY184" fmla="*/ 431005 h 622300"/>
                <a:gd name="connsiteX185" fmla="*/ 145239 w 1721798"/>
                <a:gd name="connsiteY185" fmla="*/ 415945 h 622300"/>
                <a:gd name="connsiteX186" fmla="*/ 138928 w 1721798"/>
                <a:gd name="connsiteY186" fmla="*/ 403997 h 622300"/>
                <a:gd name="connsiteX187" fmla="*/ 134137 w 1721798"/>
                <a:gd name="connsiteY187" fmla="*/ 395285 h 622300"/>
                <a:gd name="connsiteX188" fmla="*/ 132540 w 1721798"/>
                <a:gd name="connsiteY188" fmla="*/ 390556 h 622300"/>
                <a:gd name="connsiteX189" fmla="*/ 133377 w 1721798"/>
                <a:gd name="connsiteY189" fmla="*/ 384146 h 622300"/>
                <a:gd name="connsiteX190" fmla="*/ 137331 w 1721798"/>
                <a:gd name="connsiteY190" fmla="*/ 373069 h 622300"/>
                <a:gd name="connsiteX191" fmla="*/ 143642 w 1721798"/>
                <a:gd name="connsiteY191" fmla="*/ 361183 h 622300"/>
                <a:gd name="connsiteX192" fmla="*/ 151627 w 1721798"/>
                <a:gd name="connsiteY192" fmla="*/ 347679 h 622300"/>
                <a:gd name="connsiteX193" fmla="*/ 161892 w 1721798"/>
                <a:gd name="connsiteY193" fmla="*/ 334175 h 622300"/>
                <a:gd name="connsiteX194" fmla="*/ 170637 w 1721798"/>
                <a:gd name="connsiteY194" fmla="*/ 320671 h 622300"/>
                <a:gd name="connsiteX195" fmla="*/ 180218 w 1721798"/>
                <a:gd name="connsiteY195" fmla="*/ 311150 h 622300"/>
                <a:gd name="connsiteX196" fmla="*/ 187290 w 1721798"/>
                <a:gd name="connsiteY196" fmla="*/ 303994 h 622300"/>
                <a:gd name="connsiteX197" fmla="*/ 207973 w 1721798"/>
                <a:gd name="connsiteY197" fmla="*/ 288934 h 622300"/>
                <a:gd name="connsiteX198" fmla="*/ 228580 w 1721798"/>
                <a:gd name="connsiteY198" fmla="*/ 274621 h 622300"/>
                <a:gd name="connsiteX199" fmla="*/ 250024 w 1721798"/>
                <a:gd name="connsiteY199" fmla="*/ 260370 h 622300"/>
                <a:gd name="connsiteX200" fmla="*/ 269871 w 1721798"/>
                <a:gd name="connsiteY200" fmla="*/ 247675 h 622300"/>
                <a:gd name="connsiteX201" fmla="*/ 287360 w 1721798"/>
                <a:gd name="connsiteY201" fmla="*/ 238154 h 622300"/>
                <a:gd name="connsiteX202" fmla="*/ 300820 w 1721798"/>
                <a:gd name="connsiteY202" fmla="*/ 229380 h 622300"/>
                <a:gd name="connsiteX203" fmla="*/ 310325 w 1721798"/>
                <a:gd name="connsiteY203" fmla="*/ 223841 h 622300"/>
                <a:gd name="connsiteX204" fmla="*/ 313519 w 1721798"/>
                <a:gd name="connsiteY204" fmla="*/ 222223 h 622300"/>
                <a:gd name="connsiteX205" fmla="*/ 311161 w 1721798"/>
                <a:gd name="connsiteY205" fmla="*/ 221477 h 622300"/>
                <a:gd name="connsiteX206" fmla="*/ 304774 w 1721798"/>
                <a:gd name="connsiteY206" fmla="*/ 219859 h 622300"/>
                <a:gd name="connsiteX207" fmla="*/ 293672 w 1721798"/>
                <a:gd name="connsiteY207" fmla="*/ 216685 h 622300"/>
                <a:gd name="connsiteX208" fmla="*/ 277779 w 1721798"/>
                <a:gd name="connsiteY208" fmla="*/ 213511 h 622300"/>
                <a:gd name="connsiteX209" fmla="*/ 259529 w 1721798"/>
                <a:gd name="connsiteY209" fmla="*/ 210337 h 622300"/>
                <a:gd name="connsiteX210" fmla="*/ 238162 w 1721798"/>
                <a:gd name="connsiteY210" fmla="*/ 207973 h 622300"/>
                <a:gd name="connsiteX211" fmla="*/ 212688 w 1721798"/>
                <a:gd name="connsiteY211" fmla="*/ 206355 h 622300"/>
                <a:gd name="connsiteX212" fmla="*/ 185769 w 1721798"/>
                <a:gd name="connsiteY212" fmla="*/ 207973 h 622300"/>
                <a:gd name="connsiteX213" fmla="*/ 167519 w 1721798"/>
                <a:gd name="connsiteY213" fmla="*/ 209528 h 622300"/>
                <a:gd name="connsiteX214" fmla="*/ 145239 w 1721798"/>
                <a:gd name="connsiteY214" fmla="*/ 214320 h 622300"/>
                <a:gd name="connsiteX215" fmla="*/ 121438 w 1721798"/>
                <a:gd name="connsiteY215" fmla="*/ 218303 h 622300"/>
                <a:gd name="connsiteX216" fmla="*/ 97637 w 1721798"/>
                <a:gd name="connsiteY216" fmla="*/ 223841 h 622300"/>
                <a:gd name="connsiteX217" fmla="*/ 74597 w 1721798"/>
                <a:gd name="connsiteY217" fmla="*/ 229380 h 622300"/>
                <a:gd name="connsiteX218" fmla="*/ 57944 w 1721798"/>
                <a:gd name="connsiteY218" fmla="*/ 234172 h 622300"/>
                <a:gd name="connsiteX219" fmla="*/ 44484 w 1721798"/>
                <a:gd name="connsiteY219" fmla="*/ 238154 h 622300"/>
                <a:gd name="connsiteX220" fmla="*/ 40454 w 1721798"/>
                <a:gd name="connsiteY220" fmla="*/ 238901 h 622300"/>
                <a:gd name="connsiteX221" fmla="*/ 61898 w 1721798"/>
                <a:gd name="connsiteY221" fmla="*/ 186503 h 622300"/>
                <a:gd name="connsiteX222" fmla="*/ 110336 w 1721798"/>
                <a:gd name="connsiteY222" fmla="*/ 131741 h 622300"/>
                <a:gd name="connsiteX223" fmla="*/ 108739 w 1721798"/>
                <a:gd name="connsiteY223" fmla="*/ 130994 h 622300"/>
                <a:gd name="connsiteX224" fmla="*/ 102428 w 1721798"/>
                <a:gd name="connsiteY224" fmla="*/ 129376 h 622300"/>
                <a:gd name="connsiteX225" fmla="*/ 94444 w 1721798"/>
                <a:gd name="connsiteY225" fmla="*/ 126203 h 622300"/>
                <a:gd name="connsiteX226" fmla="*/ 84102 w 1721798"/>
                <a:gd name="connsiteY226" fmla="*/ 123029 h 622300"/>
                <a:gd name="connsiteX227" fmla="*/ 73000 w 1721798"/>
                <a:gd name="connsiteY227" fmla="*/ 119046 h 622300"/>
                <a:gd name="connsiteX228" fmla="*/ 63495 w 1721798"/>
                <a:gd name="connsiteY228" fmla="*/ 114317 h 622300"/>
                <a:gd name="connsiteX229" fmla="*/ 53990 w 1721798"/>
                <a:gd name="connsiteY229" fmla="*/ 109525 h 622300"/>
                <a:gd name="connsiteX230" fmla="*/ 47602 w 1721798"/>
                <a:gd name="connsiteY230" fmla="*/ 106351 h 622300"/>
                <a:gd name="connsiteX231" fmla="*/ 42051 w 1721798"/>
                <a:gd name="connsiteY231" fmla="*/ 101622 h 622300"/>
                <a:gd name="connsiteX232" fmla="*/ 34903 w 1721798"/>
                <a:gd name="connsiteY232" fmla="*/ 95274 h 622300"/>
                <a:gd name="connsiteX233" fmla="*/ 27755 w 1721798"/>
                <a:gd name="connsiteY233" fmla="*/ 88118 h 622300"/>
                <a:gd name="connsiteX234" fmla="*/ 19847 w 1721798"/>
                <a:gd name="connsiteY234" fmla="*/ 80961 h 622300"/>
                <a:gd name="connsiteX235" fmla="*/ 12699 w 1721798"/>
                <a:gd name="connsiteY235" fmla="*/ 72996 h 622300"/>
                <a:gd name="connsiteX236" fmla="*/ 6388 w 1721798"/>
                <a:gd name="connsiteY236" fmla="*/ 66648 h 622300"/>
                <a:gd name="connsiteX237" fmla="*/ 2358 w 1721798"/>
                <a:gd name="connsiteY237" fmla="*/ 61110 h 622300"/>
                <a:gd name="connsiteX238" fmla="*/ 0 w 1721798"/>
                <a:gd name="connsiteY238" fmla="*/ 57127 h 622300"/>
                <a:gd name="connsiteX239" fmla="*/ 761 w 1721798"/>
                <a:gd name="connsiteY239" fmla="*/ 55571 h 622300"/>
                <a:gd name="connsiteX240" fmla="*/ 3954 w 1721798"/>
                <a:gd name="connsiteY240" fmla="*/ 54762 h 622300"/>
                <a:gd name="connsiteX241" fmla="*/ 9505 w 1721798"/>
                <a:gd name="connsiteY241" fmla="*/ 52398 h 622300"/>
                <a:gd name="connsiteX242" fmla="*/ 15893 w 1721798"/>
                <a:gd name="connsiteY242" fmla="*/ 49224 h 622300"/>
                <a:gd name="connsiteX243" fmla="*/ 23801 w 1721798"/>
                <a:gd name="connsiteY243" fmla="*/ 46050 h 622300"/>
                <a:gd name="connsiteX244" fmla="*/ 32546 w 1721798"/>
                <a:gd name="connsiteY244" fmla="*/ 41259 h 622300"/>
                <a:gd name="connsiteX245" fmla="*/ 44484 w 1721798"/>
                <a:gd name="connsiteY245" fmla="*/ 36529 h 622300"/>
                <a:gd name="connsiteX246" fmla="*/ 57944 w 1721798"/>
                <a:gd name="connsiteY246" fmla="*/ 32546 h 622300"/>
                <a:gd name="connsiteX247" fmla="*/ 71403 w 1721798"/>
                <a:gd name="connsiteY247" fmla="*/ 27755 h 622300"/>
                <a:gd name="connsiteX248" fmla="*/ 86535 w 1721798"/>
                <a:gd name="connsiteY248" fmla="*/ 22216 h 622300"/>
                <a:gd name="connsiteX249" fmla="*/ 103188 w 1721798"/>
                <a:gd name="connsiteY249" fmla="*/ 17487 h 622300"/>
                <a:gd name="connsiteX250" fmla="*/ 120678 w 1721798"/>
                <a:gd name="connsiteY250" fmla="*/ 14313 h 622300"/>
                <a:gd name="connsiteX251" fmla="*/ 139688 w 1721798"/>
                <a:gd name="connsiteY251" fmla="*/ 10330 h 622300"/>
                <a:gd name="connsiteX252" fmla="*/ 158775 w 1721798"/>
                <a:gd name="connsiteY252" fmla="*/ 6348 h 622300"/>
                <a:gd name="connsiteX253" fmla="*/ 180218 w 1721798"/>
                <a:gd name="connsiteY253" fmla="*/ 3983 h 622300"/>
                <a:gd name="connsiteX254" fmla="*/ 200825 w 1721798"/>
                <a:gd name="connsiteY254" fmla="*/ 2365 h 622300"/>
                <a:gd name="connsiteX255" fmla="*/ 211167 w 1721798"/>
                <a:gd name="connsiteY255" fmla="*/ 809 h 622300"/>
                <a:gd name="connsiteX256" fmla="*/ 221433 w 1721798"/>
                <a:gd name="connsiteY256" fmla="*/ 809 h 622300"/>
                <a:gd name="connsiteX257" fmla="*/ 232535 w 1721798"/>
                <a:gd name="connsiteY257" fmla="*/ 809 h 622300"/>
                <a:gd name="connsiteX258" fmla="*/ 242876 w 1721798"/>
                <a:gd name="connsiteY25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589777 w 1721798"/>
                <a:gd name="connsiteY160" fmla="*/ 510411 h 622300"/>
                <a:gd name="connsiteX161" fmla="*/ 565976 w 1721798"/>
                <a:gd name="connsiteY161" fmla="*/ 521488 h 622300"/>
                <a:gd name="connsiteX162" fmla="*/ 563543 w 1721798"/>
                <a:gd name="connsiteY162" fmla="*/ 522297 h 622300"/>
                <a:gd name="connsiteX163" fmla="*/ 558828 w 1721798"/>
                <a:gd name="connsiteY163" fmla="*/ 524661 h 622300"/>
                <a:gd name="connsiteX164" fmla="*/ 428645 w 1721798"/>
                <a:gd name="connsiteY164" fmla="*/ 586580 h 622300"/>
                <a:gd name="connsiteX165" fmla="*/ 414349 w 1721798"/>
                <a:gd name="connsiteY165" fmla="*/ 593737 h 622300"/>
                <a:gd name="connsiteX166" fmla="*/ 372299 w 1721798"/>
                <a:gd name="connsiteY166" fmla="*/ 610414 h 622300"/>
                <a:gd name="connsiteX167" fmla="*/ 360360 w 1721798"/>
                <a:gd name="connsiteY167" fmla="*/ 615144 h 622300"/>
                <a:gd name="connsiteX168" fmla="*/ 349258 w 1721798"/>
                <a:gd name="connsiteY168" fmla="*/ 619126 h 622300"/>
                <a:gd name="connsiteX169" fmla="*/ 340513 w 1721798"/>
                <a:gd name="connsiteY169" fmla="*/ 621491 h 622300"/>
                <a:gd name="connsiteX170" fmla="*/ 331769 w 1721798"/>
                <a:gd name="connsiteY170" fmla="*/ 622300 h 622300"/>
                <a:gd name="connsiteX171" fmla="*/ 325457 w 1721798"/>
                <a:gd name="connsiteY171" fmla="*/ 622300 h 622300"/>
                <a:gd name="connsiteX172" fmla="*/ 311161 w 1721798"/>
                <a:gd name="connsiteY172" fmla="*/ 619126 h 622300"/>
                <a:gd name="connsiteX173" fmla="*/ 295269 w 1721798"/>
                <a:gd name="connsiteY173" fmla="*/ 610414 h 622300"/>
                <a:gd name="connsiteX174" fmla="*/ 280213 w 1721798"/>
                <a:gd name="connsiteY174" fmla="*/ 598466 h 622300"/>
                <a:gd name="connsiteX175" fmla="*/ 263559 w 1721798"/>
                <a:gd name="connsiteY175" fmla="*/ 584215 h 622300"/>
                <a:gd name="connsiteX176" fmla="*/ 247667 w 1721798"/>
                <a:gd name="connsiteY176" fmla="*/ 566729 h 622300"/>
                <a:gd name="connsiteX177" fmla="*/ 232535 w 1721798"/>
                <a:gd name="connsiteY177" fmla="*/ 548495 h 622300"/>
                <a:gd name="connsiteX178" fmla="*/ 216718 w 1721798"/>
                <a:gd name="connsiteY178" fmla="*/ 528644 h 622300"/>
                <a:gd name="connsiteX179" fmla="*/ 202422 w 1721798"/>
                <a:gd name="connsiteY179" fmla="*/ 507237 h 622300"/>
                <a:gd name="connsiteX180" fmla="*/ 188126 w 1721798"/>
                <a:gd name="connsiteY180" fmla="*/ 487385 h 622300"/>
                <a:gd name="connsiteX181" fmla="*/ 175428 w 1721798"/>
                <a:gd name="connsiteY181" fmla="*/ 467534 h 622300"/>
                <a:gd name="connsiteX182" fmla="*/ 163489 w 1721798"/>
                <a:gd name="connsiteY182" fmla="*/ 447683 h 622300"/>
                <a:gd name="connsiteX183" fmla="*/ 153984 w 1721798"/>
                <a:gd name="connsiteY183" fmla="*/ 431005 h 622300"/>
                <a:gd name="connsiteX184" fmla="*/ 145239 w 1721798"/>
                <a:gd name="connsiteY184" fmla="*/ 415945 h 622300"/>
                <a:gd name="connsiteX185" fmla="*/ 138928 w 1721798"/>
                <a:gd name="connsiteY185" fmla="*/ 403997 h 622300"/>
                <a:gd name="connsiteX186" fmla="*/ 134137 w 1721798"/>
                <a:gd name="connsiteY186" fmla="*/ 395285 h 622300"/>
                <a:gd name="connsiteX187" fmla="*/ 132540 w 1721798"/>
                <a:gd name="connsiteY187" fmla="*/ 390556 h 622300"/>
                <a:gd name="connsiteX188" fmla="*/ 133377 w 1721798"/>
                <a:gd name="connsiteY188" fmla="*/ 384146 h 622300"/>
                <a:gd name="connsiteX189" fmla="*/ 137331 w 1721798"/>
                <a:gd name="connsiteY189" fmla="*/ 373069 h 622300"/>
                <a:gd name="connsiteX190" fmla="*/ 143642 w 1721798"/>
                <a:gd name="connsiteY190" fmla="*/ 361183 h 622300"/>
                <a:gd name="connsiteX191" fmla="*/ 151627 w 1721798"/>
                <a:gd name="connsiteY191" fmla="*/ 347679 h 622300"/>
                <a:gd name="connsiteX192" fmla="*/ 161892 w 1721798"/>
                <a:gd name="connsiteY192" fmla="*/ 334175 h 622300"/>
                <a:gd name="connsiteX193" fmla="*/ 170637 w 1721798"/>
                <a:gd name="connsiteY193" fmla="*/ 320671 h 622300"/>
                <a:gd name="connsiteX194" fmla="*/ 180218 w 1721798"/>
                <a:gd name="connsiteY194" fmla="*/ 311150 h 622300"/>
                <a:gd name="connsiteX195" fmla="*/ 187290 w 1721798"/>
                <a:gd name="connsiteY195" fmla="*/ 303994 h 622300"/>
                <a:gd name="connsiteX196" fmla="*/ 207973 w 1721798"/>
                <a:gd name="connsiteY196" fmla="*/ 288934 h 622300"/>
                <a:gd name="connsiteX197" fmla="*/ 228580 w 1721798"/>
                <a:gd name="connsiteY197" fmla="*/ 274621 h 622300"/>
                <a:gd name="connsiteX198" fmla="*/ 250024 w 1721798"/>
                <a:gd name="connsiteY198" fmla="*/ 260370 h 622300"/>
                <a:gd name="connsiteX199" fmla="*/ 269871 w 1721798"/>
                <a:gd name="connsiteY199" fmla="*/ 247675 h 622300"/>
                <a:gd name="connsiteX200" fmla="*/ 287360 w 1721798"/>
                <a:gd name="connsiteY200" fmla="*/ 238154 h 622300"/>
                <a:gd name="connsiteX201" fmla="*/ 300820 w 1721798"/>
                <a:gd name="connsiteY201" fmla="*/ 229380 h 622300"/>
                <a:gd name="connsiteX202" fmla="*/ 310325 w 1721798"/>
                <a:gd name="connsiteY202" fmla="*/ 223841 h 622300"/>
                <a:gd name="connsiteX203" fmla="*/ 313519 w 1721798"/>
                <a:gd name="connsiteY203" fmla="*/ 222223 h 622300"/>
                <a:gd name="connsiteX204" fmla="*/ 311161 w 1721798"/>
                <a:gd name="connsiteY204" fmla="*/ 221477 h 622300"/>
                <a:gd name="connsiteX205" fmla="*/ 304774 w 1721798"/>
                <a:gd name="connsiteY205" fmla="*/ 219859 h 622300"/>
                <a:gd name="connsiteX206" fmla="*/ 293672 w 1721798"/>
                <a:gd name="connsiteY206" fmla="*/ 216685 h 622300"/>
                <a:gd name="connsiteX207" fmla="*/ 277779 w 1721798"/>
                <a:gd name="connsiteY207" fmla="*/ 213511 h 622300"/>
                <a:gd name="connsiteX208" fmla="*/ 259529 w 1721798"/>
                <a:gd name="connsiteY208" fmla="*/ 210337 h 622300"/>
                <a:gd name="connsiteX209" fmla="*/ 238162 w 1721798"/>
                <a:gd name="connsiteY209" fmla="*/ 207973 h 622300"/>
                <a:gd name="connsiteX210" fmla="*/ 212688 w 1721798"/>
                <a:gd name="connsiteY210" fmla="*/ 206355 h 622300"/>
                <a:gd name="connsiteX211" fmla="*/ 185769 w 1721798"/>
                <a:gd name="connsiteY211" fmla="*/ 207973 h 622300"/>
                <a:gd name="connsiteX212" fmla="*/ 167519 w 1721798"/>
                <a:gd name="connsiteY212" fmla="*/ 209528 h 622300"/>
                <a:gd name="connsiteX213" fmla="*/ 145239 w 1721798"/>
                <a:gd name="connsiteY213" fmla="*/ 214320 h 622300"/>
                <a:gd name="connsiteX214" fmla="*/ 121438 w 1721798"/>
                <a:gd name="connsiteY214" fmla="*/ 218303 h 622300"/>
                <a:gd name="connsiteX215" fmla="*/ 97637 w 1721798"/>
                <a:gd name="connsiteY215" fmla="*/ 223841 h 622300"/>
                <a:gd name="connsiteX216" fmla="*/ 74597 w 1721798"/>
                <a:gd name="connsiteY216" fmla="*/ 229380 h 622300"/>
                <a:gd name="connsiteX217" fmla="*/ 57944 w 1721798"/>
                <a:gd name="connsiteY217" fmla="*/ 234172 h 622300"/>
                <a:gd name="connsiteX218" fmla="*/ 44484 w 1721798"/>
                <a:gd name="connsiteY218" fmla="*/ 238154 h 622300"/>
                <a:gd name="connsiteX219" fmla="*/ 40454 w 1721798"/>
                <a:gd name="connsiteY219" fmla="*/ 238901 h 622300"/>
                <a:gd name="connsiteX220" fmla="*/ 61898 w 1721798"/>
                <a:gd name="connsiteY220" fmla="*/ 186503 h 622300"/>
                <a:gd name="connsiteX221" fmla="*/ 110336 w 1721798"/>
                <a:gd name="connsiteY221" fmla="*/ 131741 h 622300"/>
                <a:gd name="connsiteX222" fmla="*/ 108739 w 1721798"/>
                <a:gd name="connsiteY222" fmla="*/ 130994 h 622300"/>
                <a:gd name="connsiteX223" fmla="*/ 102428 w 1721798"/>
                <a:gd name="connsiteY223" fmla="*/ 129376 h 622300"/>
                <a:gd name="connsiteX224" fmla="*/ 94444 w 1721798"/>
                <a:gd name="connsiteY224" fmla="*/ 126203 h 622300"/>
                <a:gd name="connsiteX225" fmla="*/ 84102 w 1721798"/>
                <a:gd name="connsiteY225" fmla="*/ 123029 h 622300"/>
                <a:gd name="connsiteX226" fmla="*/ 73000 w 1721798"/>
                <a:gd name="connsiteY226" fmla="*/ 119046 h 622300"/>
                <a:gd name="connsiteX227" fmla="*/ 63495 w 1721798"/>
                <a:gd name="connsiteY227" fmla="*/ 114317 h 622300"/>
                <a:gd name="connsiteX228" fmla="*/ 53990 w 1721798"/>
                <a:gd name="connsiteY228" fmla="*/ 109525 h 622300"/>
                <a:gd name="connsiteX229" fmla="*/ 47602 w 1721798"/>
                <a:gd name="connsiteY229" fmla="*/ 106351 h 622300"/>
                <a:gd name="connsiteX230" fmla="*/ 42051 w 1721798"/>
                <a:gd name="connsiteY230" fmla="*/ 101622 h 622300"/>
                <a:gd name="connsiteX231" fmla="*/ 34903 w 1721798"/>
                <a:gd name="connsiteY231" fmla="*/ 95274 h 622300"/>
                <a:gd name="connsiteX232" fmla="*/ 27755 w 1721798"/>
                <a:gd name="connsiteY232" fmla="*/ 88118 h 622300"/>
                <a:gd name="connsiteX233" fmla="*/ 19847 w 1721798"/>
                <a:gd name="connsiteY233" fmla="*/ 80961 h 622300"/>
                <a:gd name="connsiteX234" fmla="*/ 12699 w 1721798"/>
                <a:gd name="connsiteY234" fmla="*/ 72996 h 622300"/>
                <a:gd name="connsiteX235" fmla="*/ 6388 w 1721798"/>
                <a:gd name="connsiteY235" fmla="*/ 66648 h 622300"/>
                <a:gd name="connsiteX236" fmla="*/ 2358 w 1721798"/>
                <a:gd name="connsiteY236" fmla="*/ 61110 h 622300"/>
                <a:gd name="connsiteX237" fmla="*/ 0 w 1721798"/>
                <a:gd name="connsiteY237" fmla="*/ 57127 h 622300"/>
                <a:gd name="connsiteX238" fmla="*/ 761 w 1721798"/>
                <a:gd name="connsiteY238" fmla="*/ 55571 h 622300"/>
                <a:gd name="connsiteX239" fmla="*/ 3954 w 1721798"/>
                <a:gd name="connsiteY239" fmla="*/ 54762 h 622300"/>
                <a:gd name="connsiteX240" fmla="*/ 9505 w 1721798"/>
                <a:gd name="connsiteY240" fmla="*/ 52398 h 622300"/>
                <a:gd name="connsiteX241" fmla="*/ 15893 w 1721798"/>
                <a:gd name="connsiteY241" fmla="*/ 49224 h 622300"/>
                <a:gd name="connsiteX242" fmla="*/ 23801 w 1721798"/>
                <a:gd name="connsiteY242" fmla="*/ 46050 h 622300"/>
                <a:gd name="connsiteX243" fmla="*/ 32546 w 1721798"/>
                <a:gd name="connsiteY243" fmla="*/ 41259 h 622300"/>
                <a:gd name="connsiteX244" fmla="*/ 44484 w 1721798"/>
                <a:gd name="connsiteY244" fmla="*/ 36529 h 622300"/>
                <a:gd name="connsiteX245" fmla="*/ 57944 w 1721798"/>
                <a:gd name="connsiteY245" fmla="*/ 32546 h 622300"/>
                <a:gd name="connsiteX246" fmla="*/ 71403 w 1721798"/>
                <a:gd name="connsiteY246" fmla="*/ 27755 h 622300"/>
                <a:gd name="connsiteX247" fmla="*/ 86535 w 1721798"/>
                <a:gd name="connsiteY247" fmla="*/ 22216 h 622300"/>
                <a:gd name="connsiteX248" fmla="*/ 103188 w 1721798"/>
                <a:gd name="connsiteY248" fmla="*/ 17487 h 622300"/>
                <a:gd name="connsiteX249" fmla="*/ 120678 w 1721798"/>
                <a:gd name="connsiteY249" fmla="*/ 14313 h 622300"/>
                <a:gd name="connsiteX250" fmla="*/ 139688 w 1721798"/>
                <a:gd name="connsiteY250" fmla="*/ 10330 h 622300"/>
                <a:gd name="connsiteX251" fmla="*/ 158775 w 1721798"/>
                <a:gd name="connsiteY251" fmla="*/ 6348 h 622300"/>
                <a:gd name="connsiteX252" fmla="*/ 180218 w 1721798"/>
                <a:gd name="connsiteY252" fmla="*/ 3983 h 622300"/>
                <a:gd name="connsiteX253" fmla="*/ 200825 w 1721798"/>
                <a:gd name="connsiteY253" fmla="*/ 2365 h 622300"/>
                <a:gd name="connsiteX254" fmla="*/ 211167 w 1721798"/>
                <a:gd name="connsiteY254" fmla="*/ 809 h 622300"/>
                <a:gd name="connsiteX255" fmla="*/ 221433 w 1721798"/>
                <a:gd name="connsiteY255" fmla="*/ 809 h 622300"/>
                <a:gd name="connsiteX256" fmla="*/ 232535 w 1721798"/>
                <a:gd name="connsiteY256" fmla="*/ 809 h 622300"/>
                <a:gd name="connsiteX257" fmla="*/ 242876 w 1721798"/>
                <a:gd name="connsiteY25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565976 w 1721798"/>
                <a:gd name="connsiteY160" fmla="*/ 521488 h 622300"/>
                <a:gd name="connsiteX161" fmla="*/ 563543 w 1721798"/>
                <a:gd name="connsiteY161" fmla="*/ 522297 h 622300"/>
                <a:gd name="connsiteX162" fmla="*/ 558828 w 1721798"/>
                <a:gd name="connsiteY162" fmla="*/ 524661 h 622300"/>
                <a:gd name="connsiteX163" fmla="*/ 428645 w 1721798"/>
                <a:gd name="connsiteY163" fmla="*/ 586580 h 622300"/>
                <a:gd name="connsiteX164" fmla="*/ 414349 w 1721798"/>
                <a:gd name="connsiteY164" fmla="*/ 593737 h 622300"/>
                <a:gd name="connsiteX165" fmla="*/ 372299 w 1721798"/>
                <a:gd name="connsiteY165" fmla="*/ 610414 h 622300"/>
                <a:gd name="connsiteX166" fmla="*/ 360360 w 1721798"/>
                <a:gd name="connsiteY166" fmla="*/ 615144 h 622300"/>
                <a:gd name="connsiteX167" fmla="*/ 349258 w 1721798"/>
                <a:gd name="connsiteY167" fmla="*/ 619126 h 622300"/>
                <a:gd name="connsiteX168" fmla="*/ 340513 w 1721798"/>
                <a:gd name="connsiteY168" fmla="*/ 621491 h 622300"/>
                <a:gd name="connsiteX169" fmla="*/ 331769 w 1721798"/>
                <a:gd name="connsiteY169" fmla="*/ 622300 h 622300"/>
                <a:gd name="connsiteX170" fmla="*/ 325457 w 1721798"/>
                <a:gd name="connsiteY170" fmla="*/ 622300 h 622300"/>
                <a:gd name="connsiteX171" fmla="*/ 311161 w 1721798"/>
                <a:gd name="connsiteY171" fmla="*/ 619126 h 622300"/>
                <a:gd name="connsiteX172" fmla="*/ 295269 w 1721798"/>
                <a:gd name="connsiteY172" fmla="*/ 610414 h 622300"/>
                <a:gd name="connsiteX173" fmla="*/ 280213 w 1721798"/>
                <a:gd name="connsiteY173" fmla="*/ 598466 h 622300"/>
                <a:gd name="connsiteX174" fmla="*/ 263559 w 1721798"/>
                <a:gd name="connsiteY174" fmla="*/ 584215 h 622300"/>
                <a:gd name="connsiteX175" fmla="*/ 247667 w 1721798"/>
                <a:gd name="connsiteY175" fmla="*/ 566729 h 622300"/>
                <a:gd name="connsiteX176" fmla="*/ 232535 w 1721798"/>
                <a:gd name="connsiteY176" fmla="*/ 548495 h 622300"/>
                <a:gd name="connsiteX177" fmla="*/ 216718 w 1721798"/>
                <a:gd name="connsiteY177" fmla="*/ 528644 h 622300"/>
                <a:gd name="connsiteX178" fmla="*/ 202422 w 1721798"/>
                <a:gd name="connsiteY178" fmla="*/ 507237 h 622300"/>
                <a:gd name="connsiteX179" fmla="*/ 188126 w 1721798"/>
                <a:gd name="connsiteY179" fmla="*/ 487385 h 622300"/>
                <a:gd name="connsiteX180" fmla="*/ 175428 w 1721798"/>
                <a:gd name="connsiteY180" fmla="*/ 467534 h 622300"/>
                <a:gd name="connsiteX181" fmla="*/ 163489 w 1721798"/>
                <a:gd name="connsiteY181" fmla="*/ 447683 h 622300"/>
                <a:gd name="connsiteX182" fmla="*/ 153984 w 1721798"/>
                <a:gd name="connsiteY182" fmla="*/ 431005 h 622300"/>
                <a:gd name="connsiteX183" fmla="*/ 145239 w 1721798"/>
                <a:gd name="connsiteY183" fmla="*/ 415945 h 622300"/>
                <a:gd name="connsiteX184" fmla="*/ 138928 w 1721798"/>
                <a:gd name="connsiteY184" fmla="*/ 403997 h 622300"/>
                <a:gd name="connsiteX185" fmla="*/ 134137 w 1721798"/>
                <a:gd name="connsiteY185" fmla="*/ 395285 h 622300"/>
                <a:gd name="connsiteX186" fmla="*/ 132540 w 1721798"/>
                <a:gd name="connsiteY186" fmla="*/ 390556 h 622300"/>
                <a:gd name="connsiteX187" fmla="*/ 133377 w 1721798"/>
                <a:gd name="connsiteY187" fmla="*/ 384146 h 622300"/>
                <a:gd name="connsiteX188" fmla="*/ 137331 w 1721798"/>
                <a:gd name="connsiteY188" fmla="*/ 373069 h 622300"/>
                <a:gd name="connsiteX189" fmla="*/ 143642 w 1721798"/>
                <a:gd name="connsiteY189" fmla="*/ 361183 h 622300"/>
                <a:gd name="connsiteX190" fmla="*/ 151627 w 1721798"/>
                <a:gd name="connsiteY190" fmla="*/ 347679 h 622300"/>
                <a:gd name="connsiteX191" fmla="*/ 161892 w 1721798"/>
                <a:gd name="connsiteY191" fmla="*/ 334175 h 622300"/>
                <a:gd name="connsiteX192" fmla="*/ 170637 w 1721798"/>
                <a:gd name="connsiteY192" fmla="*/ 320671 h 622300"/>
                <a:gd name="connsiteX193" fmla="*/ 180218 w 1721798"/>
                <a:gd name="connsiteY193" fmla="*/ 311150 h 622300"/>
                <a:gd name="connsiteX194" fmla="*/ 187290 w 1721798"/>
                <a:gd name="connsiteY194" fmla="*/ 303994 h 622300"/>
                <a:gd name="connsiteX195" fmla="*/ 207973 w 1721798"/>
                <a:gd name="connsiteY195" fmla="*/ 288934 h 622300"/>
                <a:gd name="connsiteX196" fmla="*/ 228580 w 1721798"/>
                <a:gd name="connsiteY196" fmla="*/ 274621 h 622300"/>
                <a:gd name="connsiteX197" fmla="*/ 250024 w 1721798"/>
                <a:gd name="connsiteY197" fmla="*/ 260370 h 622300"/>
                <a:gd name="connsiteX198" fmla="*/ 269871 w 1721798"/>
                <a:gd name="connsiteY198" fmla="*/ 247675 h 622300"/>
                <a:gd name="connsiteX199" fmla="*/ 287360 w 1721798"/>
                <a:gd name="connsiteY199" fmla="*/ 238154 h 622300"/>
                <a:gd name="connsiteX200" fmla="*/ 300820 w 1721798"/>
                <a:gd name="connsiteY200" fmla="*/ 229380 h 622300"/>
                <a:gd name="connsiteX201" fmla="*/ 310325 w 1721798"/>
                <a:gd name="connsiteY201" fmla="*/ 223841 h 622300"/>
                <a:gd name="connsiteX202" fmla="*/ 313519 w 1721798"/>
                <a:gd name="connsiteY202" fmla="*/ 222223 h 622300"/>
                <a:gd name="connsiteX203" fmla="*/ 311161 w 1721798"/>
                <a:gd name="connsiteY203" fmla="*/ 221477 h 622300"/>
                <a:gd name="connsiteX204" fmla="*/ 304774 w 1721798"/>
                <a:gd name="connsiteY204" fmla="*/ 219859 h 622300"/>
                <a:gd name="connsiteX205" fmla="*/ 293672 w 1721798"/>
                <a:gd name="connsiteY205" fmla="*/ 216685 h 622300"/>
                <a:gd name="connsiteX206" fmla="*/ 277779 w 1721798"/>
                <a:gd name="connsiteY206" fmla="*/ 213511 h 622300"/>
                <a:gd name="connsiteX207" fmla="*/ 259529 w 1721798"/>
                <a:gd name="connsiteY207" fmla="*/ 210337 h 622300"/>
                <a:gd name="connsiteX208" fmla="*/ 238162 w 1721798"/>
                <a:gd name="connsiteY208" fmla="*/ 207973 h 622300"/>
                <a:gd name="connsiteX209" fmla="*/ 212688 w 1721798"/>
                <a:gd name="connsiteY209" fmla="*/ 206355 h 622300"/>
                <a:gd name="connsiteX210" fmla="*/ 185769 w 1721798"/>
                <a:gd name="connsiteY210" fmla="*/ 207973 h 622300"/>
                <a:gd name="connsiteX211" fmla="*/ 167519 w 1721798"/>
                <a:gd name="connsiteY211" fmla="*/ 209528 h 622300"/>
                <a:gd name="connsiteX212" fmla="*/ 145239 w 1721798"/>
                <a:gd name="connsiteY212" fmla="*/ 214320 h 622300"/>
                <a:gd name="connsiteX213" fmla="*/ 121438 w 1721798"/>
                <a:gd name="connsiteY213" fmla="*/ 218303 h 622300"/>
                <a:gd name="connsiteX214" fmla="*/ 97637 w 1721798"/>
                <a:gd name="connsiteY214" fmla="*/ 223841 h 622300"/>
                <a:gd name="connsiteX215" fmla="*/ 74597 w 1721798"/>
                <a:gd name="connsiteY215" fmla="*/ 229380 h 622300"/>
                <a:gd name="connsiteX216" fmla="*/ 57944 w 1721798"/>
                <a:gd name="connsiteY216" fmla="*/ 234172 h 622300"/>
                <a:gd name="connsiteX217" fmla="*/ 44484 w 1721798"/>
                <a:gd name="connsiteY217" fmla="*/ 238154 h 622300"/>
                <a:gd name="connsiteX218" fmla="*/ 40454 w 1721798"/>
                <a:gd name="connsiteY218" fmla="*/ 238901 h 622300"/>
                <a:gd name="connsiteX219" fmla="*/ 61898 w 1721798"/>
                <a:gd name="connsiteY219" fmla="*/ 186503 h 622300"/>
                <a:gd name="connsiteX220" fmla="*/ 110336 w 1721798"/>
                <a:gd name="connsiteY220" fmla="*/ 131741 h 622300"/>
                <a:gd name="connsiteX221" fmla="*/ 108739 w 1721798"/>
                <a:gd name="connsiteY221" fmla="*/ 130994 h 622300"/>
                <a:gd name="connsiteX222" fmla="*/ 102428 w 1721798"/>
                <a:gd name="connsiteY222" fmla="*/ 129376 h 622300"/>
                <a:gd name="connsiteX223" fmla="*/ 94444 w 1721798"/>
                <a:gd name="connsiteY223" fmla="*/ 126203 h 622300"/>
                <a:gd name="connsiteX224" fmla="*/ 84102 w 1721798"/>
                <a:gd name="connsiteY224" fmla="*/ 123029 h 622300"/>
                <a:gd name="connsiteX225" fmla="*/ 73000 w 1721798"/>
                <a:gd name="connsiteY225" fmla="*/ 119046 h 622300"/>
                <a:gd name="connsiteX226" fmla="*/ 63495 w 1721798"/>
                <a:gd name="connsiteY226" fmla="*/ 114317 h 622300"/>
                <a:gd name="connsiteX227" fmla="*/ 53990 w 1721798"/>
                <a:gd name="connsiteY227" fmla="*/ 109525 h 622300"/>
                <a:gd name="connsiteX228" fmla="*/ 47602 w 1721798"/>
                <a:gd name="connsiteY228" fmla="*/ 106351 h 622300"/>
                <a:gd name="connsiteX229" fmla="*/ 42051 w 1721798"/>
                <a:gd name="connsiteY229" fmla="*/ 101622 h 622300"/>
                <a:gd name="connsiteX230" fmla="*/ 34903 w 1721798"/>
                <a:gd name="connsiteY230" fmla="*/ 95274 h 622300"/>
                <a:gd name="connsiteX231" fmla="*/ 27755 w 1721798"/>
                <a:gd name="connsiteY231" fmla="*/ 88118 h 622300"/>
                <a:gd name="connsiteX232" fmla="*/ 19847 w 1721798"/>
                <a:gd name="connsiteY232" fmla="*/ 80961 h 622300"/>
                <a:gd name="connsiteX233" fmla="*/ 12699 w 1721798"/>
                <a:gd name="connsiteY233" fmla="*/ 72996 h 622300"/>
                <a:gd name="connsiteX234" fmla="*/ 6388 w 1721798"/>
                <a:gd name="connsiteY234" fmla="*/ 66648 h 622300"/>
                <a:gd name="connsiteX235" fmla="*/ 2358 w 1721798"/>
                <a:gd name="connsiteY235" fmla="*/ 61110 h 622300"/>
                <a:gd name="connsiteX236" fmla="*/ 0 w 1721798"/>
                <a:gd name="connsiteY236" fmla="*/ 57127 h 622300"/>
                <a:gd name="connsiteX237" fmla="*/ 761 w 1721798"/>
                <a:gd name="connsiteY237" fmla="*/ 55571 h 622300"/>
                <a:gd name="connsiteX238" fmla="*/ 3954 w 1721798"/>
                <a:gd name="connsiteY238" fmla="*/ 54762 h 622300"/>
                <a:gd name="connsiteX239" fmla="*/ 9505 w 1721798"/>
                <a:gd name="connsiteY239" fmla="*/ 52398 h 622300"/>
                <a:gd name="connsiteX240" fmla="*/ 15893 w 1721798"/>
                <a:gd name="connsiteY240" fmla="*/ 49224 h 622300"/>
                <a:gd name="connsiteX241" fmla="*/ 23801 w 1721798"/>
                <a:gd name="connsiteY241" fmla="*/ 46050 h 622300"/>
                <a:gd name="connsiteX242" fmla="*/ 32546 w 1721798"/>
                <a:gd name="connsiteY242" fmla="*/ 41259 h 622300"/>
                <a:gd name="connsiteX243" fmla="*/ 44484 w 1721798"/>
                <a:gd name="connsiteY243" fmla="*/ 36529 h 622300"/>
                <a:gd name="connsiteX244" fmla="*/ 57944 w 1721798"/>
                <a:gd name="connsiteY244" fmla="*/ 32546 h 622300"/>
                <a:gd name="connsiteX245" fmla="*/ 71403 w 1721798"/>
                <a:gd name="connsiteY245" fmla="*/ 27755 h 622300"/>
                <a:gd name="connsiteX246" fmla="*/ 86535 w 1721798"/>
                <a:gd name="connsiteY246" fmla="*/ 22216 h 622300"/>
                <a:gd name="connsiteX247" fmla="*/ 103188 w 1721798"/>
                <a:gd name="connsiteY247" fmla="*/ 17487 h 622300"/>
                <a:gd name="connsiteX248" fmla="*/ 120678 w 1721798"/>
                <a:gd name="connsiteY248" fmla="*/ 14313 h 622300"/>
                <a:gd name="connsiteX249" fmla="*/ 139688 w 1721798"/>
                <a:gd name="connsiteY249" fmla="*/ 10330 h 622300"/>
                <a:gd name="connsiteX250" fmla="*/ 158775 w 1721798"/>
                <a:gd name="connsiteY250" fmla="*/ 6348 h 622300"/>
                <a:gd name="connsiteX251" fmla="*/ 180218 w 1721798"/>
                <a:gd name="connsiteY251" fmla="*/ 3983 h 622300"/>
                <a:gd name="connsiteX252" fmla="*/ 200825 w 1721798"/>
                <a:gd name="connsiteY252" fmla="*/ 2365 h 622300"/>
                <a:gd name="connsiteX253" fmla="*/ 211167 w 1721798"/>
                <a:gd name="connsiteY253" fmla="*/ 809 h 622300"/>
                <a:gd name="connsiteX254" fmla="*/ 221433 w 1721798"/>
                <a:gd name="connsiteY254" fmla="*/ 809 h 622300"/>
                <a:gd name="connsiteX255" fmla="*/ 232535 w 1721798"/>
                <a:gd name="connsiteY255" fmla="*/ 809 h 622300"/>
                <a:gd name="connsiteX256" fmla="*/ 242876 w 1721798"/>
                <a:gd name="connsiteY25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565976 w 1721798"/>
                <a:gd name="connsiteY160" fmla="*/ 521488 h 622300"/>
                <a:gd name="connsiteX161" fmla="*/ 563543 w 1721798"/>
                <a:gd name="connsiteY161" fmla="*/ 522297 h 622300"/>
                <a:gd name="connsiteX162" fmla="*/ 428645 w 1721798"/>
                <a:gd name="connsiteY162" fmla="*/ 586580 h 622300"/>
                <a:gd name="connsiteX163" fmla="*/ 414349 w 1721798"/>
                <a:gd name="connsiteY163" fmla="*/ 593737 h 622300"/>
                <a:gd name="connsiteX164" fmla="*/ 372299 w 1721798"/>
                <a:gd name="connsiteY164" fmla="*/ 610414 h 622300"/>
                <a:gd name="connsiteX165" fmla="*/ 360360 w 1721798"/>
                <a:gd name="connsiteY165" fmla="*/ 615144 h 622300"/>
                <a:gd name="connsiteX166" fmla="*/ 349258 w 1721798"/>
                <a:gd name="connsiteY166" fmla="*/ 619126 h 622300"/>
                <a:gd name="connsiteX167" fmla="*/ 340513 w 1721798"/>
                <a:gd name="connsiteY167" fmla="*/ 621491 h 622300"/>
                <a:gd name="connsiteX168" fmla="*/ 331769 w 1721798"/>
                <a:gd name="connsiteY168" fmla="*/ 622300 h 622300"/>
                <a:gd name="connsiteX169" fmla="*/ 325457 w 1721798"/>
                <a:gd name="connsiteY169" fmla="*/ 622300 h 622300"/>
                <a:gd name="connsiteX170" fmla="*/ 311161 w 1721798"/>
                <a:gd name="connsiteY170" fmla="*/ 619126 h 622300"/>
                <a:gd name="connsiteX171" fmla="*/ 295269 w 1721798"/>
                <a:gd name="connsiteY171" fmla="*/ 610414 h 622300"/>
                <a:gd name="connsiteX172" fmla="*/ 280213 w 1721798"/>
                <a:gd name="connsiteY172" fmla="*/ 598466 h 622300"/>
                <a:gd name="connsiteX173" fmla="*/ 263559 w 1721798"/>
                <a:gd name="connsiteY173" fmla="*/ 584215 h 622300"/>
                <a:gd name="connsiteX174" fmla="*/ 247667 w 1721798"/>
                <a:gd name="connsiteY174" fmla="*/ 566729 h 622300"/>
                <a:gd name="connsiteX175" fmla="*/ 232535 w 1721798"/>
                <a:gd name="connsiteY175" fmla="*/ 548495 h 622300"/>
                <a:gd name="connsiteX176" fmla="*/ 216718 w 1721798"/>
                <a:gd name="connsiteY176" fmla="*/ 528644 h 622300"/>
                <a:gd name="connsiteX177" fmla="*/ 202422 w 1721798"/>
                <a:gd name="connsiteY177" fmla="*/ 507237 h 622300"/>
                <a:gd name="connsiteX178" fmla="*/ 188126 w 1721798"/>
                <a:gd name="connsiteY178" fmla="*/ 487385 h 622300"/>
                <a:gd name="connsiteX179" fmla="*/ 175428 w 1721798"/>
                <a:gd name="connsiteY179" fmla="*/ 467534 h 622300"/>
                <a:gd name="connsiteX180" fmla="*/ 163489 w 1721798"/>
                <a:gd name="connsiteY180" fmla="*/ 447683 h 622300"/>
                <a:gd name="connsiteX181" fmla="*/ 153984 w 1721798"/>
                <a:gd name="connsiteY181" fmla="*/ 431005 h 622300"/>
                <a:gd name="connsiteX182" fmla="*/ 145239 w 1721798"/>
                <a:gd name="connsiteY182" fmla="*/ 415945 h 622300"/>
                <a:gd name="connsiteX183" fmla="*/ 138928 w 1721798"/>
                <a:gd name="connsiteY183" fmla="*/ 403997 h 622300"/>
                <a:gd name="connsiteX184" fmla="*/ 134137 w 1721798"/>
                <a:gd name="connsiteY184" fmla="*/ 395285 h 622300"/>
                <a:gd name="connsiteX185" fmla="*/ 132540 w 1721798"/>
                <a:gd name="connsiteY185" fmla="*/ 390556 h 622300"/>
                <a:gd name="connsiteX186" fmla="*/ 133377 w 1721798"/>
                <a:gd name="connsiteY186" fmla="*/ 384146 h 622300"/>
                <a:gd name="connsiteX187" fmla="*/ 137331 w 1721798"/>
                <a:gd name="connsiteY187" fmla="*/ 373069 h 622300"/>
                <a:gd name="connsiteX188" fmla="*/ 143642 w 1721798"/>
                <a:gd name="connsiteY188" fmla="*/ 361183 h 622300"/>
                <a:gd name="connsiteX189" fmla="*/ 151627 w 1721798"/>
                <a:gd name="connsiteY189" fmla="*/ 347679 h 622300"/>
                <a:gd name="connsiteX190" fmla="*/ 161892 w 1721798"/>
                <a:gd name="connsiteY190" fmla="*/ 334175 h 622300"/>
                <a:gd name="connsiteX191" fmla="*/ 170637 w 1721798"/>
                <a:gd name="connsiteY191" fmla="*/ 320671 h 622300"/>
                <a:gd name="connsiteX192" fmla="*/ 180218 w 1721798"/>
                <a:gd name="connsiteY192" fmla="*/ 311150 h 622300"/>
                <a:gd name="connsiteX193" fmla="*/ 187290 w 1721798"/>
                <a:gd name="connsiteY193" fmla="*/ 303994 h 622300"/>
                <a:gd name="connsiteX194" fmla="*/ 207973 w 1721798"/>
                <a:gd name="connsiteY194" fmla="*/ 288934 h 622300"/>
                <a:gd name="connsiteX195" fmla="*/ 228580 w 1721798"/>
                <a:gd name="connsiteY195" fmla="*/ 274621 h 622300"/>
                <a:gd name="connsiteX196" fmla="*/ 250024 w 1721798"/>
                <a:gd name="connsiteY196" fmla="*/ 260370 h 622300"/>
                <a:gd name="connsiteX197" fmla="*/ 269871 w 1721798"/>
                <a:gd name="connsiteY197" fmla="*/ 247675 h 622300"/>
                <a:gd name="connsiteX198" fmla="*/ 287360 w 1721798"/>
                <a:gd name="connsiteY198" fmla="*/ 238154 h 622300"/>
                <a:gd name="connsiteX199" fmla="*/ 300820 w 1721798"/>
                <a:gd name="connsiteY199" fmla="*/ 229380 h 622300"/>
                <a:gd name="connsiteX200" fmla="*/ 310325 w 1721798"/>
                <a:gd name="connsiteY200" fmla="*/ 223841 h 622300"/>
                <a:gd name="connsiteX201" fmla="*/ 313519 w 1721798"/>
                <a:gd name="connsiteY201" fmla="*/ 222223 h 622300"/>
                <a:gd name="connsiteX202" fmla="*/ 311161 w 1721798"/>
                <a:gd name="connsiteY202" fmla="*/ 221477 h 622300"/>
                <a:gd name="connsiteX203" fmla="*/ 304774 w 1721798"/>
                <a:gd name="connsiteY203" fmla="*/ 219859 h 622300"/>
                <a:gd name="connsiteX204" fmla="*/ 293672 w 1721798"/>
                <a:gd name="connsiteY204" fmla="*/ 216685 h 622300"/>
                <a:gd name="connsiteX205" fmla="*/ 277779 w 1721798"/>
                <a:gd name="connsiteY205" fmla="*/ 213511 h 622300"/>
                <a:gd name="connsiteX206" fmla="*/ 259529 w 1721798"/>
                <a:gd name="connsiteY206" fmla="*/ 210337 h 622300"/>
                <a:gd name="connsiteX207" fmla="*/ 238162 w 1721798"/>
                <a:gd name="connsiteY207" fmla="*/ 207973 h 622300"/>
                <a:gd name="connsiteX208" fmla="*/ 212688 w 1721798"/>
                <a:gd name="connsiteY208" fmla="*/ 206355 h 622300"/>
                <a:gd name="connsiteX209" fmla="*/ 185769 w 1721798"/>
                <a:gd name="connsiteY209" fmla="*/ 207973 h 622300"/>
                <a:gd name="connsiteX210" fmla="*/ 167519 w 1721798"/>
                <a:gd name="connsiteY210" fmla="*/ 209528 h 622300"/>
                <a:gd name="connsiteX211" fmla="*/ 145239 w 1721798"/>
                <a:gd name="connsiteY211" fmla="*/ 214320 h 622300"/>
                <a:gd name="connsiteX212" fmla="*/ 121438 w 1721798"/>
                <a:gd name="connsiteY212" fmla="*/ 218303 h 622300"/>
                <a:gd name="connsiteX213" fmla="*/ 97637 w 1721798"/>
                <a:gd name="connsiteY213" fmla="*/ 223841 h 622300"/>
                <a:gd name="connsiteX214" fmla="*/ 74597 w 1721798"/>
                <a:gd name="connsiteY214" fmla="*/ 229380 h 622300"/>
                <a:gd name="connsiteX215" fmla="*/ 57944 w 1721798"/>
                <a:gd name="connsiteY215" fmla="*/ 234172 h 622300"/>
                <a:gd name="connsiteX216" fmla="*/ 44484 w 1721798"/>
                <a:gd name="connsiteY216" fmla="*/ 238154 h 622300"/>
                <a:gd name="connsiteX217" fmla="*/ 40454 w 1721798"/>
                <a:gd name="connsiteY217" fmla="*/ 238901 h 622300"/>
                <a:gd name="connsiteX218" fmla="*/ 61898 w 1721798"/>
                <a:gd name="connsiteY218" fmla="*/ 186503 h 622300"/>
                <a:gd name="connsiteX219" fmla="*/ 110336 w 1721798"/>
                <a:gd name="connsiteY219" fmla="*/ 131741 h 622300"/>
                <a:gd name="connsiteX220" fmla="*/ 108739 w 1721798"/>
                <a:gd name="connsiteY220" fmla="*/ 130994 h 622300"/>
                <a:gd name="connsiteX221" fmla="*/ 102428 w 1721798"/>
                <a:gd name="connsiteY221" fmla="*/ 129376 h 622300"/>
                <a:gd name="connsiteX222" fmla="*/ 94444 w 1721798"/>
                <a:gd name="connsiteY222" fmla="*/ 126203 h 622300"/>
                <a:gd name="connsiteX223" fmla="*/ 84102 w 1721798"/>
                <a:gd name="connsiteY223" fmla="*/ 123029 h 622300"/>
                <a:gd name="connsiteX224" fmla="*/ 73000 w 1721798"/>
                <a:gd name="connsiteY224" fmla="*/ 119046 h 622300"/>
                <a:gd name="connsiteX225" fmla="*/ 63495 w 1721798"/>
                <a:gd name="connsiteY225" fmla="*/ 114317 h 622300"/>
                <a:gd name="connsiteX226" fmla="*/ 53990 w 1721798"/>
                <a:gd name="connsiteY226" fmla="*/ 109525 h 622300"/>
                <a:gd name="connsiteX227" fmla="*/ 47602 w 1721798"/>
                <a:gd name="connsiteY227" fmla="*/ 106351 h 622300"/>
                <a:gd name="connsiteX228" fmla="*/ 42051 w 1721798"/>
                <a:gd name="connsiteY228" fmla="*/ 101622 h 622300"/>
                <a:gd name="connsiteX229" fmla="*/ 34903 w 1721798"/>
                <a:gd name="connsiteY229" fmla="*/ 95274 h 622300"/>
                <a:gd name="connsiteX230" fmla="*/ 27755 w 1721798"/>
                <a:gd name="connsiteY230" fmla="*/ 88118 h 622300"/>
                <a:gd name="connsiteX231" fmla="*/ 19847 w 1721798"/>
                <a:gd name="connsiteY231" fmla="*/ 80961 h 622300"/>
                <a:gd name="connsiteX232" fmla="*/ 12699 w 1721798"/>
                <a:gd name="connsiteY232" fmla="*/ 72996 h 622300"/>
                <a:gd name="connsiteX233" fmla="*/ 6388 w 1721798"/>
                <a:gd name="connsiteY233" fmla="*/ 66648 h 622300"/>
                <a:gd name="connsiteX234" fmla="*/ 2358 w 1721798"/>
                <a:gd name="connsiteY234" fmla="*/ 61110 h 622300"/>
                <a:gd name="connsiteX235" fmla="*/ 0 w 1721798"/>
                <a:gd name="connsiteY235" fmla="*/ 57127 h 622300"/>
                <a:gd name="connsiteX236" fmla="*/ 761 w 1721798"/>
                <a:gd name="connsiteY236" fmla="*/ 55571 h 622300"/>
                <a:gd name="connsiteX237" fmla="*/ 3954 w 1721798"/>
                <a:gd name="connsiteY237" fmla="*/ 54762 h 622300"/>
                <a:gd name="connsiteX238" fmla="*/ 9505 w 1721798"/>
                <a:gd name="connsiteY238" fmla="*/ 52398 h 622300"/>
                <a:gd name="connsiteX239" fmla="*/ 15893 w 1721798"/>
                <a:gd name="connsiteY239" fmla="*/ 49224 h 622300"/>
                <a:gd name="connsiteX240" fmla="*/ 23801 w 1721798"/>
                <a:gd name="connsiteY240" fmla="*/ 46050 h 622300"/>
                <a:gd name="connsiteX241" fmla="*/ 32546 w 1721798"/>
                <a:gd name="connsiteY241" fmla="*/ 41259 h 622300"/>
                <a:gd name="connsiteX242" fmla="*/ 44484 w 1721798"/>
                <a:gd name="connsiteY242" fmla="*/ 36529 h 622300"/>
                <a:gd name="connsiteX243" fmla="*/ 57944 w 1721798"/>
                <a:gd name="connsiteY243" fmla="*/ 32546 h 622300"/>
                <a:gd name="connsiteX244" fmla="*/ 71403 w 1721798"/>
                <a:gd name="connsiteY244" fmla="*/ 27755 h 622300"/>
                <a:gd name="connsiteX245" fmla="*/ 86535 w 1721798"/>
                <a:gd name="connsiteY245" fmla="*/ 22216 h 622300"/>
                <a:gd name="connsiteX246" fmla="*/ 103188 w 1721798"/>
                <a:gd name="connsiteY246" fmla="*/ 17487 h 622300"/>
                <a:gd name="connsiteX247" fmla="*/ 120678 w 1721798"/>
                <a:gd name="connsiteY247" fmla="*/ 14313 h 622300"/>
                <a:gd name="connsiteX248" fmla="*/ 139688 w 1721798"/>
                <a:gd name="connsiteY248" fmla="*/ 10330 h 622300"/>
                <a:gd name="connsiteX249" fmla="*/ 158775 w 1721798"/>
                <a:gd name="connsiteY249" fmla="*/ 6348 h 622300"/>
                <a:gd name="connsiteX250" fmla="*/ 180218 w 1721798"/>
                <a:gd name="connsiteY250" fmla="*/ 3983 h 622300"/>
                <a:gd name="connsiteX251" fmla="*/ 200825 w 1721798"/>
                <a:gd name="connsiteY251" fmla="*/ 2365 h 622300"/>
                <a:gd name="connsiteX252" fmla="*/ 211167 w 1721798"/>
                <a:gd name="connsiteY252" fmla="*/ 809 h 622300"/>
                <a:gd name="connsiteX253" fmla="*/ 221433 w 1721798"/>
                <a:gd name="connsiteY253" fmla="*/ 809 h 622300"/>
                <a:gd name="connsiteX254" fmla="*/ 232535 w 1721798"/>
                <a:gd name="connsiteY254" fmla="*/ 809 h 622300"/>
                <a:gd name="connsiteX255" fmla="*/ 242876 w 1721798"/>
                <a:gd name="connsiteY25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565976 w 1721798"/>
                <a:gd name="connsiteY160" fmla="*/ 521488 h 622300"/>
                <a:gd name="connsiteX161" fmla="*/ 563543 w 1721798"/>
                <a:gd name="connsiteY161" fmla="*/ 522297 h 622300"/>
                <a:gd name="connsiteX162" fmla="*/ 414349 w 1721798"/>
                <a:gd name="connsiteY162" fmla="*/ 593737 h 622300"/>
                <a:gd name="connsiteX163" fmla="*/ 372299 w 1721798"/>
                <a:gd name="connsiteY163" fmla="*/ 610414 h 622300"/>
                <a:gd name="connsiteX164" fmla="*/ 360360 w 1721798"/>
                <a:gd name="connsiteY164" fmla="*/ 615144 h 622300"/>
                <a:gd name="connsiteX165" fmla="*/ 349258 w 1721798"/>
                <a:gd name="connsiteY165" fmla="*/ 619126 h 622300"/>
                <a:gd name="connsiteX166" fmla="*/ 340513 w 1721798"/>
                <a:gd name="connsiteY166" fmla="*/ 621491 h 622300"/>
                <a:gd name="connsiteX167" fmla="*/ 331769 w 1721798"/>
                <a:gd name="connsiteY167" fmla="*/ 622300 h 622300"/>
                <a:gd name="connsiteX168" fmla="*/ 325457 w 1721798"/>
                <a:gd name="connsiteY168" fmla="*/ 622300 h 622300"/>
                <a:gd name="connsiteX169" fmla="*/ 311161 w 1721798"/>
                <a:gd name="connsiteY169" fmla="*/ 619126 h 622300"/>
                <a:gd name="connsiteX170" fmla="*/ 295269 w 1721798"/>
                <a:gd name="connsiteY170" fmla="*/ 610414 h 622300"/>
                <a:gd name="connsiteX171" fmla="*/ 280213 w 1721798"/>
                <a:gd name="connsiteY171" fmla="*/ 598466 h 622300"/>
                <a:gd name="connsiteX172" fmla="*/ 263559 w 1721798"/>
                <a:gd name="connsiteY172" fmla="*/ 584215 h 622300"/>
                <a:gd name="connsiteX173" fmla="*/ 247667 w 1721798"/>
                <a:gd name="connsiteY173" fmla="*/ 566729 h 622300"/>
                <a:gd name="connsiteX174" fmla="*/ 232535 w 1721798"/>
                <a:gd name="connsiteY174" fmla="*/ 548495 h 622300"/>
                <a:gd name="connsiteX175" fmla="*/ 216718 w 1721798"/>
                <a:gd name="connsiteY175" fmla="*/ 528644 h 622300"/>
                <a:gd name="connsiteX176" fmla="*/ 202422 w 1721798"/>
                <a:gd name="connsiteY176" fmla="*/ 507237 h 622300"/>
                <a:gd name="connsiteX177" fmla="*/ 188126 w 1721798"/>
                <a:gd name="connsiteY177" fmla="*/ 487385 h 622300"/>
                <a:gd name="connsiteX178" fmla="*/ 175428 w 1721798"/>
                <a:gd name="connsiteY178" fmla="*/ 467534 h 622300"/>
                <a:gd name="connsiteX179" fmla="*/ 163489 w 1721798"/>
                <a:gd name="connsiteY179" fmla="*/ 447683 h 622300"/>
                <a:gd name="connsiteX180" fmla="*/ 153984 w 1721798"/>
                <a:gd name="connsiteY180" fmla="*/ 431005 h 622300"/>
                <a:gd name="connsiteX181" fmla="*/ 145239 w 1721798"/>
                <a:gd name="connsiteY181" fmla="*/ 415945 h 622300"/>
                <a:gd name="connsiteX182" fmla="*/ 138928 w 1721798"/>
                <a:gd name="connsiteY182" fmla="*/ 403997 h 622300"/>
                <a:gd name="connsiteX183" fmla="*/ 134137 w 1721798"/>
                <a:gd name="connsiteY183" fmla="*/ 395285 h 622300"/>
                <a:gd name="connsiteX184" fmla="*/ 132540 w 1721798"/>
                <a:gd name="connsiteY184" fmla="*/ 390556 h 622300"/>
                <a:gd name="connsiteX185" fmla="*/ 133377 w 1721798"/>
                <a:gd name="connsiteY185" fmla="*/ 384146 h 622300"/>
                <a:gd name="connsiteX186" fmla="*/ 137331 w 1721798"/>
                <a:gd name="connsiteY186" fmla="*/ 373069 h 622300"/>
                <a:gd name="connsiteX187" fmla="*/ 143642 w 1721798"/>
                <a:gd name="connsiteY187" fmla="*/ 361183 h 622300"/>
                <a:gd name="connsiteX188" fmla="*/ 151627 w 1721798"/>
                <a:gd name="connsiteY188" fmla="*/ 347679 h 622300"/>
                <a:gd name="connsiteX189" fmla="*/ 161892 w 1721798"/>
                <a:gd name="connsiteY189" fmla="*/ 334175 h 622300"/>
                <a:gd name="connsiteX190" fmla="*/ 170637 w 1721798"/>
                <a:gd name="connsiteY190" fmla="*/ 320671 h 622300"/>
                <a:gd name="connsiteX191" fmla="*/ 180218 w 1721798"/>
                <a:gd name="connsiteY191" fmla="*/ 311150 h 622300"/>
                <a:gd name="connsiteX192" fmla="*/ 187290 w 1721798"/>
                <a:gd name="connsiteY192" fmla="*/ 303994 h 622300"/>
                <a:gd name="connsiteX193" fmla="*/ 207973 w 1721798"/>
                <a:gd name="connsiteY193" fmla="*/ 288934 h 622300"/>
                <a:gd name="connsiteX194" fmla="*/ 228580 w 1721798"/>
                <a:gd name="connsiteY194" fmla="*/ 274621 h 622300"/>
                <a:gd name="connsiteX195" fmla="*/ 250024 w 1721798"/>
                <a:gd name="connsiteY195" fmla="*/ 260370 h 622300"/>
                <a:gd name="connsiteX196" fmla="*/ 269871 w 1721798"/>
                <a:gd name="connsiteY196" fmla="*/ 247675 h 622300"/>
                <a:gd name="connsiteX197" fmla="*/ 287360 w 1721798"/>
                <a:gd name="connsiteY197" fmla="*/ 238154 h 622300"/>
                <a:gd name="connsiteX198" fmla="*/ 300820 w 1721798"/>
                <a:gd name="connsiteY198" fmla="*/ 229380 h 622300"/>
                <a:gd name="connsiteX199" fmla="*/ 310325 w 1721798"/>
                <a:gd name="connsiteY199" fmla="*/ 223841 h 622300"/>
                <a:gd name="connsiteX200" fmla="*/ 313519 w 1721798"/>
                <a:gd name="connsiteY200" fmla="*/ 222223 h 622300"/>
                <a:gd name="connsiteX201" fmla="*/ 311161 w 1721798"/>
                <a:gd name="connsiteY201" fmla="*/ 221477 h 622300"/>
                <a:gd name="connsiteX202" fmla="*/ 304774 w 1721798"/>
                <a:gd name="connsiteY202" fmla="*/ 219859 h 622300"/>
                <a:gd name="connsiteX203" fmla="*/ 293672 w 1721798"/>
                <a:gd name="connsiteY203" fmla="*/ 216685 h 622300"/>
                <a:gd name="connsiteX204" fmla="*/ 277779 w 1721798"/>
                <a:gd name="connsiteY204" fmla="*/ 213511 h 622300"/>
                <a:gd name="connsiteX205" fmla="*/ 259529 w 1721798"/>
                <a:gd name="connsiteY205" fmla="*/ 210337 h 622300"/>
                <a:gd name="connsiteX206" fmla="*/ 238162 w 1721798"/>
                <a:gd name="connsiteY206" fmla="*/ 207973 h 622300"/>
                <a:gd name="connsiteX207" fmla="*/ 212688 w 1721798"/>
                <a:gd name="connsiteY207" fmla="*/ 206355 h 622300"/>
                <a:gd name="connsiteX208" fmla="*/ 185769 w 1721798"/>
                <a:gd name="connsiteY208" fmla="*/ 207973 h 622300"/>
                <a:gd name="connsiteX209" fmla="*/ 167519 w 1721798"/>
                <a:gd name="connsiteY209" fmla="*/ 209528 h 622300"/>
                <a:gd name="connsiteX210" fmla="*/ 145239 w 1721798"/>
                <a:gd name="connsiteY210" fmla="*/ 214320 h 622300"/>
                <a:gd name="connsiteX211" fmla="*/ 121438 w 1721798"/>
                <a:gd name="connsiteY211" fmla="*/ 218303 h 622300"/>
                <a:gd name="connsiteX212" fmla="*/ 97637 w 1721798"/>
                <a:gd name="connsiteY212" fmla="*/ 223841 h 622300"/>
                <a:gd name="connsiteX213" fmla="*/ 74597 w 1721798"/>
                <a:gd name="connsiteY213" fmla="*/ 229380 h 622300"/>
                <a:gd name="connsiteX214" fmla="*/ 57944 w 1721798"/>
                <a:gd name="connsiteY214" fmla="*/ 234172 h 622300"/>
                <a:gd name="connsiteX215" fmla="*/ 44484 w 1721798"/>
                <a:gd name="connsiteY215" fmla="*/ 238154 h 622300"/>
                <a:gd name="connsiteX216" fmla="*/ 40454 w 1721798"/>
                <a:gd name="connsiteY216" fmla="*/ 238901 h 622300"/>
                <a:gd name="connsiteX217" fmla="*/ 61898 w 1721798"/>
                <a:gd name="connsiteY217" fmla="*/ 186503 h 622300"/>
                <a:gd name="connsiteX218" fmla="*/ 110336 w 1721798"/>
                <a:gd name="connsiteY218" fmla="*/ 131741 h 622300"/>
                <a:gd name="connsiteX219" fmla="*/ 108739 w 1721798"/>
                <a:gd name="connsiteY219" fmla="*/ 130994 h 622300"/>
                <a:gd name="connsiteX220" fmla="*/ 102428 w 1721798"/>
                <a:gd name="connsiteY220" fmla="*/ 129376 h 622300"/>
                <a:gd name="connsiteX221" fmla="*/ 94444 w 1721798"/>
                <a:gd name="connsiteY221" fmla="*/ 126203 h 622300"/>
                <a:gd name="connsiteX222" fmla="*/ 84102 w 1721798"/>
                <a:gd name="connsiteY222" fmla="*/ 123029 h 622300"/>
                <a:gd name="connsiteX223" fmla="*/ 73000 w 1721798"/>
                <a:gd name="connsiteY223" fmla="*/ 119046 h 622300"/>
                <a:gd name="connsiteX224" fmla="*/ 63495 w 1721798"/>
                <a:gd name="connsiteY224" fmla="*/ 114317 h 622300"/>
                <a:gd name="connsiteX225" fmla="*/ 53990 w 1721798"/>
                <a:gd name="connsiteY225" fmla="*/ 109525 h 622300"/>
                <a:gd name="connsiteX226" fmla="*/ 47602 w 1721798"/>
                <a:gd name="connsiteY226" fmla="*/ 106351 h 622300"/>
                <a:gd name="connsiteX227" fmla="*/ 42051 w 1721798"/>
                <a:gd name="connsiteY227" fmla="*/ 101622 h 622300"/>
                <a:gd name="connsiteX228" fmla="*/ 34903 w 1721798"/>
                <a:gd name="connsiteY228" fmla="*/ 95274 h 622300"/>
                <a:gd name="connsiteX229" fmla="*/ 27755 w 1721798"/>
                <a:gd name="connsiteY229" fmla="*/ 88118 h 622300"/>
                <a:gd name="connsiteX230" fmla="*/ 19847 w 1721798"/>
                <a:gd name="connsiteY230" fmla="*/ 80961 h 622300"/>
                <a:gd name="connsiteX231" fmla="*/ 12699 w 1721798"/>
                <a:gd name="connsiteY231" fmla="*/ 72996 h 622300"/>
                <a:gd name="connsiteX232" fmla="*/ 6388 w 1721798"/>
                <a:gd name="connsiteY232" fmla="*/ 66648 h 622300"/>
                <a:gd name="connsiteX233" fmla="*/ 2358 w 1721798"/>
                <a:gd name="connsiteY233" fmla="*/ 61110 h 622300"/>
                <a:gd name="connsiteX234" fmla="*/ 0 w 1721798"/>
                <a:gd name="connsiteY234" fmla="*/ 57127 h 622300"/>
                <a:gd name="connsiteX235" fmla="*/ 761 w 1721798"/>
                <a:gd name="connsiteY235" fmla="*/ 55571 h 622300"/>
                <a:gd name="connsiteX236" fmla="*/ 3954 w 1721798"/>
                <a:gd name="connsiteY236" fmla="*/ 54762 h 622300"/>
                <a:gd name="connsiteX237" fmla="*/ 9505 w 1721798"/>
                <a:gd name="connsiteY237" fmla="*/ 52398 h 622300"/>
                <a:gd name="connsiteX238" fmla="*/ 15893 w 1721798"/>
                <a:gd name="connsiteY238" fmla="*/ 49224 h 622300"/>
                <a:gd name="connsiteX239" fmla="*/ 23801 w 1721798"/>
                <a:gd name="connsiteY239" fmla="*/ 46050 h 622300"/>
                <a:gd name="connsiteX240" fmla="*/ 32546 w 1721798"/>
                <a:gd name="connsiteY240" fmla="*/ 41259 h 622300"/>
                <a:gd name="connsiteX241" fmla="*/ 44484 w 1721798"/>
                <a:gd name="connsiteY241" fmla="*/ 36529 h 622300"/>
                <a:gd name="connsiteX242" fmla="*/ 57944 w 1721798"/>
                <a:gd name="connsiteY242" fmla="*/ 32546 h 622300"/>
                <a:gd name="connsiteX243" fmla="*/ 71403 w 1721798"/>
                <a:gd name="connsiteY243" fmla="*/ 27755 h 622300"/>
                <a:gd name="connsiteX244" fmla="*/ 86535 w 1721798"/>
                <a:gd name="connsiteY244" fmla="*/ 22216 h 622300"/>
                <a:gd name="connsiteX245" fmla="*/ 103188 w 1721798"/>
                <a:gd name="connsiteY245" fmla="*/ 17487 h 622300"/>
                <a:gd name="connsiteX246" fmla="*/ 120678 w 1721798"/>
                <a:gd name="connsiteY246" fmla="*/ 14313 h 622300"/>
                <a:gd name="connsiteX247" fmla="*/ 139688 w 1721798"/>
                <a:gd name="connsiteY247" fmla="*/ 10330 h 622300"/>
                <a:gd name="connsiteX248" fmla="*/ 158775 w 1721798"/>
                <a:gd name="connsiteY248" fmla="*/ 6348 h 622300"/>
                <a:gd name="connsiteX249" fmla="*/ 180218 w 1721798"/>
                <a:gd name="connsiteY249" fmla="*/ 3983 h 622300"/>
                <a:gd name="connsiteX250" fmla="*/ 200825 w 1721798"/>
                <a:gd name="connsiteY250" fmla="*/ 2365 h 622300"/>
                <a:gd name="connsiteX251" fmla="*/ 211167 w 1721798"/>
                <a:gd name="connsiteY251" fmla="*/ 809 h 622300"/>
                <a:gd name="connsiteX252" fmla="*/ 221433 w 1721798"/>
                <a:gd name="connsiteY252" fmla="*/ 809 h 622300"/>
                <a:gd name="connsiteX253" fmla="*/ 232535 w 1721798"/>
                <a:gd name="connsiteY253" fmla="*/ 809 h 622300"/>
                <a:gd name="connsiteX254" fmla="*/ 242876 w 1721798"/>
                <a:gd name="connsiteY25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565976 w 1721798"/>
                <a:gd name="connsiteY160" fmla="*/ 521488 h 622300"/>
                <a:gd name="connsiteX161" fmla="*/ 414349 w 1721798"/>
                <a:gd name="connsiteY161" fmla="*/ 593737 h 622300"/>
                <a:gd name="connsiteX162" fmla="*/ 372299 w 1721798"/>
                <a:gd name="connsiteY162" fmla="*/ 610414 h 622300"/>
                <a:gd name="connsiteX163" fmla="*/ 360360 w 1721798"/>
                <a:gd name="connsiteY163" fmla="*/ 615144 h 622300"/>
                <a:gd name="connsiteX164" fmla="*/ 349258 w 1721798"/>
                <a:gd name="connsiteY164" fmla="*/ 619126 h 622300"/>
                <a:gd name="connsiteX165" fmla="*/ 340513 w 1721798"/>
                <a:gd name="connsiteY165" fmla="*/ 621491 h 622300"/>
                <a:gd name="connsiteX166" fmla="*/ 331769 w 1721798"/>
                <a:gd name="connsiteY166" fmla="*/ 622300 h 622300"/>
                <a:gd name="connsiteX167" fmla="*/ 325457 w 1721798"/>
                <a:gd name="connsiteY167" fmla="*/ 622300 h 622300"/>
                <a:gd name="connsiteX168" fmla="*/ 311161 w 1721798"/>
                <a:gd name="connsiteY168" fmla="*/ 619126 h 622300"/>
                <a:gd name="connsiteX169" fmla="*/ 295269 w 1721798"/>
                <a:gd name="connsiteY169" fmla="*/ 610414 h 622300"/>
                <a:gd name="connsiteX170" fmla="*/ 280213 w 1721798"/>
                <a:gd name="connsiteY170" fmla="*/ 598466 h 622300"/>
                <a:gd name="connsiteX171" fmla="*/ 263559 w 1721798"/>
                <a:gd name="connsiteY171" fmla="*/ 584215 h 622300"/>
                <a:gd name="connsiteX172" fmla="*/ 247667 w 1721798"/>
                <a:gd name="connsiteY172" fmla="*/ 566729 h 622300"/>
                <a:gd name="connsiteX173" fmla="*/ 232535 w 1721798"/>
                <a:gd name="connsiteY173" fmla="*/ 548495 h 622300"/>
                <a:gd name="connsiteX174" fmla="*/ 216718 w 1721798"/>
                <a:gd name="connsiteY174" fmla="*/ 528644 h 622300"/>
                <a:gd name="connsiteX175" fmla="*/ 202422 w 1721798"/>
                <a:gd name="connsiteY175" fmla="*/ 507237 h 622300"/>
                <a:gd name="connsiteX176" fmla="*/ 188126 w 1721798"/>
                <a:gd name="connsiteY176" fmla="*/ 487385 h 622300"/>
                <a:gd name="connsiteX177" fmla="*/ 175428 w 1721798"/>
                <a:gd name="connsiteY177" fmla="*/ 467534 h 622300"/>
                <a:gd name="connsiteX178" fmla="*/ 163489 w 1721798"/>
                <a:gd name="connsiteY178" fmla="*/ 447683 h 622300"/>
                <a:gd name="connsiteX179" fmla="*/ 153984 w 1721798"/>
                <a:gd name="connsiteY179" fmla="*/ 431005 h 622300"/>
                <a:gd name="connsiteX180" fmla="*/ 145239 w 1721798"/>
                <a:gd name="connsiteY180" fmla="*/ 415945 h 622300"/>
                <a:gd name="connsiteX181" fmla="*/ 138928 w 1721798"/>
                <a:gd name="connsiteY181" fmla="*/ 403997 h 622300"/>
                <a:gd name="connsiteX182" fmla="*/ 134137 w 1721798"/>
                <a:gd name="connsiteY182" fmla="*/ 395285 h 622300"/>
                <a:gd name="connsiteX183" fmla="*/ 132540 w 1721798"/>
                <a:gd name="connsiteY183" fmla="*/ 390556 h 622300"/>
                <a:gd name="connsiteX184" fmla="*/ 133377 w 1721798"/>
                <a:gd name="connsiteY184" fmla="*/ 384146 h 622300"/>
                <a:gd name="connsiteX185" fmla="*/ 137331 w 1721798"/>
                <a:gd name="connsiteY185" fmla="*/ 373069 h 622300"/>
                <a:gd name="connsiteX186" fmla="*/ 143642 w 1721798"/>
                <a:gd name="connsiteY186" fmla="*/ 361183 h 622300"/>
                <a:gd name="connsiteX187" fmla="*/ 151627 w 1721798"/>
                <a:gd name="connsiteY187" fmla="*/ 347679 h 622300"/>
                <a:gd name="connsiteX188" fmla="*/ 161892 w 1721798"/>
                <a:gd name="connsiteY188" fmla="*/ 334175 h 622300"/>
                <a:gd name="connsiteX189" fmla="*/ 170637 w 1721798"/>
                <a:gd name="connsiteY189" fmla="*/ 320671 h 622300"/>
                <a:gd name="connsiteX190" fmla="*/ 180218 w 1721798"/>
                <a:gd name="connsiteY190" fmla="*/ 311150 h 622300"/>
                <a:gd name="connsiteX191" fmla="*/ 187290 w 1721798"/>
                <a:gd name="connsiteY191" fmla="*/ 303994 h 622300"/>
                <a:gd name="connsiteX192" fmla="*/ 207973 w 1721798"/>
                <a:gd name="connsiteY192" fmla="*/ 288934 h 622300"/>
                <a:gd name="connsiteX193" fmla="*/ 228580 w 1721798"/>
                <a:gd name="connsiteY193" fmla="*/ 274621 h 622300"/>
                <a:gd name="connsiteX194" fmla="*/ 250024 w 1721798"/>
                <a:gd name="connsiteY194" fmla="*/ 260370 h 622300"/>
                <a:gd name="connsiteX195" fmla="*/ 269871 w 1721798"/>
                <a:gd name="connsiteY195" fmla="*/ 247675 h 622300"/>
                <a:gd name="connsiteX196" fmla="*/ 287360 w 1721798"/>
                <a:gd name="connsiteY196" fmla="*/ 238154 h 622300"/>
                <a:gd name="connsiteX197" fmla="*/ 300820 w 1721798"/>
                <a:gd name="connsiteY197" fmla="*/ 229380 h 622300"/>
                <a:gd name="connsiteX198" fmla="*/ 310325 w 1721798"/>
                <a:gd name="connsiteY198" fmla="*/ 223841 h 622300"/>
                <a:gd name="connsiteX199" fmla="*/ 313519 w 1721798"/>
                <a:gd name="connsiteY199" fmla="*/ 222223 h 622300"/>
                <a:gd name="connsiteX200" fmla="*/ 311161 w 1721798"/>
                <a:gd name="connsiteY200" fmla="*/ 221477 h 622300"/>
                <a:gd name="connsiteX201" fmla="*/ 304774 w 1721798"/>
                <a:gd name="connsiteY201" fmla="*/ 219859 h 622300"/>
                <a:gd name="connsiteX202" fmla="*/ 293672 w 1721798"/>
                <a:gd name="connsiteY202" fmla="*/ 216685 h 622300"/>
                <a:gd name="connsiteX203" fmla="*/ 277779 w 1721798"/>
                <a:gd name="connsiteY203" fmla="*/ 213511 h 622300"/>
                <a:gd name="connsiteX204" fmla="*/ 259529 w 1721798"/>
                <a:gd name="connsiteY204" fmla="*/ 210337 h 622300"/>
                <a:gd name="connsiteX205" fmla="*/ 238162 w 1721798"/>
                <a:gd name="connsiteY205" fmla="*/ 207973 h 622300"/>
                <a:gd name="connsiteX206" fmla="*/ 212688 w 1721798"/>
                <a:gd name="connsiteY206" fmla="*/ 206355 h 622300"/>
                <a:gd name="connsiteX207" fmla="*/ 185769 w 1721798"/>
                <a:gd name="connsiteY207" fmla="*/ 207973 h 622300"/>
                <a:gd name="connsiteX208" fmla="*/ 167519 w 1721798"/>
                <a:gd name="connsiteY208" fmla="*/ 209528 h 622300"/>
                <a:gd name="connsiteX209" fmla="*/ 145239 w 1721798"/>
                <a:gd name="connsiteY209" fmla="*/ 214320 h 622300"/>
                <a:gd name="connsiteX210" fmla="*/ 121438 w 1721798"/>
                <a:gd name="connsiteY210" fmla="*/ 218303 h 622300"/>
                <a:gd name="connsiteX211" fmla="*/ 97637 w 1721798"/>
                <a:gd name="connsiteY211" fmla="*/ 223841 h 622300"/>
                <a:gd name="connsiteX212" fmla="*/ 74597 w 1721798"/>
                <a:gd name="connsiteY212" fmla="*/ 229380 h 622300"/>
                <a:gd name="connsiteX213" fmla="*/ 57944 w 1721798"/>
                <a:gd name="connsiteY213" fmla="*/ 234172 h 622300"/>
                <a:gd name="connsiteX214" fmla="*/ 44484 w 1721798"/>
                <a:gd name="connsiteY214" fmla="*/ 238154 h 622300"/>
                <a:gd name="connsiteX215" fmla="*/ 40454 w 1721798"/>
                <a:gd name="connsiteY215" fmla="*/ 238901 h 622300"/>
                <a:gd name="connsiteX216" fmla="*/ 61898 w 1721798"/>
                <a:gd name="connsiteY216" fmla="*/ 186503 h 622300"/>
                <a:gd name="connsiteX217" fmla="*/ 110336 w 1721798"/>
                <a:gd name="connsiteY217" fmla="*/ 131741 h 622300"/>
                <a:gd name="connsiteX218" fmla="*/ 108739 w 1721798"/>
                <a:gd name="connsiteY218" fmla="*/ 130994 h 622300"/>
                <a:gd name="connsiteX219" fmla="*/ 102428 w 1721798"/>
                <a:gd name="connsiteY219" fmla="*/ 129376 h 622300"/>
                <a:gd name="connsiteX220" fmla="*/ 94444 w 1721798"/>
                <a:gd name="connsiteY220" fmla="*/ 126203 h 622300"/>
                <a:gd name="connsiteX221" fmla="*/ 84102 w 1721798"/>
                <a:gd name="connsiteY221" fmla="*/ 123029 h 622300"/>
                <a:gd name="connsiteX222" fmla="*/ 73000 w 1721798"/>
                <a:gd name="connsiteY222" fmla="*/ 119046 h 622300"/>
                <a:gd name="connsiteX223" fmla="*/ 63495 w 1721798"/>
                <a:gd name="connsiteY223" fmla="*/ 114317 h 622300"/>
                <a:gd name="connsiteX224" fmla="*/ 53990 w 1721798"/>
                <a:gd name="connsiteY224" fmla="*/ 109525 h 622300"/>
                <a:gd name="connsiteX225" fmla="*/ 47602 w 1721798"/>
                <a:gd name="connsiteY225" fmla="*/ 106351 h 622300"/>
                <a:gd name="connsiteX226" fmla="*/ 42051 w 1721798"/>
                <a:gd name="connsiteY226" fmla="*/ 101622 h 622300"/>
                <a:gd name="connsiteX227" fmla="*/ 34903 w 1721798"/>
                <a:gd name="connsiteY227" fmla="*/ 95274 h 622300"/>
                <a:gd name="connsiteX228" fmla="*/ 27755 w 1721798"/>
                <a:gd name="connsiteY228" fmla="*/ 88118 h 622300"/>
                <a:gd name="connsiteX229" fmla="*/ 19847 w 1721798"/>
                <a:gd name="connsiteY229" fmla="*/ 80961 h 622300"/>
                <a:gd name="connsiteX230" fmla="*/ 12699 w 1721798"/>
                <a:gd name="connsiteY230" fmla="*/ 72996 h 622300"/>
                <a:gd name="connsiteX231" fmla="*/ 6388 w 1721798"/>
                <a:gd name="connsiteY231" fmla="*/ 66648 h 622300"/>
                <a:gd name="connsiteX232" fmla="*/ 2358 w 1721798"/>
                <a:gd name="connsiteY232" fmla="*/ 61110 h 622300"/>
                <a:gd name="connsiteX233" fmla="*/ 0 w 1721798"/>
                <a:gd name="connsiteY233" fmla="*/ 57127 h 622300"/>
                <a:gd name="connsiteX234" fmla="*/ 761 w 1721798"/>
                <a:gd name="connsiteY234" fmla="*/ 55571 h 622300"/>
                <a:gd name="connsiteX235" fmla="*/ 3954 w 1721798"/>
                <a:gd name="connsiteY235" fmla="*/ 54762 h 622300"/>
                <a:gd name="connsiteX236" fmla="*/ 9505 w 1721798"/>
                <a:gd name="connsiteY236" fmla="*/ 52398 h 622300"/>
                <a:gd name="connsiteX237" fmla="*/ 15893 w 1721798"/>
                <a:gd name="connsiteY237" fmla="*/ 49224 h 622300"/>
                <a:gd name="connsiteX238" fmla="*/ 23801 w 1721798"/>
                <a:gd name="connsiteY238" fmla="*/ 46050 h 622300"/>
                <a:gd name="connsiteX239" fmla="*/ 32546 w 1721798"/>
                <a:gd name="connsiteY239" fmla="*/ 41259 h 622300"/>
                <a:gd name="connsiteX240" fmla="*/ 44484 w 1721798"/>
                <a:gd name="connsiteY240" fmla="*/ 36529 h 622300"/>
                <a:gd name="connsiteX241" fmla="*/ 57944 w 1721798"/>
                <a:gd name="connsiteY241" fmla="*/ 32546 h 622300"/>
                <a:gd name="connsiteX242" fmla="*/ 71403 w 1721798"/>
                <a:gd name="connsiteY242" fmla="*/ 27755 h 622300"/>
                <a:gd name="connsiteX243" fmla="*/ 86535 w 1721798"/>
                <a:gd name="connsiteY243" fmla="*/ 22216 h 622300"/>
                <a:gd name="connsiteX244" fmla="*/ 103188 w 1721798"/>
                <a:gd name="connsiteY244" fmla="*/ 17487 h 622300"/>
                <a:gd name="connsiteX245" fmla="*/ 120678 w 1721798"/>
                <a:gd name="connsiteY245" fmla="*/ 14313 h 622300"/>
                <a:gd name="connsiteX246" fmla="*/ 139688 w 1721798"/>
                <a:gd name="connsiteY246" fmla="*/ 10330 h 622300"/>
                <a:gd name="connsiteX247" fmla="*/ 158775 w 1721798"/>
                <a:gd name="connsiteY247" fmla="*/ 6348 h 622300"/>
                <a:gd name="connsiteX248" fmla="*/ 180218 w 1721798"/>
                <a:gd name="connsiteY248" fmla="*/ 3983 h 622300"/>
                <a:gd name="connsiteX249" fmla="*/ 200825 w 1721798"/>
                <a:gd name="connsiteY249" fmla="*/ 2365 h 622300"/>
                <a:gd name="connsiteX250" fmla="*/ 211167 w 1721798"/>
                <a:gd name="connsiteY250" fmla="*/ 809 h 622300"/>
                <a:gd name="connsiteX251" fmla="*/ 221433 w 1721798"/>
                <a:gd name="connsiteY251" fmla="*/ 809 h 622300"/>
                <a:gd name="connsiteX252" fmla="*/ 232535 w 1721798"/>
                <a:gd name="connsiteY252" fmla="*/ 809 h 622300"/>
                <a:gd name="connsiteX253" fmla="*/ 242876 w 1721798"/>
                <a:gd name="connsiteY25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414349 w 1721798"/>
                <a:gd name="connsiteY160" fmla="*/ 593737 h 622300"/>
                <a:gd name="connsiteX161" fmla="*/ 372299 w 1721798"/>
                <a:gd name="connsiteY161" fmla="*/ 610414 h 622300"/>
                <a:gd name="connsiteX162" fmla="*/ 360360 w 1721798"/>
                <a:gd name="connsiteY162" fmla="*/ 615144 h 622300"/>
                <a:gd name="connsiteX163" fmla="*/ 349258 w 1721798"/>
                <a:gd name="connsiteY163" fmla="*/ 619126 h 622300"/>
                <a:gd name="connsiteX164" fmla="*/ 340513 w 1721798"/>
                <a:gd name="connsiteY164" fmla="*/ 621491 h 622300"/>
                <a:gd name="connsiteX165" fmla="*/ 331769 w 1721798"/>
                <a:gd name="connsiteY165" fmla="*/ 622300 h 622300"/>
                <a:gd name="connsiteX166" fmla="*/ 325457 w 1721798"/>
                <a:gd name="connsiteY166" fmla="*/ 622300 h 622300"/>
                <a:gd name="connsiteX167" fmla="*/ 311161 w 1721798"/>
                <a:gd name="connsiteY167" fmla="*/ 619126 h 622300"/>
                <a:gd name="connsiteX168" fmla="*/ 295269 w 1721798"/>
                <a:gd name="connsiteY168" fmla="*/ 610414 h 622300"/>
                <a:gd name="connsiteX169" fmla="*/ 280213 w 1721798"/>
                <a:gd name="connsiteY169" fmla="*/ 598466 h 622300"/>
                <a:gd name="connsiteX170" fmla="*/ 263559 w 1721798"/>
                <a:gd name="connsiteY170" fmla="*/ 584215 h 622300"/>
                <a:gd name="connsiteX171" fmla="*/ 247667 w 1721798"/>
                <a:gd name="connsiteY171" fmla="*/ 566729 h 622300"/>
                <a:gd name="connsiteX172" fmla="*/ 232535 w 1721798"/>
                <a:gd name="connsiteY172" fmla="*/ 548495 h 622300"/>
                <a:gd name="connsiteX173" fmla="*/ 216718 w 1721798"/>
                <a:gd name="connsiteY173" fmla="*/ 528644 h 622300"/>
                <a:gd name="connsiteX174" fmla="*/ 202422 w 1721798"/>
                <a:gd name="connsiteY174" fmla="*/ 507237 h 622300"/>
                <a:gd name="connsiteX175" fmla="*/ 188126 w 1721798"/>
                <a:gd name="connsiteY175" fmla="*/ 487385 h 622300"/>
                <a:gd name="connsiteX176" fmla="*/ 175428 w 1721798"/>
                <a:gd name="connsiteY176" fmla="*/ 467534 h 622300"/>
                <a:gd name="connsiteX177" fmla="*/ 163489 w 1721798"/>
                <a:gd name="connsiteY177" fmla="*/ 447683 h 622300"/>
                <a:gd name="connsiteX178" fmla="*/ 153984 w 1721798"/>
                <a:gd name="connsiteY178" fmla="*/ 431005 h 622300"/>
                <a:gd name="connsiteX179" fmla="*/ 145239 w 1721798"/>
                <a:gd name="connsiteY179" fmla="*/ 415945 h 622300"/>
                <a:gd name="connsiteX180" fmla="*/ 138928 w 1721798"/>
                <a:gd name="connsiteY180" fmla="*/ 403997 h 622300"/>
                <a:gd name="connsiteX181" fmla="*/ 134137 w 1721798"/>
                <a:gd name="connsiteY181" fmla="*/ 395285 h 622300"/>
                <a:gd name="connsiteX182" fmla="*/ 132540 w 1721798"/>
                <a:gd name="connsiteY182" fmla="*/ 390556 h 622300"/>
                <a:gd name="connsiteX183" fmla="*/ 133377 w 1721798"/>
                <a:gd name="connsiteY183" fmla="*/ 384146 h 622300"/>
                <a:gd name="connsiteX184" fmla="*/ 137331 w 1721798"/>
                <a:gd name="connsiteY184" fmla="*/ 373069 h 622300"/>
                <a:gd name="connsiteX185" fmla="*/ 143642 w 1721798"/>
                <a:gd name="connsiteY185" fmla="*/ 361183 h 622300"/>
                <a:gd name="connsiteX186" fmla="*/ 151627 w 1721798"/>
                <a:gd name="connsiteY186" fmla="*/ 347679 h 622300"/>
                <a:gd name="connsiteX187" fmla="*/ 161892 w 1721798"/>
                <a:gd name="connsiteY187" fmla="*/ 334175 h 622300"/>
                <a:gd name="connsiteX188" fmla="*/ 170637 w 1721798"/>
                <a:gd name="connsiteY188" fmla="*/ 320671 h 622300"/>
                <a:gd name="connsiteX189" fmla="*/ 180218 w 1721798"/>
                <a:gd name="connsiteY189" fmla="*/ 311150 h 622300"/>
                <a:gd name="connsiteX190" fmla="*/ 187290 w 1721798"/>
                <a:gd name="connsiteY190" fmla="*/ 303994 h 622300"/>
                <a:gd name="connsiteX191" fmla="*/ 207973 w 1721798"/>
                <a:gd name="connsiteY191" fmla="*/ 288934 h 622300"/>
                <a:gd name="connsiteX192" fmla="*/ 228580 w 1721798"/>
                <a:gd name="connsiteY192" fmla="*/ 274621 h 622300"/>
                <a:gd name="connsiteX193" fmla="*/ 250024 w 1721798"/>
                <a:gd name="connsiteY193" fmla="*/ 260370 h 622300"/>
                <a:gd name="connsiteX194" fmla="*/ 269871 w 1721798"/>
                <a:gd name="connsiteY194" fmla="*/ 247675 h 622300"/>
                <a:gd name="connsiteX195" fmla="*/ 287360 w 1721798"/>
                <a:gd name="connsiteY195" fmla="*/ 238154 h 622300"/>
                <a:gd name="connsiteX196" fmla="*/ 300820 w 1721798"/>
                <a:gd name="connsiteY196" fmla="*/ 229380 h 622300"/>
                <a:gd name="connsiteX197" fmla="*/ 310325 w 1721798"/>
                <a:gd name="connsiteY197" fmla="*/ 223841 h 622300"/>
                <a:gd name="connsiteX198" fmla="*/ 313519 w 1721798"/>
                <a:gd name="connsiteY198" fmla="*/ 222223 h 622300"/>
                <a:gd name="connsiteX199" fmla="*/ 311161 w 1721798"/>
                <a:gd name="connsiteY199" fmla="*/ 221477 h 622300"/>
                <a:gd name="connsiteX200" fmla="*/ 304774 w 1721798"/>
                <a:gd name="connsiteY200" fmla="*/ 219859 h 622300"/>
                <a:gd name="connsiteX201" fmla="*/ 293672 w 1721798"/>
                <a:gd name="connsiteY201" fmla="*/ 216685 h 622300"/>
                <a:gd name="connsiteX202" fmla="*/ 277779 w 1721798"/>
                <a:gd name="connsiteY202" fmla="*/ 213511 h 622300"/>
                <a:gd name="connsiteX203" fmla="*/ 259529 w 1721798"/>
                <a:gd name="connsiteY203" fmla="*/ 210337 h 622300"/>
                <a:gd name="connsiteX204" fmla="*/ 238162 w 1721798"/>
                <a:gd name="connsiteY204" fmla="*/ 207973 h 622300"/>
                <a:gd name="connsiteX205" fmla="*/ 212688 w 1721798"/>
                <a:gd name="connsiteY205" fmla="*/ 206355 h 622300"/>
                <a:gd name="connsiteX206" fmla="*/ 185769 w 1721798"/>
                <a:gd name="connsiteY206" fmla="*/ 207973 h 622300"/>
                <a:gd name="connsiteX207" fmla="*/ 167519 w 1721798"/>
                <a:gd name="connsiteY207" fmla="*/ 209528 h 622300"/>
                <a:gd name="connsiteX208" fmla="*/ 145239 w 1721798"/>
                <a:gd name="connsiteY208" fmla="*/ 214320 h 622300"/>
                <a:gd name="connsiteX209" fmla="*/ 121438 w 1721798"/>
                <a:gd name="connsiteY209" fmla="*/ 218303 h 622300"/>
                <a:gd name="connsiteX210" fmla="*/ 97637 w 1721798"/>
                <a:gd name="connsiteY210" fmla="*/ 223841 h 622300"/>
                <a:gd name="connsiteX211" fmla="*/ 74597 w 1721798"/>
                <a:gd name="connsiteY211" fmla="*/ 229380 h 622300"/>
                <a:gd name="connsiteX212" fmla="*/ 57944 w 1721798"/>
                <a:gd name="connsiteY212" fmla="*/ 234172 h 622300"/>
                <a:gd name="connsiteX213" fmla="*/ 44484 w 1721798"/>
                <a:gd name="connsiteY213" fmla="*/ 238154 h 622300"/>
                <a:gd name="connsiteX214" fmla="*/ 40454 w 1721798"/>
                <a:gd name="connsiteY214" fmla="*/ 238901 h 622300"/>
                <a:gd name="connsiteX215" fmla="*/ 61898 w 1721798"/>
                <a:gd name="connsiteY215" fmla="*/ 186503 h 622300"/>
                <a:gd name="connsiteX216" fmla="*/ 110336 w 1721798"/>
                <a:gd name="connsiteY216" fmla="*/ 131741 h 622300"/>
                <a:gd name="connsiteX217" fmla="*/ 108739 w 1721798"/>
                <a:gd name="connsiteY217" fmla="*/ 130994 h 622300"/>
                <a:gd name="connsiteX218" fmla="*/ 102428 w 1721798"/>
                <a:gd name="connsiteY218" fmla="*/ 129376 h 622300"/>
                <a:gd name="connsiteX219" fmla="*/ 94444 w 1721798"/>
                <a:gd name="connsiteY219" fmla="*/ 126203 h 622300"/>
                <a:gd name="connsiteX220" fmla="*/ 84102 w 1721798"/>
                <a:gd name="connsiteY220" fmla="*/ 123029 h 622300"/>
                <a:gd name="connsiteX221" fmla="*/ 73000 w 1721798"/>
                <a:gd name="connsiteY221" fmla="*/ 119046 h 622300"/>
                <a:gd name="connsiteX222" fmla="*/ 63495 w 1721798"/>
                <a:gd name="connsiteY222" fmla="*/ 114317 h 622300"/>
                <a:gd name="connsiteX223" fmla="*/ 53990 w 1721798"/>
                <a:gd name="connsiteY223" fmla="*/ 109525 h 622300"/>
                <a:gd name="connsiteX224" fmla="*/ 47602 w 1721798"/>
                <a:gd name="connsiteY224" fmla="*/ 106351 h 622300"/>
                <a:gd name="connsiteX225" fmla="*/ 42051 w 1721798"/>
                <a:gd name="connsiteY225" fmla="*/ 101622 h 622300"/>
                <a:gd name="connsiteX226" fmla="*/ 34903 w 1721798"/>
                <a:gd name="connsiteY226" fmla="*/ 95274 h 622300"/>
                <a:gd name="connsiteX227" fmla="*/ 27755 w 1721798"/>
                <a:gd name="connsiteY227" fmla="*/ 88118 h 622300"/>
                <a:gd name="connsiteX228" fmla="*/ 19847 w 1721798"/>
                <a:gd name="connsiteY228" fmla="*/ 80961 h 622300"/>
                <a:gd name="connsiteX229" fmla="*/ 12699 w 1721798"/>
                <a:gd name="connsiteY229" fmla="*/ 72996 h 622300"/>
                <a:gd name="connsiteX230" fmla="*/ 6388 w 1721798"/>
                <a:gd name="connsiteY230" fmla="*/ 66648 h 622300"/>
                <a:gd name="connsiteX231" fmla="*/ 2358 w 1721798"/>
                <a:gd name="connsiteY231" fmla="*/ 61110 h 622300"/>
                <a:gd name="connsiteX232" fmla="*/ 0 w 1721798"/>
                <a:gd name="connsiteY232" fmla="*/ 57127 h 622300"/>
                <a:gd name="connsiteX233" fmla="*/ 761 w 1721798"/>
                <a:gd name="connsiteY233" fmla="*/ 55571 h 622300"/>
                <a:gd name="connsiteX234" fmla="*/ 3954 w 1721798"/>
                <a:gd name="connsiteY234" fmla="*/ 54762 h 622300"/>
                <a:gd name="connsiteX235" fmla="*/ 9505 w 1721798"/>
                <a:gd name="connsiteY235" fmla="*/ 52398 h 622300"/>
                <a:gd name="connsiteX236" fmla="*/ 15893 w 1721798"/>
                <a:gd name="connsiteY236" fmla="*/ 49224 h 622300"/>
                <a:gd name="connsiteX237" fmla="*/ 23801 w 1721798"/>
                <a:gd name="connsiteY237" fmla="*/ 46050 h 622300"/>
                <a:gd name="connsiteX238" fmla="*/ 32546 w 1721798"/>
                <a:gd name="connsiteY238" fmla="*/ 41259 h 622300"/>
                <a:gd name="connsiteX239" fmla="*/ 44484 w 1721798"/>
                <a:gd name="connsiteY239" fmla="*/ 36529 h 622300"/>
                <a:gd name="connsiteX240" fmla="*/ 57944 w 1721798"/>
                <a:gd name="connsiteY240" fmla="*/ 32546 h 622300"/>
                <a:gd name="connsiteX241" fmla="*/ 71403 w 1721798"/>
                <a:gd name="connsiteY241" fmla="*/ 27755 h 622300"/>
                <a:gd name="connsiteX242" fmla="*/ 86535 w 1721798"/>
                <a:gd name="connsiteY242" fmla="*/ 22216 h 622300"/>
                <a:gd name="connsiteX243" fmla="*/ 103188 w 1721798"/>
                <a:gd name="connsiteY243" fmla="*/ 17487 h 622300"/>
                <a:gd name="connsiteX244" fmla="*/ 120678 w 1721798"/>
                <a:gd name="connsiteY244" fmla="*/ 14313 h 622300"/>
                <a:gd name="connsiteX245" fmla="*/ 139688 w 1721798"/>
                <a:gd name="connsiteY245" fmla="*/ 10330 h 622300"/>
                <a:gd name="connsiteX246" fmla="*/ 158775 w 1721798"/>
                <a:gd name="connsiteY246" fmla="*/ 6348 h 622300"/>
                <a:gd name="connsiteX247" fmla="*/ 180218 w 1721798"/>
                <a:gd name="connsiteY247" fmla="*/ 3983 h 622300"/>
                <a:gd name="connsiteX248" fmla="*/ 200825 w 1721798"/>
                <a:gd name="connsiteY248" fmla="*/ 2365 h 622300"/>
                <a:gd name="connsiteX249" fmla="*/ 211167 w 1721798"/>
                <a:gd name="connsiteY249" fmla="*/ 809 h 622300"/>
                <a:gd name="connsiteX250" fmla="*/ 221433 w 1721798"/>
                <a:gd name="connsiteY250" fmla="*/ 809 h 622300"/>
                <a:gd name="connsiteX251" fmla="*/ 232535 w 1721798"/>
                <a:gd name="connsiteY251" fmla="*/ 809 h 622300"/>
                <a:gd name="connsiteX252" fmla="*/ 242876 w 1721798"/>
                <a:gd name="connsiteY25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414349 w 1721798"/>
                <a:gd name="connsiteY160" fmla="*/ 593737 h 622300"/>
                <a:gd name="connsiteX161" fmla="*/ 372299 w 1721798"/>
                <a:gd name="connsiteY161" fmla="*/ 610414 h 622300"/>
                <a:gd name="connsiteX162" fmla="*/ 360360 w 1721798"/>
                <a:gd name="connsiteY162" fmla="*/ 615144 h 622300"/>
                <a:gd name="connsiteX163" fmla="*/ 349258 w 1721798"/>
                <a:gd name="connsiteY163" fmla="*/ 619126 h 622300"/>
                <a:gd name="connsiteX164" fmla="*/ 340513 w 1721798"/>
                <a:gd name="connsiteY164" fmla="*/ 621491 h 622300"/>
                <a:gd name="connsiteX165" fmla="*/ 331769 w 1721798"/>
                <a:gd name="connsiteY165" fmla="*/ 622300 h 622300"/>
                <a:gd name="connsiteX166" fmla="*/ 325457 w 1721798"/>
                <a:gd name="connsiteY166" fmla="*/ 622300 h 622300"/>
                <a:gd name="connsiteX167" fmla="*/ 311161 w 1721798"/>
                <a:gd name="connsiteY167" fmla="*/ 619126 h 622300"/>
                <a:gd name="connsiteX168" fmla="*/ 295269 w 1721798"/>
                <a:gd name="connsiteY168" fmla="*/ 610414 h 622300"/>
                <a:gd name="connsiteX169" fmla="*/ 280213 w 1721798"/>
                <a:gd name="connsiteY169" fmla="*/ 598466 h 622300"/>
                <a:gd name="connsiteX170" fmla="*/ 263559 w 1721798"/>
                <a:gd name="connsiteY170" fmla="*/ 584215 h 622300"/>
                <a:gd name="connsiteX171" fmla="*/ 247667 w 1721798"/>
                <a:gd name="connsiteY171" fmla="*/ 566729 h 622300"/>
                <a:gd name="connsiteX172" fmla="*/ 232535 w 1721798"/>
                <a:gd name="connsiteY172" fmla="*/ 548495 h 622300"/>
                <a:gd name="connsiteX173" fmla="*/ 216718 w 1721798"/>
                <a:gd name="connsiteY173" fmla="*/ 528644 h 622300"/>
                <a:gd name="connsiteX174" fmla="*/ 202422 w 1721798"/>
                <a:gd name="connsiteY174" fmla="*/ 507237 h 622300"/>
                <a:gd name="connsiteX175" fmla="*/ 188126 w 1721798"/>
                <a:gd name="connsiteY175" fmla="*/ 487385 h 622300"/>
                <a:gd name="connsiteX176" fmla="*/ 175428 w 1721798"/>
                <a:gd name="connsiteY176" fmla="*/ 467534 h 622300"/>
                <a:gd name="connsiteX177" fmla="*/ 163489 w 1721798"/>
                <a:gd name="connsiteY177" fmla="*/ 447683 h 622300"/>
                <a:gd name="connsiteX178" fmla="*/ 153984 w 1721798"/>
                <a:gd name="connsiteY178" fmla="*/ 431005 h 622300"/>
                <a:gd name="connsiteX179" fmla="*/ 145239 w 1721798"/>
                <a:gd name="connsiteY179" fmla="*/ 415945 h 622300"/>
                <a:gd name="connsiteX180" fmla="*/ 138928 w 1721798"/>
                <a:gd name="connsiteY180" fmla="*/ 403997 h 622300"/>
                <a:gd name="connsiteX181" fmla="*/ 134137 w 1721798"/>
                <a:gd name="connsiteY181" fmla="*/ 395285 h 622300"/>
                <a:gd name="connsiteX182" fmla="*/ 132540 w 1721798"/>
                <a:gd name="connsiteY182" fmla="*/ 390556 h 622300"/>
                <a:gd name="connsiteX183" fmla="*/ 133377 w 1721798"/>
                <a:gd name="connsiteY183" fmla="*/ 384146 h 622300"/>
                <a:gd name="connsiteX184" fmla="*/ 137331 w 1721798"/>
                <a:gd name="connsiteY184" fmla="*/ 373069 h 622300"/>
                <a:gd name="connsiteX185" fmla="*/ 143642 w 1721798"/>
                <a:gd name="connsiteY185" fmla="*/ 361183 h 622300"/>
                <a:gd name="connsiteX186" fmla="*/ 151627 w 1721798"/>
                <a:gd name="connsiteY186" fmla="*/ 347679 h 622300"/>
                <a:gd name="connsiteX187" fmla="*/ 161892 w 1721798"/>
                <a:gd name="connsiteY187" fmla="*/ 334175 h 622300"/>
                <a:gd name="connsiteX188" fmla="*/ 170637 w 1721798"/>
                <a:gd name="connsiteY188" fmla="*/ 320671 h 622300"/>
                <a:gd name="connsiteX189" fmla="*/ 180218 w 1721798"/>
                <a:gd name="connsiteY189" fmla="*/ 311150 h 622300"/>
                <a:gd name="connsiteX190" fmla="*/ 187290 w 1721798"/>
                <a:gd name="connsiteY190" fmla="*/ 303994 h 622300"/>
                <a:gd name="connsiteX191" fmla="*/ 207973 w 1721798"/>
                <a:gd name="connsiteY191" fmla="*/ 288934 h 622300"/>
                <a:gd name="connsiteX192" fmla="*/ 228580 w 1721798"/>
                <a:gd name="connsiteY192" fmla="*/ 274621 h 622300"/>
                <a:gd name="connsiteX193" fmla="*/ 250024 w 1721798"/>
                <a:gd name="connsiteY193" fmla="*/ 260370 h 622300"/>
                <a:gd name="connsiteX194" fmla="*/ 269871 w 1721798"/>
                <a:gd name="connsiteY194" fmla="*/ 247675 h 622300"/>
                <a:gd name="connsiteX195" fmla="*/ 287360 w 1721798"/>
                <a:gd name="connsiteY195" fmla="*/ 238154 h 622300"/>
                <a:gd name="connsiteX196" fmla="*/ 300820 w 1721798"/>
                <a:gd name="connsiteY196" fmla="*/ 229380 h 622300"/>
                <a:gd name="connsiteX197" fmla="*/ 310325 w 1721798"/>
                <a:gd name="connsiteY197" fmla="*/ 223841 h 622300"/>
                <a:gd name="connsiteX198" fmla="*/ 313519 w 1721798"/>
                <a:gd name="connsiteY198" fmla="*/ 222223 h 622300"/>
                <a:gd name="connsiteX199" fmla="*/ 311161 w 1721798"/>
                <a:gd name="connsiteY199" fmla="*/ 221477 h 622300"/>
                <a:gd name="connsiteX200" fmla="*/ 304774 w 1721798"/>
                <a:gd name="connsiteY200" fmla="*/ 219859 h 622300"/>
                <a:gd name="connsiteX201" fmla="*/ 293672 w 1721798"/>
                <a:gd name="connsiteY201" fmla="*/ 216685 h 622300"/>
                <a:gd name="connsiteX202" fmla="*/ 277779 w 1721798"/>
                <a:gd name="connsiteY202" fmla="*/ 213511 h 622300"/>
                <a:gd name="connsiteX203" fmla="*/ 259529 w 1721798"/>
                <a:gd name="connsiteY203" fmla="*/ 210337 h 622300"/>
                <a:gd name="connsiteX204" fmla="*/ 238162 w 1721798"/>
                <a:gd name="connsiteY204" fmla="*/ 207973 h 622300"/>
                <a:gd name="connsiteX205" fmla="*/ 212688 w 1721798"/>
                <a:gd name="connsiteY205" fmla="*/ 206355 h 622300"/>
                <a:gd name="connsiteX206" fmla="*/ 185769 w 1721798"/>
                <a:gd name="connsiteY206" fmla="*/ 207973 h 622300"/>
                <a:gd name="connsiteX207" fmla="*/ 167519 w 1721798"/>
                <a:gd name="connsiteY207" fmla="*/ 209528 h 622300"/>
                <a:gd name="connsiteX208" fmla="*/ 145239 w 1721798"/>
                <a:gd name="connsiteY208" fmla="*/ 214320 h 622300"/>
                <a:gd name="connsiteX209" fmla="*/ 121438 w 1721798"/>
                <a:gd name="connsiteY209" fmla="*/ 218303 h 622300"/>
                <a:gd name="connsiteX210" fmla="*/ 97637 w 1721798"/>
                <a:gd name="connsiteY210" fmla="*/ 223841 h 622300"/>
                <a:gd name="connsiteX211" fmla="*/ 74597 w 1721798"/>
                <a:gd name="connsiteY211" fmla="*/ 229380 h 622300"/>
                <a:gd name="connsiteX212" fmla="*/ 57944 w 1721798"/>
                <a:gd name="connsiteY212" fmla="*/ 234172 h 622300"/>
                <a:gd name="connsiteX213" fmla="*/ 44484 w 1721798"/>
                <a:gd name="connsiteY213" fmla="*/ 238154 h 622300"/>
                <a:gd name="connsiteX214" fmla="*/ 40454 w 1721798"/>
                <a:gd name="connsiteY214" fmla="*/ 238901 h 622300"/>
                <a:gd name="connsiteX215" fmla="*/ 61898 w 1721798"/>
                <a:gd name="connsiteY215" fmla="*/ 186503 h 622300"/>
                <a:gd name="connsiteX216" fmla="*/ 110336 w 1721798"/>
                <a:gd name="connsiteY216" fmla="*/ 131741 h 622300"/>
                <a:gd name="connsiteX217" fmla="*/ 108739 w 1721798"/>
                <a:gd name="connsiteY217" fmla="*/ 130994 h 622300"/>
                <a:gd name="connsiteX218" fmla="*/ 102428 w 1721798"/>
                <a:gd name="connsiteY218" fmla="*/ 129376 h 622300"/>
                <a:gd name="connsiteX219" fmla="*/ 94444 w 1721798"/>
                <a:gd name="connsiteY219" fmla="*/ 126203 h 622300"/>
                <a:gd name="connsiteX220" fmla="*/ 84102 w 1721798"/>
                <a:gd name="connsiteY220" fmla="*/ 123029 h 622300"/>
                <a:gd name="connsiteX221" fmla="*/ 73000 w 1721798"/>
                <a:gd name="connsiteY221" fmla="*/ 119046 h 622300"/>
                <a:gd name="connsiteX222" fmla="*/ 63495 w 1721798"/>
                <a:gd name="connsiteY222" fmla="*/ 114317 h 622300"/>
                <a:gd name="connsiteX223" fmla="*/ 53990 w 1721798"/>
                <a:gd name="connsiteY223" fmla="*/ 109525 h 622300"/>
                <a:gd name="connsiteX224" fmla="*/ 47602 w 1721798"/>
                <a:gd name="connsiteY224" fmla="*/ 106351 h 622300"/>
                <a:gd name="connsiteX225" fmla="*/ 42051 w 1721798"/>
                <a:gd name="connsiteY225" fmla="*/ 101622 h 622300"/>
                <a:gd name="connsiteX226" fmla="*/ 34903 w 1721798"/>
                <a:gd name="connsiteY226" fmla="*/ 95274 h 622300"/>
                <a:gd name="connsiteX227" fmla="*/ 27755 w 1721798"/>
                <a:gd name="connsiteY227" fmla="*/ 88118 h 622300"/>
                <a:gd name="connsiteX228" fmla="*/ 19847 w 1721798"/>
                <a:gd name="connsiteY228" fmla="*/ 80961 h 622300"/>
                <a:gd name="connsiteX229" fmla="*/ 12699 w 1721798"/>
                <a:gd name="connsiteY229" fmla="*/ 72996 h 622300"/>
                <a:gd name="connsiteX230" fmla="*/ 6388 w 1721798"/>
                <a:gd name="connsiteY230" fmla="*/ 66648 h 622300"/>
                <a:gd name="connsiteX231" fmla="*/ 2358 w 1721798"/>
                <a:gd name="connsiteY231" fmla="*/ 61110 h 622300"/>
                <a:gd name="connsiteX232" fmla="*/ 0 w 1721798"/>
                <a:gd name="connsiteY232" fmla="*/ 57127 h 622300"/>
                <a:gd name="connsiteX233" fmla="*/ 761 w 1721798"/>
                <a:gd name="connsiteY233" fmla="*/ 55571 h 622300"/>
                <a:gd name="connsiteX234" fmla="*/ 3954 w 1721798"/>
                <a:gd name="connsiteY234" fmla="*/ 54762 h 622300"/>
                <a:gd name="connsiteX235" fmla="*/ 9505 w 1721798"/>
                <a:gd name="connsiteY235" fmla="*/ 52398 h 622300"/>
                <a:gd name="connsiteX236" fmla="*/ 15893 w 1721798"/>
                <a:gd name="connsiteY236" fmla="*/ 49224 h 622300"/>
                <a:gd name="connsiteX237" fmla="*/ 23801 w 1721798"/>
                <a:gd name="connsiteY237" fmla="*/ 46050 h 622300"/>
                <a:gd name="connsiteX238" fmla="*/ 32546 w 1721798"/>
                <a:gd name="connsiteY238" fmla="*/ 41259 h 622300"/>
                <a:gd name="connsiteX239" fmla="*/ 44484 w 1721798"/>
                <a:gd name="connsiteY239" fmla="*/ 36529 h 622300"/>
                <a:gd name="connsiteX240" fmla="*/ 57944 w 1721798"/>
                <a:gd name="connsiteY240" fmla="*/ 32546 h 622300"/>
                <a:gd name="connsiteX241" fmla="*/ 71403 w 1721798"/>
                <a:gd name="connsiteY241" fmla="*/ 27755 h 622300"/>
                <a:gd name="connsiteX242" fmla="*/ 86535 w 1721798"/>
                <a:gd name="connsiteY242" fmla="*/ 22216 h 622300"/>
                <a:gd name="connsiteX243" fmla="*/ 103188 w 1721798"/>
                <a:gd name="connsiteY243" fmla="*/ 17487 h 622300"/>
                <a:gd name="connsiteX244" fmla="*/ 120678 w 1721798"/>
                <a:gd name="connsiteY244" fmla="*/ 14313 h 622300"/>
                <a:gd name="connsiteX245" fmla="*/ 139688 w 1721798"/>
                <a:gd name="connsiteY245" fmla="*/ 10330 h 622300"/>
                <a:gd name="connsiteX246" fmla="*/ 158775 w 1721798"/>
                <a:gd name="connsiteY246" fmla="*/ 6348 h 622300"/>
                <a:gd name="connsiteX247" fmla="*/ 180218 w 1721798"/>
                <a:gd name="connsiteY247" fmla="*/ 3983 h 622300"/>
                <a:gd name="connsiteX248" fmla="*/ 200825 w 1721798"/>
                <a:gd name="connsiteY248" fmla="*/ 2365 h 622300"/>
                <a:gd name="connsiteX249" fmla="*/ 211167 w 1721798"/>
                <a:gd name="connsiteY249" fmla="*/ 809 h 622300"/>
                <a:gd name="connsiteX250" fmla="*/ 221433 w 1721798"/>
                <a:gd name="connsiteY250" fmla="*/ 809 h 622300"/>
                <a:gd name="connsiteX251" fmla="*/ 232535 w 1721798"/>
                <a:gd name="connsiteY251" fmla="*/ 809 h 622300"/>
                <a:gd name="connsiteX252" fmla="*/ 242876 w 1721798"/>
                <a:gd name="connsiteY25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798571 w 1721798"/>
                <a:gd name="connsiteY29" fmla="*/ 154945 h 622300"/>
                <a:gd name="connsiteX30" fmla="*/ 842316 w 1721798"/>
                <a:gd name="connsiteY30" fmla="*/ 142217 h 622300"/>
                <a:gd name="connsiteX31" fmla="*/ 859814 w 1721798"/>
                <a:gd name="connsiteY31" fmla="*/ 136649 h 622300"/>
                <a:gd name="connsiteX32" fmla="*/ 913103 w 1721798"/>
                <a:gd name="connsiteY32" fmla="*/ 122330 h 622300"/>
                <a:gd name="connsiteX33" fmla="*/ 929806 w 1721798"/>
                <a:gd name="connsiteY33" fmla="*/ 116761 h 622300"/>
                <a:gd name="connsiteX34" fmla="*/ 973551 w 1721798"/>
                <a:gd name="connsiteY34" fmla="*/ 104828 h 622300"/>
                <a:gd name="connsiteX35" fmla="*/ 983890 w 1721798"/>
                <a:gd name="connsiteY35" fmla="*/ 101646 h 622300"/>
                <a:gd name="connsiteX36" fmla="*/ 990253 w 1721798"/>
                <a:gd name="connsiteY36" fmla="*/ 100055 h 622300"/>
                <a:gd name="connsiteX37" fmla="*/ 997412 w 1721798"/>
                <a:gd name="connsiteY37" fmla="*/ 99260 h 622300"/>
                <a:gd name="connsiteX38" fmla="*/ 1005365 w 1721798"/>
                <a:gd name="connsiteY38" fmla="*/ 97669 h 622300"/>
                <a:gd name="connsiteX39" fmla="*/ 1035589 w 1721798"/>
                <a:gd name="connsiteY39" fmla="*/ 93691 h 622300"/>
                <a:gd name="connsiteX40" fmla="*/ 1047519 w 1721798"/>
                <a:gd name="connsiteY40" fmla="*/ 92100 h 622300"/>
                <a:gd name="connsiteX41" fmla="*/ 1059450 w 1721798"/>
                <a:gd name="connsiteY41" fmla="*/ 91305 h 622300"/>
                <a:gd name="connsiteX42" fmla="*/ 1072175 w 1721798"/>
                <a:gd name="connsiteY42" fmla="*/ 88918 h 622300"/>
                <a:gd name="connsiteX43" fmla="*/ 1111148 w 1721798"/>
                <a:gd name="connsiteY43" fmla="*/ 85736 h 622300"/>
                <a:gd name="connsiteX44" fmla="*/ 1123874 w 1721798"/>
                <a:gd name="connsiteY44" fmla="*/ 84145 h 622300"/>
                <a:gd name="connsiteX45" fmla="*/ 1137395 w 1721798"/>
                <a:gd name="connsiteY45" fmla="*/ 82554 h 622300"/>
                <a:gd name="connsiteX46" fmla="*/ 1149325 w 1721798"/>
                <a:gd name="connsiteY46" fmla="*/ 81759 h 622300"/>
                <a:gd name="connsiteX47" fmla="*/ 1162051 w 1721798"/>
                <a:gd name="connsiteY47" fmla="*/ 80963 h 622300"/>
                <a:gd name="connsiteX48" fmla="*/ 1161685 w 1721798"/>
                <a:gd name="connsiteY48" fmla="*/ 82474 h 622300"/>
                <a:gd name="connsiteX49" fmla="*/ 1225712 w 1721798"/>
                <a:gd name="connsiteY49" fmla="*/ 80300 h 622300"/>
                <a:gd name="connsiteX50" fmla="*/ 1230440 w 1721798"/>
                <a:gd name="connsiteY50" fmla="*/ 81105 h 622300"/>
                <a:gd name="connsiteX51" fmla="*/ 1237622 w 1721798"/>
                <a:gd name="connsiteY51" fmla="*/ 81910 h 622300"/>
                <a:gd name="connsiteX52" fmla="*/ 1271735 w 1721798"/>
                <a:gd name="connsiteY52" fmla="*/ 88251 h 622300"/>
                <a:gd name="connsiteX53" fmla="*/ 1285261 w 1721798"/>
                <a:gd name="connsiteY53" fmla="*/ 91422 h 622300"/>
                <a:gd name="connsiteX54" fmla="*/ 1301121 w 1721798"/>
                <a:gd name="connsiteY54" fmla="*/ 93787 h 622300"/>
                <a:gd name="connsiteX55" fmla="*/ 1349539 w 1721798"/>
                <a:gd name="connsiteY55" fmla="*/ 103298 h 622300"/>
                <a:gd name="connsiteX56" fmla="*/ 1365399 w 1721798"/>
                <a:gd name="connsiteY56" fmla="*/ 106519 h 622300"/>
                <a:gd name="connsiteX57" fmla="*/ 1407472 w 1721798"/>
                <a:gd name="connsiteY57" fmla="*/ 116835 h 622300"/>
                <a:gd name="connsiteX58" fmla="*/ 1417766 w 1721798"/>
                <a:gd name="connsiteY58" fmla="*/ 119200 h 622300"/>
                <a:gd name="connsiteX59" fmla="*/ 1436020 w 1721798"/>
                <a:gd name="connsiteY59" fmla="*/ 126346 h 622300"/>
                <a:gd name="connsiteX60" fmla="*/ 1465406 w 1721798"/>
                <a:gd name="connsiteY60" fmla="*/ 141443 h 622300"/>
                <a:gd name="connsiteX61" fmla="*/ 1476538 w 1721798"/>
                <a:gd name="connsiteY61" fmla="*/ 148539 h 622300"/>
                <a:gd name="connsiteX62" fmla="*/ 1486054 w 1721798"/>
                <a:gd name="connsiteY62" fmla="*/ 157295 h 622300"/>
                <a:gd name="connsiteX63" fmla="*/ 1500358 w 1721798"/>
                <a:gd name="connsiteY63" fmla="*/ 172393 h 622300"/>
                <a:gd name="connsiteX64" fmla="*/ 1506702 w 1721798"/>
                <a:gd name="connsiteY64" fmla="*/ 178733 h 622300"/>
                <a:gd name="connsiteX65" fmla="*/ 1516996 w 1721798"/>
                <a:gd name="connsiteY65" fmla="*/ 193831 h 622300"/>
                <a:gd name="connsiteX66" fmla="*/ 1523340 w 1721798"/>
                <a:gd name="connsiteY66" fmla="*/ 208877 h 622300"/>
                <a:gd name="connsiteX67" fmla="*/ 1524178 w 1721798"/>
                <a:gd name="connsiteY67" fmla="*/ 227145 h 622300"/>
                <a:gd name="connsiteX68" fmla="*/ 1516996 w 1721798"/>
                <a:gd name="connsiteY68" fmla="*/ 247778 h 622300"/>
                <a:gd name="connsiteX69" fmla="*/ 1510652 w 1721798"/>
                <a:gd name="connsiteY69" fmla="*/ 258094 h 622300"/>
                <a:gd name="connsiteX70" fmla="*/ 1503530 w 1721798"/>
                <a:gd name="connsiteY70" fmla="*/ 269216 h 622300"/>
                <a:gd name="connsiteX71" fmla="*/ 1497186 w 1721798"/>
                <a:gd name="connsiteY71" fmla="*/ 280337 h 622300"/>
                <a:gd name="connsiteX72" fmla="*/ 1489226 w 1721798"/>
                <a:gd name="connsiteY72" fmla="*/ 291459 h 622300"/>
                <a:gd name="connsiteX73" fmla="*/ 1482882 w 1721798"/>
                <a:gd name="connsiteY73" fmla="*/ 300165 h 622300"/>
                <a:gd name="connsiteX74" fmla="*/ 1478932 w 1721798"/>
                <a:gd name="connsiteY74" fmla="*/ 308116 h 622300"/>
                <a:gd name="connsiteX75" fmla="*/ 1474922 w 1721798"/>
                <a:gd name="connsiteY75" fmla="*/ 312091 h 622300"/>
                <a:gd name="connsiteX76" fmla="*/ 1474144 w 1721798"/>
                <a:gd name="connsiteY76" fmla="*/ 314457 h 622300"/>
                <a:gd name="connsiteX77" fmla="*/ 1475760 w 1721798"/>
                <a:gd name="connsiteY77" fmla="*/ 314457 h 622300"/>
                <a:gd name="connsiteX78" fmla="*/ 1481266 w 1721798"/>
                <a:gd name="connsiteY78" fmla="*/ 312091 h 622300"/>
                <a:gd name="connsiteX79" fmla="*/ 1489226 w 1721798"/>
                <a:gd name="connsiteY79" fmla="*/ 311286 h 622300"/>
                <a:gd name="connsiteX80" fmla="*/ 1499520 w 1721798"/>
                <a:gd name="connsiteY80" fmla="*/ 309676 h 622300"/>
                <a:gd name="connsiteX81" fmla="*/ 1511430 w 1721798"/>
                <a:gd name="connsiteY81" fmla="*/ 308921 h 622300"/>
                <a:gd name="connsiteX82" fmla="*/ 1524178 w 1721798"/>
                <a:gd name="connsiteY82" fmla="*/ 307311 h 622300"/>
                <a:gd name="connsiteX83" fmla="*/ 1536865 w 1721798"/>
                <a:gd name="connsiteY83" fmla="*/ 307311 h 622300"/>
                <a:gd name="connsiteX84" fmla="*/ 1551169 w 1721798"/>
                <a:gd name="connsiteY84" fmla="*/ 307311 h 622300"/>
                <a:gd name="connsiteX85" fmla="*/ 1560685 w 1721798"/>
                <a:gd name="connsiteY85" fmla="*/ 308116 h 622300"/>
                <a:gd name="connsiteX86" fmla="*/ 1572595 w 1721798"/>
                <a:gd name="connsiteY86" fmla="*/ 309676 h 622300"/>
                <a:gd name="connsiteX87" fmla="*/ 1585283 w 1721798"/>
                <a:gd name="connsiteY87" fmla="*/ 311286 h 622300"/>
                <a:gd name="connsiteX88" fmla="*/ 1599587 w 1721798"/>
                <a:gd name="connsiteY88" fmla="*/ 315262 h 622300"/>
                <a:gd name="connsiteX89" fmla="*/ 1613053 w 1721798"/>
                <a:gd name="connsiteY89" fmla="*/ 318432 h 622300"/>
                <a:gd name="connsiteX90" fmla="*/ 1627357 w 1721798"/>
                <a:gd name="connsiteY90" fmla="*/ 322408 h 622300"/>
                <a:gd name="connsiteX91" fmla="*/ 1641601 w 1721798"/>
                <a:gd name="connsiteY91" fmla="*/ 327138 h 622300"/>
                <a:gd name="connsiteX92" fmla="*/ 1655905 w 1721798"/>
                <a:gd name="connsiteY92" fmla="*/ 330309 h 622300"/>
                <a:gd name="connsiteX93" fmla="*/ 1668593 w 1721798"/>
                <a:gd name="connsiteY93" fmla="*/ 335089 h 622300"/>
                <a:gd name="connsiteX94" fmla="*/ 1681340 w 1721798"/>
                <a:gd name="connsiteY94" fmla="*/ 339065 h 622300"/>
                <a:gd name="connsiteX95" fmla="*/ 1692412 w 1721798"/>
                <a:gd name="connsiteY95" fmla="*/ 343846 h 622300"/>
                <a:gd name="connsiteX96" fmla="*/ 1702766 w 1721798"/>
                <a:gd name="connsiteY96" fmla="*/ 346211 h 622300"/>
                <a:gd name="connsiteX97" fmla="*/ 1710666 w 1721798"/>
                <a:gd name="connsiteY97" fmla="*/ 348576 h 622300"/>
                <a:gd name="connsiteX98" fmla="*/ 1716232 w 1721798"/>
                <a:gd name="connsiteY98" fmla="*/ 351747 h 622300"/>
                <a:gd name="connsiteX99" fmla="*/ 1721020 w 1721798"/>
                <a:gd name="connsiteY99" fmla="*/ 352552 h 622300"/>
                <a:gd name="connsiteX100" fmla="*/ 1721798 w 1721798"/>
                <a:gd name="connsiteY100" fmla="*/ 353357 h 622300"/>
                <a:gd name="connsiteX101" fmla="*/ 1596415 w 1721798"/>
                <a:gd name="connsiteY101" fmla="*/ 408914 h 622300"/>
                <a:gd name="connsiteX102" fmla="*/ 1697200 w 1721798"/>
                <a:gd name="connsiteY102" fmla="*/ 506543 h 622300"/>
                <a:gd name="connsiteX103" fmla="*/ 1695584 w 1721798"/>
                <a:gd name="connsiteY103" fmla="*/ 506543 h 622300"/>
                <a:gd name="connsiteX104" fmla="*/ 1690018 w 1721798"/>
                <a:gd name="connsiteY104" fmla="*/ 504932 h 622300"/>
                <a:gd name="connsiteX105" fmla="*/ 1682118 w 1721798"/>
                <a:gd name="connsiteY105" fmla="*/ 503372 h 622300"/>
                <a:gd name="connsiteX106" fmla="*/ 1671765 w 1721798"/>
                <a:gd name="connsiteY106" fmla="*/ 501762 h 622300"/>
                <a:gd name="connsiteX107" fmla="*/ 1659915 w 1721798"/>
                <a:gd name="connsiteY107" fmla="*/ 498592 h 622300"/>
                <a:gd name="connsiteX108" fmla="*/ 1644833 w 1721798"/>
                <a:gd name="connsiteY108" fmla="*/ 496226 h 622300"/>
                <a:gd name="connsiteX109" fmla="*/ 1630529 w 1721798"/>
                <a:gd name="connsiteY109" fmla="*/ 493056 h 622300"/>
                <a:gd name="connsiteX110" fmla="*/ 1614669 w 1721798"/>
                <a:gd name="connsiteY110" fmla="*/ 490691 h 622300"/>
                <a:gd name="connsiteX111" fmla="*/ 1599587 w 1721798"/>
                <a:gd name="connsiteY111" fmla="*/ 488275 h 622300"/>
                <a:gd name="connsiteX112" fmla="*/ 1583667 w 1721798"/>
                <a:gd name="connsiteY112" fmla="*/ 485105 h 622300"/>
                <a:gd name="connsiteX113" fmla="*/ 1569423 w 1721798"/>
                <a:gd name="connsiteY113" fmla="*/ 482740 h 622300"/>
                <a:gd name="connsiteX114" fmla="*/ 1555119 w 1721798"/>
                <a:gd name="connsiteY114" fmla="*/ 480374 h 622300"/>
                <a:gd name="connsiteX115" fmla="*/ 1543209 w 1721798"/>
                <a:gd name="connsiteY115" fmla="*/ 478764 h 622300"/>
                <a:gd name="connsiteX116" fmla="*/ 1533693 w 1721798"/>
                <a:gd name="connsiteY116" fmla="*/ 477959 h 622300"/>
                <a:gd name="connsiteX117" fmla="*/ 1525734 w 1721798"/>
                <a:gd name="connsiteY117" fmla="*/ 477154 h 622300"/>
                <a:gd name="connsiteX118" fmla="*/ 1521784 w 1721798"/>
                <a:gd name="connsiteY118" fmla="*/ 477154 h 622300"/>
                <a:gd name="connsiteX119" fmla="*/ 1512268 w 1721798"/>
                <a:gd name="connsiteY119" fmla="*/ 477959 h 622300"/>
                <a:gd name="connsiteX120" fmla="*/ 1497964 w 1721798"/>
                <a:gd name="connsiteY120" fmla="*/ 479569 h 622300"/>
                <a:gd name="connsiteX121" fmla="*/ 1479710 w 1721798"/>
                <a:gd name="connsiteY121" fmla="*/ 481129 h 622300"/>
                <a:gd name="connsiteX122" fmla="*/ 1459062 w 1721798"/>
                <a:gd name="connsiteY122" fmla="*/ 484300 h 622300"/>
                <a:gd name="connsiteX123" fmla="*/ 1437636 w 1721798"/>
                <a:gd name="connsiteY123" fmla="*/ 488275 h 622300"/>
                <a:gd name="connsiteX124" fmla="*/ 1416210 w 1721798"/>
                <a:gd name="connsiteY124" fmla="*/ 493056 h 622300"/>
                <a:gd name="connsiteX125" fmla="*/ 1397956 w 1721798"/>
                <a:gd name="connsiteY125" fmla="*/ 498592 h 622300"/>
                <a:gd name="connsiteX126" fmla="*/ 1383653 w 1721798"/>
                <a:gd name="connsiteY126" fmla="*/ 506543 h 622300"/>
                <a:gd name="connsiteX127" fmla="*/ 1370965 w 1721798"/>
                <a:gd name="connsiteY127" fmla="*/ 514494 h 622300"/>
                <a:gd name="connsiteX128" fmla="*/ 1357439 w 1721798"/>
                <a:gd name="connsiteY128" fmla="*/ 521640 h 622300"/>
                <a:gd name="connsiteX129" fmla="*/ 1344751 w 1721798"/>
                <a:gd name="connsiteY129" fmla="*/ 529541 h 622300"/>
                <a:gd name="connsiteX130" fmla="*/ 1332063 w 1721798"/>
                <a:gd name="connsiteY130" fmla="*/ 537492 h 622300"/>
                <a:gd name="connsiteX131" fmla="*/ 1318597 w 1721798"/>
                <a:gd name="connsiteY131" fmla="*/ 544638 h 622300"/>
                <a:gd name="connsiteX132" fmla="*/ 1305071 w 1721798"/>
                <a:gd name="connsiteY132" fmla="*/ 551784 h 622300"/>
                <a:gd name="connsiteX133" fmla="*/ 1290767 w 1721798"/>
                <a:gd name="connsiteY133" fmla="*/ 559735 h 622300"/>
                <a:gd name="connsiteX134" fmla="*/ 1277301 w 1721798"/>
                <a:gd name="connsiteY134" fmla="*/ 567686 h 622300"/>
                <a:gd name="connsiteX135" fmla="*/ 1267785 w 1721798"/>
                <a:gd name="connsiteY135" fmla="*/ 571611 h 622300"/>
                <a:gd name="connsiteX136" fmla="*/ 1256653 w 1721798"/>
                <a:gd name="connsiteY136" fmla="*/ 575587 h 622300"/>
                <a:gd name="connsiteX137" fmla="*/ 1242350 w 1721798"/>
                <a:gd name="connsiteY137" fmla="*/ 579563 h 622300"/>
                <a:gd name="connsiteX138" fmla="*/ 1227268 w 1721798"/>
                <a:gd name="connsiteY138" fmla="*/ 581928 h 622300"/>
                <a:gd name="connsiteX139" fmla="*/ 1209852 w 1721798"/>
                <a:gd name="connsiteY139" fmla="*/ 583538 h 622300"/>
                <a:gd name="connsiteX140" fmla="*/ 1191598 w 1721798"/>
                <a:gd name="connsiteY140" fmla="*/ 583538 h 622300"/>
                <a:gd name="connsiteX141" fmla="*/ 1170950 w 1721798"/>
                <a:gd name="connsiteY141" fmla="*/ 581928 h 622300"/>
                <a:gd name="connsiteX142" fmla="*/ 1151080 w 1721798"/>
                <a:gd name="connsiteY142" fmla="*/ 578003 h 622300"/>
                <a:gd name="connsiteX143" fmla="*/ 1143958 w 1721798"/>
                <a:gd name="connsiteY143" fmla="*/ 574782 h 622300"/>
                <a:gd name="connsiteX144" fmla="*/ 1138392 w 1721798"/>
                <a:gd name="connsiteY144" fmla="*/ 568441 h 622300"/>
                <a:gd name="connsiteX145" fmla="*/ 1132826 w 1721798"/>
                <a:gd name="connsiteY145" fmla="*/ 559735 h 622300"/>
                <a:gd name="connsiteX146" fmla="*/ 1128876 w 1721798"/>
                <a:gd name="connsiteY146" fmla="*/ 550224 h 622300"/>
                <a:gd name="connsiteX147" fmla="*/ 1126482 w 1721798"/>
                <a:gd name="connsiteY147" fmla="*/ 539857 h 622300"/>
                <a:gd name="connsiteX148" fmla="*/ 1124926 w 1721798"/>
                <a:gd name="connsiteY148" fmla="*/ 531151 h 622300"/>
                <a:gd name="connsiteX149" fmla="*/ 1123310 w 1721798"/>
                <a:gd name="connsiteY149" fmla="*/ 522395 h 622300"/>
                <a:gd name="connsiteX150" fmla="*/ 1124926 w 1721798"/>
                <a:gd name="connsiteY150" fmla="*/ 516859 h 622300"/>
                <a:gd name="connsiteX151" fmla="*/ 1136776 w 1721798"/>
                <a:gd name="connsiteY151" fmla="*/ 482740 h 622300"/>
                <a:gd name="connsiteX152" fmla="*/ 1151080 w 1721798"/>
                <a:gd name="connsiteY152" fmla="*/ 450180 h 622300"/>
                <a:gd name="connsiteX153" fmla="*/ 1165384 w 1721798"/>
                <a:gd name="connsiteY153" fmla="*/ 420036 h 622300"/>
                <a:gd name="connsiteX154" fmla="*/ 1180466 w 1721798"/>
                <a:gd name="connsiteY154" fmla="*/ 393817 h 622300"/>
                <a:gd name="connsiteX155" fmla="*/ 1193932 w 1721798"/>
                <a:gd name="connsiteY155" fmla="*/ 372379 h 622300"/>
                <a:gd name="connsiteX156" fmla="*/ 1205064 w 1721798"/>
                <a:gd name="connsiteY156" fmla="*/ 356527 h 622300"/>
                <a:gd name="connsiteX157" fmla="*/ 1212186 w 1721798"/>
                <a:gd name="connsiteY157" fmla="*/ 345406 h 622300"/>
                <a:gd name="connsiteX158" fmla="*/ 1215358 w 1721798"/>
                <a:gd name="connsiteY158" fmla="*/ 341430 h 622300"/>
                <a:gd name="connsiteX159" fmla="*/ 1099050 w 1721798"/>
                <a:gd name="connsiteY159" fmla="*/ 340794 h 622300"/>
                <a:gd name="connsiteX160" fmla="*/ 414349 w 1721798"/>
                <a:gd name="connsiteY160" fmla="*/ 593737 h 622300"/>
                <a:gd name="connsiteX161" fmla="*/ 372299 w 1721798"/>
                <a:gd name="connsiteY161" fmla="*/ 610414 h 622300"/>
                <a:gd name="connsiteX162" fmla="*/ 360360 w 1721798"/>
                <a:gd name="connsiteY162" fmla="*/ 615144 h 622300"/>
                <a:gd name="connsiteX163" fmla="*/ 349258 w 1721798"/>
                <a:gd name="connsiteY163" fmla="*/ 619126 h 622300"/>
                <a:gd name="connsiteX164" fmla="*/ 340513 w 1721798"/>
                <a:gd name="connsiteY164" fmla="*/ 621491 h 622300"/>
                <a:gd name="connsiteX165" fmla="*/ 331769 w 1721798"/>
                <a:gd name="connsiteY165" fmla="*/ 622300 h 622300"/>
                <a:gd name="connsiteX166" fmla="*/ 325457 w 1721798"/>
                <a:gd name="connsiteY166" fmla="*/ 622300 h 622300"/>
                <a:gd name="connsiteX167" fmla="*/ 311161 w 1721798"/>
                <a:gd name="connsiteY167" fmla="*/ 619126 h 622300"/>
                <a:gd name="connsiteX168" fmla="*/ 295269 w 1721798"/>
                <a:gd name="connsiteY168" fmla="*/ 610414 h 622300"/>
                <a:gd name="connsiteX169" fmla="*/ 280213 w 1721798"/>
                <a:gd name="connsiteY169" fmla="*/ 598466 h 622300"/>
                <a:gd name="connsiteX170" fmla="*/ 263559 w 1721798"/>
                <a:gd name="connsiteY170" fmla="*/ 584215 h 622300"/>
                <a:gd name="connsiteX171" fmla="*/ 247667 w 1721798"/>
                <a:gd name="connsiteY171" fmla="*/ 566729 h 622300"/>
                <a:gd name="connsiteX172" fmla="*/ 232535 w 1721798"/>
                <a:gd name="connsiteY172" fmla="*/ 548495 h 622300"/>
                <a:gd name="connsiteX173" fmla="*/ 216718 w 1721798"/>
                <a:gd name="connsiteY173" fmla="*/ 528644 h 622300"/>
                <a:gd name="connsiteX174" fmla="*/ 202422 w 1721798"/>
                <a:gd name="connsiteY174" fmla="*/ 507237 h 622300"/>
                <a:gd name="connsiteX175" fmla="*/ 188126 w 1721798"/>
                <a:gd name="connsiteY175" fmla="*/ 487385 h 622300"/>
                <a:gd name="connsiteX176" fmla="*/ 175428 w 1721798"/>
                <a:gd name="connsiteY176" fmla="*/ 467534 h 622300"/>
                <a:gd name="connsiteX177" fmla="*/ 163489 w 1721798"/>
                <a:gd name="connsiteY177" fmla="*/ 447683 h 622300"/>
                <a:gd name="connsiteX178" fmla="*/ 153984 w 1721798"/>
                <a:gd name="connsiteY178" fmla="*/ 431005 h 622300"/>
                <a:gd name="connsiteX179" fmla="*/ 145239 w 1721798"/>
                <a:gd name="connsiteY179" fmla="*/ 415945 h 622300"/>
                <a:gd name="connsiteX180" fmla="*/ 138928 w 1721798"/>
                <a:gd name="connsiteY180" fmla="*/ 403997 h 622300"/>
                <a:gd name="connsiteX181" fmla="*/ 134137 w 1721798"/>
                <a:gd name="connsiteY181" fmla="*/ 395285 h 622300"/>
                <a:gd name="connsiteX182" fmla="*/ 132540 w 1721798"/>
                <a:gd name="connsiteY182" fmla="*/ 390556 h 622300"/>
                <a:gd name="connsiteX183" fmla="*/ 133377 w 1721798"/>
                <a:gd name="connsiteY183" fmla="*/ 384146 h 622300"/>
                <a:gd name="connsiteX184" fmla="*/ 137331 w 1721798"/>
                <a:gd name="connsiteY184" fmla="*/ 373069 h 622300"/>
                <a:gd name="connsiteX185" fmla="*/ 143642 w 1721798"/>
                <a:gd name="connsiteY185" fmla="*/ 361183 h 622300"/>
                <a:gd name="connsiteX186" fmla="*/ 151627 w 1721798"/>
                <a:gd name="connsiteY186" fmla="*/ 347679 h 622300"/>
                <a:gd name="connsiteX187" fmla="*/ 161892 w 1721798"/>
                <a:gd name="connsiteY187" fmla="*/ 334175 h 622300"/>
                <a:gd name="connsiteX188" fmla="*/ 170637 w 1721798"/>
                <a:gd name="connsiteY188" fmla="*/ 320671 h 622300"/>
                <a:gd name="connsiteX189" fmla="*/ 180218 w 1721798"/>
                <a:gd name="connsiteY189" fmla="*/ 311150 h 622300"/>
                <a:gd name="connsiteX190" fmla="*/ 187290 w 1721798"/>
                <a:gd name="connsiteY190" fmla="*/ 303994 h 622300"/>
                <a:gd name="connsiteX191" fmla="*/ 207973 w 1721798"/>
                <a:gd name="connsiteY191" fmla="*/ 288934 h 622300"/>
                <a:gd name="connsiteX192" fmla="*/ 228580 w 1721798"/>
                <a:gd name="connsiteY192" fmla="*/ 274621 h 622300"/>
                <a:gd name="connsiteX193" fmla="*/ 250024 w 1721798"/>
                <a:gd name="connsiteY193" fmla="*/ 260370 h 622300"/>
                <a:gd name="connsiteX194" fmla="*/ 269871 w 1721798"/>
                <a:gd name="connsiteY194" fmla="*/ 247675 h 622300"/>
                <a:gd name="connsiteX195" fmla="*/ 287360 w 1721798"/>
                <a:gd name="connsiteY195" fmla="*/ 238154 h 622300"/>
                <a:gd name="connsiteX196" fmla="*/ 300820 w 1721798"/>
                <a:gd name="connsiteY196" fmla="*/ 229380 h 622300"/>
                <a:gd name="connsiteX197" fmla="*/ 310325 w 1721798"/>
                <a:gd name="connsiteY197" fmla="*/ 223841 h 622300"/>
                <a:gd name="connsiteX198" fmla="*/ 313519 w 1721798"/>
                <a:gd name="connsiteY198" fmla="*/ 222223 h 622300"/>
                <a:gd name="connsiteX199" fmla="*/ 311161 w 1721798"/>
                <a:gd name="connsiteY199" fmla="*/ 221477 h 622300"/>
                <a:gd name="connsiteX200" fmla="*/ 304774 w 1721798"/>
                <a:gd name="connsiteY200" fmla="*/ 219859 h 622300"/>
                <a:gd name="connsiteX201" fmla="*/ 293672 w 1721798"/>
                <a:gd name="connsiteY201" fmla="*/ 216685 h 622300"/>
                <a:gd name="connsiteX202" fmla="*/ 277779 w 1721798"/>
                <a:gd name="connsiteY202" fmla="*/ 213511 h 622300"/>
                <a:gd name="connsiteX203" fmla="*/ 259529 w 1721798"/>
                <a:gd name="connsiteY203" fmla="*/ 210337 h 622300"/>
                <a:gd name="connsiteX204" fmla="*/ 238162 w 1721798"/>
                <a:gd name="connsiteY204" fmla="*/ 207973 h 622300"/>
                <a:gd name="connsiteX205" fmla="*/ 212688 w 1721798"/>
                <a:gd name="connsiteY205" fmla="*/ 206355 h 622300"/>
                <a:gd name="connsiteX206" fmla="*/ 185769 w 1721798"/>
                <a:gd name="connsiteY206" fmla="*/ 207973 h 622300"/>
                <a:gd name="connsiteX207" fmla="*/ 167519 w 1721798"/>
                <a:gd name="connsiteY207" fmla="*/ 209528 h 622300"/>
                <a:gd name="connsiteX208" fmla="*/ 145239 w 1721798"/>
                <a:gd name="connsiteY208" fmla="*/ 214320 h 622300"/>
                <a:gd name="connsiteX209" fmla="*/ 121438 w 1721798"/>
                <a:gd name="connsiteY209" fmla="*/ 218303 h 622300"/>
                <a:gd name="connsiteX210" fmla="*/ 97637 w 1721798"/>
                <a:gd name="connsiteY210" fmla="*/ 223841 h 622300"/>
                <a:gd name="connsiteX211" fmla="*/ 74597 w 1721798"/>
                <a:gd name="connsiteY211" fmla="*/ 229380 h 622300"/>
                <a:gd name="connsiteX212" fmla="*/ 57944 w 1721798"/>
                <a:gd name="connsiteY212" fmla="*/ 234172 h 622300"/>
                <a:gd name="connsiteX213" fmla="*/ 44484 w 1721798"/>
                <a:gd name="connsiteY213" fmla="*/ 238154 h 622300"/>
                <a:gd name="connsiteX214" fmla="*/ 40454 w 1721798"/>
                <a:gd name="connsiteY214" fmla="*/ 238901 h 622300"/>
                <a:gd name="connsiteX215" fmla="*/ 61898 w 1721798"/>
                <a:gd name="connsiteY215" fmla="*/ 186503 h 622300"/>
                <a:gd name="connsiteX216" fmla="*/ 110336 w 1721798"/>
                <a:gd name="connsiteY216" fmla="*/ 131741 h 622300"/>
                <a:gd name="connsiteX217" fmla="*/ 108739 w 1721798"/>
                <a:gd name="connsiteY217" fmla="*/ 130994 h 622300"/>
                <a:gd name="connsiteX218" fmla="*/ 102428 w 1721798"/>
                <a:gd name="connsiteY218" fmla="*/ 129376 h 622300"/>
                <a:gd name="connsiteX219" fmla="*/ 94444 w 1721798"/>
                <a:gd name="connsiteY219" fmla="*/ 126203 h 622300"/>
                <a:gd name="connsiteX220" fmla="*/ 84102 w 1721798"/>
                <a:gd name="connsiteY220" fmla="*/ 123029 h 622300"/>
                <a:gd name="connsiteX221" fmla="*/ 73000 w 1721798"/>
                <a:gd name="connsiteY221" fmla="*/ 119046 h 622300"/>
                <a:gd name="connsiteX222" fmla="*/ 63495 w 1721798"/>
                <a:gd name="connsiteY222" fmla="*/ 114317 h 622300"/>
                <a:gd name="connsiteX223" fmla="*/ 53990 w 1721798"/>
                <a:gd name="connsiteY223" fmla="*/ 109525 h 622300"/>
                <a:gd name="connsiteX224" fmla="*/ 47602 w 1721798"/>
                <a:gd name="connsiteY224" fmla="*/ 106351 h 622300"/>
                <a:gd name="connsiteX225" fmla="*/ 42051 w 1721798"/>
                <a:gd name="connsiteY225" fmla="*/ 101622 h 622300"/>
                <a:gd name="connsiteX226" fmla="*/ 34903 w 1721798"/>
                <a:gd name="connsiteY226" fmla="*/ 95274 h 622300"/>
                <a:gd name="connsiteX227" fmla="*/ 27755 w 1721798"/>
                <a:gd name="connsiteY227" fmla="*/ 88118 h 622300"/>
                <a:gd name="connsiteX228" fmla="*/ 19847 w 1721798"/>
                <a:gd name="connsiteY228" fmla="*/ 80961 h 622300"/>
                <a:gd name="connsiteX229" fmla="*/ 12699 w 1721798"/>
                <a:gd name="connsiteY229" fmla="*/ 72996 h 622300"/>
                <a:gd name="connsiteX230" fmla="*/ 6388 w 1721798"/>
                <a:gd name="connsiteY230" fmla="*/ 66648 h 622300"/>
                <a:gd name="connsiteX231" fmla="*/ 2358 w 1721798"/>
                <a:gd name="connsiteY231" fmla="*/ 61110 h 622300"/>
                <a:gd name="connsiteX232" fmla="*/ 0 w 1721798"/>
                <a:gd name="connsiteY232" fmla="*/ 57127 h 622300"/>
                <a:gd name="connsiteX233" fmla="*/ 761 w 1721798"/>
                <a:gd name="connsiteY233" fmla="*/ 55571 h 622300"/>
                <a:gd name="connsiteX234" fmla="*/ 3954 w 1721798"/>
                <a:gd name="connsiteY234" fmla="*/ 54762 h 622300"/>
                <a:gd name="connsiteX235" fmla="*/ 9505 w 1721798"/>
                <a:gd name="connsiteY235" fmla="*/ 52398 h 622300"/>
                <a:gd name="connsiteX236" fmla="*/ 15893 w 1721798"/>
                <a:gd name="connsiteY236" fmla="*/ 49224 h 622300"/>
                <a:gd name="connsiteX237" fmla="*/ 23801 w 1721798"/>
                <a:gd name="connsiteY237" fmla="*/ 46050 h 622300"/>
                <a:gd name="connsiteX238" fmla="*/ 32546 w 1721798"/>
                <a:gd name="connsiteY238" fmla="*/ 41259 h 622300"/>
                <a:gd name="connsiteX239" fmla="*/ 44484 w 1721798"/>
                <a:gd name="connsiteY239" fmla="*/ 36529 h 622300"/>
                <a:gd name="connsiteX240" fmla="*/ 57944 w 1721798"/>
                <a:gd name="connsiteY240" fmla="*/ 32546 h 622300"/>
                <a:gd name="connsiteX241" fmla="*/ 71403 w 1721798"/>
                <a:gd name="connsiteY241" fmla="*/ 27755 h 622300"/>
                <a:gd name="connsiteX242" fmla="*/ 86535 w 1721798"/>
                <a:gd name="connsiteY242" fmla="*/ 22216 h 622300"/>
                <a:gd name="connsiteX243" fmla="*/ 103188 w 1721798"/>
                <a:gd name="connsiteY243" fmla="*/ 17487 h 622300"/>
                <a:gd name="connsiteX244" fmla="*/ 120678 w 1721798"/>
                <a:gd name="connsiteY244" fmla="*/ 14313 h 622300"/>
                <a:gd name="connsiteX245" fmla="*/ 139688 w 1721798"/>
                <a:gd name="connsiteY245" fmla="*/ 10330 h 622300"/>
                <a:gd name="connsiteX246" fmla="*/ 158775 w 1721798"/>
                <a:gd name="connsiteY246" fmla="*/ 6348 h 622300"/>
                <a:gd name="connsiteX247" fmla="*/ 180218 w 1721798"/>
                <a:gd name="connsiteY247" fmla="*/ 3983 h 622300"/>
                <a:gd name="connsiteX248" fmla="*/ 200825 w 1721798"/>
                <a:gd name="connsiteY248" fmla="*/ 2365 h 622300"/>
                <a:gd name="connsiteX249" fmla="*/ 211167 w 1721798"/>
                <a:gd name="connsiteY249" fmla="*/ 809 h 622300"/>
                <a:gd name="connsiteX250" fmla="*/ 221433 w 1721798"/>
                <a:gd name="connsiteY250" fmla="*/ 809 h 622300"/>
                <a:gd name="connsiteX251" fmla="*/ 232535 w 1721798"/>
                <a:gd name="connsiteY251" fmla="*/ 809 h 622300"/>
                <a:gd name="connsiteX252" fmla="*/ 242876 w 1721798"/>
                <a:gd name="connsiteY25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859814 w 1721798"/>
                <a:gd name="connsiteY30" fmla="*/ 136649 h 622300"/>
                <a:gd name="connsiteX31" fmla="*/ 913103 w 1721798"/>
                <a:gd name="connsiteY31" fmla="*/ 122330 h 622300"/>
                <a:gd name="connsiteX32" fmla="*/ 929806 w 1721798"/>
                <a:gd name="connsiteY32" fmla="*/ 116761 h 622300"/>
                <a:gd name="connsiteX33" fmla="*/ 973551 w 1721798"/>
                <a:gd name="connsiteY33" fmla="*/ 104828 h 622300"/>
                <a:gd name="connsiteX34" fmla="*/ 983890 w 1721798"/>
                <a:gd name="connsiteY34" fmla="*/ 101646 h 622300"/>
                <a:gd name="connsiteX35" fmla="*/ 990253 w 1721798"/>
                <a:gd name="connsiteY35" fmla="*/ 100055 h 622300"/>
                <a:gd name="connsiteX36" fmla="*/ 997412 w 1721798"/>
                <a:gd name="connsiteY36" fmla="*/ 99260 h 622300"/>
                <a:gd name="connsiteX37" fmla="*/ 1005365 w 1721798"/>
                <a:gd name="connsiteY37" fmla="*/ 97669 h 622300"/>
                <a:gd name="connsiteX38" fmla="*/ 1035589 w 1721798"/>
                <a:gd name="connsiteY38" fmla="*/ 93691 h 622300"/>
                <a:gd name="connsiteX39" fmla="*/ 1047519 w 1721798"/>
                <a:gd name="connsiteY39" fmla="*/ 92100 h 622300"/>
                <a:gd name="connsiteX40" fmla="*/ 1059450 w 1721798"/>
                <a:gd name="connsiteY40" fmla="*/ 91305 h 622300"/>
                <a:gd name="connsiteX41" fmla="*/ 1072175 w 1721798"/>
                <a:gd name="connsiteY41" fmla="*/ 88918 h 622300"/>
                <a:gd name="connsiteX42" fmla="*/ 1111148 w 1721798"/>
                <a:gd name="connsiteY42" fmla="*/ 85736 h 622300"/>
                <a:gd name="connsiteX43" fmla="*/ 1123874 w 1721798"/>
                <a:gd name="connsiteY43" fmla="*/ 84145 h 622300"/>
                <a:gd name="connsiteX44" fmla="*/ 1137395 w 1721798"/>
                <a:gd name="connsiteY44" fmla="*/ 82554 h 622300"/>
                <a:gd name="connsiteX45" fmla="*/ 1149325 w 1721798"/>
                <a:gd name="connsiteY45" fmla="*/ 81759 h 622300"/>
                <a:gd name="connsiteX46" fmla="*/ 1162051 w 1721798"/>
                <a:gd name="connsiteY46" fmla="*/ 80963 h 622300"/>
                <a:gd name="connsiteX47" fmla="*/ 1161685 w 1721798"/>
                <a:gd name="connsiteY47" fmla="*/ 82474 h 622300"/>
                <a:gd name="connsiteX48" fmla="*/ 1225712 w 1721798"/>
                <a:gd name="connsiteY48" fmla="*/ 80300 h 622300"/>
                <a:gd name="connsiteX49" fmla="*/ 1230440 w 1721798"/>
                <a:gd name="connsiteY49" fmla="*/ 81105 h 622300"/>
                <a:gd name="connsiteX50" fmla="*/ 1237622 w 1721798"/>
                <a:gd name="connsiteY50" fmla="*/ 81910 h 622300"/>
                <a:gd name="connsiteX51" fmla="*/ 1271735 w 1721798"/>
                <a:gd name="connsiteY51" fmla="*/ 88251 h 622300"/>
                <a:gd name="connsiteX52" fmla="*/ 1285261 w 1721798"/>
                <a:gd name="connsiteY52" fmla="*/ 91422 h 622300"/>
                <a:gd name="connsiteX53" fmla="*/ 1301121 w 1721798"/>
                <a:gd name="connsiteY53" fmla="*/ 93787 h 622300"/>
                <a:gd name="connsiteX54" fmla="*/ 1349539 w 1721798"/>
                <a:gd name="connsiteY54" fmla="*/ 103298 h 622300"/>
                <a:gd name="connsiteX55" fmla="*/ 1365399 w 1721798"/>
                <a:gd name="connsiteY55" fmla="*/ 106519 h 622300"/>
                <a:gd name="connsiteX56" fmla="*/ 1407472 w 1721798"/>
                <a:gd name="connsiteY56" fmla="*/ 116835 h 622300"/>
                <a:gd name="connsiteX57" fmla="*/ 1417766 w 1721798"/>
                <a:gd name="connsiteY57" fmla="*/ 119200 h 622300"/>
                <a:gd name="connsiteX58" fmla="*/ 1436020 w 1721798"/>
                <a:gd name="connsiteY58" fmla="*/ 126346 h 622300"/>
                <a:gd name="connsiteX59" fmla="*/ 1465406 w 1721798"/>
                <a:gd name="connsiteY59" fmla="*/ 141443 h 622300"/>
                <a:gd name="connsiteX60" fmla="*/ 1476538 w 1721798"/>
                <a:gd name="connsiteY60" fmla="*/ 148539 h 622300"/>
                <a:gd name="connsiteX61" fmla="*/ 1486054 w 1721798"/>
                <a:gd name="connsiteY61" fmla="*/ 157295 h 622300"/>
                <a:gd name="connsiteX62" fmla="*/ 1500358 w 1721798"/>
                <a:gd name="connsiteY62" fmla="*/ 172393 h 622300"/>
                <a:gd name="connsiteX63" fmla="*/ 1506702 w 1721798"/>
                <a:gd name="connsiteY63" fmla="*/ 178733 h 622300"/>
                <a:gd name="connsiteX64" fmla="*/ 1516996 w 1721798"/>
                <a:gd name="connsiteY64" fmla="*/ 193831 h 622300"/>
                <a:gd name="connsiteX65" fmla="*/ 1523340 w 1721798"/>
                <a:gd name="connsiteY65" fmla="*/ 208877 h 622300"/>
                <a:gd name="connsiteX66" fmla="*/ 1524178 w 1721798"/>
                <a:gd name="connsiteY66" fmla="*/ 227145 h 622300"/>
                <a:gd name="connsiteX67" fmla="*/ 1516996 w 1721798"/>
                <a:gd name="connsiteY67" fmla="*/ 247778 h 622300"/>
                <a:gd name="connsiteX68" fmla="*/ 1510652 w 1721798"/>
                <a:gd name="connsiteY68" fmla="*/ 258094 h 622300"/>
                <a:gd name="connsiteX69" fmla="*/ 1503530 w 1721798"/>
                <a:gd name="connsiteY69" fmla="*/ 269216 h 622300"/>
                <a:gd name="connsiteX70" fmla="*/ 1497186 w 1721798"/>
                <a:gd name="connsiteY70" fmla="*/ 280337 h 622300"/>
                <a:gd name="connsiteX71" fmla="*/ 1489226 w 1721798"/>
                <a:gd name="connsiteY71" fmla="*/ 291459 h 622300"/>
                <a:gd name="connsiteX72" fmla="*/ 1482882 w 1721798"/>
                <a:gd name="connsiteY72" fmla="*/ 300165 h 622300"/>
                <a:gd name="connsiteX73" fmla="*/ 1478932 w 1721798"/>
                <a:gd name="connsiteY73" fmla="*/ 308116 h 622300"/>
                <a:gd name="connsiteX74" fmla="*/ 1474922 w 1721798"/>
                <a:gd name="connsiteY74" fmla="*/ 312091 h 622300"/>
                <a:gd name="connsiteX75" fmla="*/ 1474144 w 1721798"/>
                <a:gd name="connsiteY75" fmla="*/ 314457 h 622300"/>
                <a:gd name="connsiteX76" fmla="*/ 1475760 w 1721798"/>
                <a:gd name="connsiteY76" fmla="*/ 314457 h 622300"/>
                <a:gd name="connsiteX77" fmla="*/ 1481266 w 1721798"/>
                <a:gd name="connsiteY77" fmla="*/ 312091 h 622300"/>
                <a:gd name="connsiteX78" fmla="*/ 1489226 w 1721798"/>
                <a:gd name="connsiteY78" fmla="*/ 311286 h 622300"/>
                <a:gd name="connsiteX79" fmla="*/ 1499520 w 1721798"/>
                <a:gd name="connsiteY79" fmla="*/ 309676 h 622300"/>
                <a:gd name="connsiteX80" fmla="*/ 1511430 w 1721798"/>
                <a:gd name="connsiteY80" fmla="*/ 308921 h 622300"/>
                <a:gd name="connsiteX81" fmla="*/ 1524178 w 1721798"/>
                <a:gd name="connsiteY81" fmla="*/ 307311 h 622300"/>
                <a:gd name="connsiteX82" fmla="*/ 1536865 w 1721798"/>
                <a:gd name="connsiteY82" fmla="*/ 307311 h 622300"/>
                <a:gd name="connsiteX83" fmla="*/ 1551169 w 1721798"/>
                <a:gd name="connsiteY83" fmla="*/ 307311 h 622300"/>
                <a:gd name="connsiteX84" fmla="*/ 1560685 w 1721798"/>
                <a:gd name="connsiteY84" fmla="*/ 308116 h 622300"/>
                <a:gd name="connsiteX85" fmla="*/ 1572595 w 1721798"/>
                <a:gd name="connsiteY85" fmla="*/ 309676 h 622300"/>
                <a:gd name="connsiteX86" fmla="*/ 1585283 w 1721798"/>
                <a:gd name="connsiteY86" fmla="*/ 311286 h 622300"/>
                <a:gd name="connsiteX87" fmla="*/ 1599587 w 1721798"/>
                <a:gd name="connsiteY87" fmla="*/ 315262 h 622300"/>
                <a:gd name="connsiteX88" fmla="*/ 1613053 w 1721798"/>
                <a:gd name="connsiteY88" fmla="*/ 318432 h 622300"/>
                <a:gd name="connsiteX89" fmla="*/ 1627357 w 1721798"/>
                <a:gd name="connsiteY89" fmla="*/ 322408 h 622300"/>
                <a:gd name="connsiteX90" fmla="*/ 1641601 w 1721798"/>
                <a:gd name="connsiteY90" fmla="*/ 327138 h 622300"/>
                <a:gd name="connsiteX91" fmla="*/ 1655905 w 1721798"/>
                <a:gd name="connsiteY91" fmla="*/ 330309 h 622300"/>
                <a:gd name="connsiteX92" fmla="*/ 1668593 w 1721798"/>
                <a:gd name="connsiteY92" fmla="*/ 335089 h 622300"/>
                <a:gd name="connsiteX93" fmla="*/ 1681340 w 1721798"/>
                <a:gd name="connsiteY93" fmla="*/ 339065 h 622300"/>
                <a:gd name="connsiteX94" fmla="*/ 1692412 w 1721798"/>
                <a:gd name="connsiteY94" fmla="*/ 343846 h 622300"/>
                <a:gd name="connsiteX95" fmla="*/ 1702766 w 1721798"/>
                <a:gd name="connsiteY95" fmla="*/ 346211 h 622300"/>
                <a:gd name="connsiteX96" fmla="*/ 1710666 w 1721798"/>
                <a:gd name="connsiteY96" fmla="*/ 348576 h 622300"/>
                <a:gd name="connsiteX97" fmla="*/ 1716232 w 1721798"/>
                <a:gd name="connsiteY97" fmla="*/ 351747 h 622300"/>
                <a:gd name="connsiteX98" fmla="*/ 1721020 w 1721798"/>
                <a:gd name="connsiteY98" fmla="*/ 352552 h 622300"/>
                <a:gd name="connsiteX99" fmla="*/ 1721798 w 1721798"/>
                <a:gd name="connsiteY99" fmla="*/ 353357 h 622300"/>
                <a:gd name="connsiteX100" fmla="*/ 1596415 w 1721798"/>
                <a:gd name="connsiteY100" fmla="*/ 408914 h 622300"/>
                <a:gd name="connsiteX101" fmla="*/ 1697200 w 1721798"/>
                <a:gd name="connsiteY101" fmla="*/ 506543 h 622300"/>
                <a:gd name="connsiteX102" fmla="*/ 1695584 w 1721798"/>
                <a:gd name="connsiteY102" fmla="*/ 506543 h 622300"/>
                <a:gd name="connsiteX103" fmla="*/ 1690018 w 1721798"/>
                <a:gd name="connsiteY103" fmla="*/ 504932 h 622300"/>
                <a:gd name="connsiteX104" fmla="*/ 1682118 w 1721798"/>
                <a:gd name="connsiteY104" fmla="*/ 503372 h 622300"/>
                <a:gd name="connsiteX105" fmla="*/ 1671765 w 1721798"/>
                <a:gd name="connsiteY105" fmla="*/ 501762 h 622300"/>
                <a:gd name="connsiteX106" fmla="*/ 1659915 w 1721798"/>
                <a:gd name="connsiteY106" fmla="*/ 498592 h 622300"/>
                <a:gd name="connsiteX107" fmla="*/ 1644833 w 1721798"/>
                <a:gd name="connsiteY107" fmla="*/ 496226 h 622300"/>
                <a:gd name="connsiteX108" fmla="*/ 1630529 w 1721798"/>
                <a:gd name="connsiteY108" fmla="*/ 493056 h 622300"/>
                <a:gd name="connsiteX109" fmla="*/ 1614669 w 1721798"/>
                <a:gd name="connsiteY109" fmla="*/ 490691 h 622300"/>
                <a:gd name="connsiteX110" fmla="*/ 1599587 w 1721798"/>
                <a:gd name="connsiteY110" fmla="*/ 488275 h 622300"/>
                <a:gd name="connsiteX111" fmla="*/ 1583667 w 1721798"/>
                <a:gd name="connsiteY111" fmla="*/ 485105 h 622300"/>
                <a:gd name="connsiteX112" fmla="*/ 1569423 w 1721798"/>
                <a:gd name="connsiteY112" fmla="*/ 482740 h 622300"/>
                <a:gd name="connsiteX113" fmla="*/ 1555119 w 1721798"/>
                <a:gd name="connsiteY113" fmla="*/ 480374 h 622300"/>
                <a:gd name="connsiteX114" fmla="*/ 1543209 w 1721798"/>
                <a:gd name="connsiteY114" fmla="*/ 478764 h 622300"/>
                <a:gd name="connsiteX115" fmla="*/ 1533693 w 1721798"/>
                <a:gd name="connsiteY115" fmla="*/ 477959 h 622300"/>
                <a:gd name="connsiteX116" fmla="*/ 1525734 w 1721798"/>
                <a:gd name="connsiteY116" fmla="*/ 477154 h 622300"/>
                <a:gd name="connsiteX117" fmla="*/ 1521784 w 1721798"/>
                <a:gd name="connsiteY117" fmla="*/ 477154 h 622300"/>
                <a:gd name="connsiteX118" fmla="*/ 1512268 w 1721798"/>
                <a:gd name="connsiteY118" fmla="*/ 477959 h 622300"/>
                <a:gd name="connsiteX119" fmla="*/ 1497964 w 1721798"/>
                <a:gd name="connsiteY119" fmla="*/ 479569 h 622300"/>
                <a:gd name="connsiteX120" fmla="*/ 1479710 w 1721798"/>
                <a:gd name="connsiteY120" fmla="*/ 481129 h 622300"/>
                <a:gd name="connsiteX121" fmla="*/ 1459062 w 1721798"/>
                <a:gd name="connsiteY121" fmla="*/ 484300 h 622300"/>
                <a:gd name="connsiteX122" fmla="*/ 1437636 w 1721798"/>
                <a:gd name="connsiteY122" fmla="*/ 488275 h 622300"/>
                <a:gd name="connsiteX123" fmla="*/ 1416210 w 1721798"/>
                <a:gd name="connsiteY123" fmla="*/ 493056 h 622300"/>
                <a:gd name="connsiteX124" fmla="*/ 1397956 w 1721798"/>
                <a:gd name="connsiteY124" fmla="*/ 498592 h 622300"/>
                <a:gd name="connsiteX125" fmla="*/ 1383653 w 1721798"/>
                <a:gd name="connsiteY125" fmla="*/ 506543 h 622300"/>
                <a:gd name="connsiteX126" fmla="*/ 1370965 w 1721798"/>
                <a:gd name="connsiteY126" fmla="*/ 514494 h 622300"/>
                <a:gd name="connsiteX127" fmla="*/ 1357439 w 1721798"/>
                <a:gd name="connsiteY127" fmla="*/ 521640 h 622300"/>
                <a:gd name="connsiteX128" fmla="*/ 1344751 w 1721798"/>
                <a:gd name="connsiteY128" fmla="*/ 529541 h 622300"/>
                <a:gd name="connsiteX129" fmla="*/ 1332063 w 1721798"/>
                <a:gd name="connsiteY129" fmla="*/ 537492 h 622300"/>
                <a:gd name="connsiteX130" fmla="*/ 1318597 w 1721798"/>
                <a:gd name="connsiteY130" fmla="*/ 544638 h 622300"/>
                <a:gd name="connsiteX131" fmla="*/ 1305071 w 1721798"/>
                <a:gd name="connsiteY131" fmla="*/ 551784 h 622300"/>
                <a:gd name="connsiteX132" fmla="*/ 1290767 w 1721798"/>
                <a:gd name="connsiteY132" fmla="*/ 559735 h 622300"/>
                <a:gd name="connsiteX133" fmla="*/ 1277301 w 1721798"/>
                <a:gd name="connsiteY133" fmla="*/ 567686 h 622300"/>
                <a:gd name="connsiteX134" fmla="*/ 1267785 w 1721798"/>
                <a:gd name="connsiteY134" fmla="*/ 571611 h 622300"/>
                <a:gd name="connsiteX135" fmla="*/ 1256653 w 1721798"/>
                <a:gd name="connsiteY135" fmla="*/ 575587 h 622300"/>
                <a:gd name="connsiteX136" fmla="*/ 1242350 w 1721798"/>
                <a:gd name="connsiteY136" fmla="*/ 579563 h 622300"/>
                <a:gd name="connsiteX137" fmla="*/ 1227268 w 1721798"/>
                <a:gd name="connsiteY137" fmla="*/ 581928 h 622300"/>
                <a:gd name="connsiteX138" fmla="*/ 1209852 w 1721798"/>
                <a:gd name="connsiteY138" fmla="*/ 583538 h 622300"/>
                <a:gd name="connsiteX139" fmla="*/ 1191598 w 1721798"/>
                <a:gd name="connsiteY139" fmla="*/ 583538 h 622300"/>
                <a:gd name="connsiteX140" fmla="*/ 1170950 w 1721798"/>
                <a:gd name="connsiteY140" fmla="*/ 581928 h 622300"/>
                <a:gd name="connsiteX141" fmla="*/ 1151080 w 1721798"/>
                <a:gd name="connsiteY141" fmla="*/ 578003 h 622300"/>
                <a:gd name="connsiteX142" fmla="*/ 1143958 w 1721798"/>
                <a:gd name="connsiteY142" fmla="*/ 574782 h 622300"/>
                <a:gd name="connsiteX143" fmla="*/ 1138392 w 1721798"/>
                <a:gd name="connsiteY143" fmla="*/ 568441 h 622300"/>
                <a:gd name="connsiteX144" fmla="*/ 1132826 w 1721798"/>
                <a:gd name="connsiteY144" fmla="*/ 559735 h 622300"/>
                <a:gd name="connsiteX145" fmla="*/ 1128876 w 1721798"/>
                <a:gd name="connsiteY145" fmla="*/ 550224 h 622300"/>
                <a:gd name="connsiteX146" fmla="*/ 1126482 w 1721798"/>
                <a:gd name="connsiteY146" fmla="*/ 539857 h 622300"/>
                <a:gd name="connsiteX147" fmla="*/ 1124926 w 1721798"/>
                <a:gd name="connsiteY147" fmla="*/ 531151 h 622300"/>
                <a:gd name="connsiteX148" fmla="*/ 1123310 w 1721798"/>
                <a:gd name="connsiteY148" fmla="*/ 522395 h 622300"/>
                <a:gd name="connsiteX149" fmla="*/ 1124926 w 1721798"/>
                <a:gd name="connsiteY149" fmla="*/ 516859 h 622300"/>
                <a:gd name="connsiteX150" fmla="*/ 1136776 w 1721798"/>
                <a:gd name="connsiteY150" fmla="*/ 482740 h 622300"/>
                <a:gd name="connsiteX151" fmla="*/ 1151080 w 1721798"/>
                <a:gd name="connsiteY151" fmla="*/ 450180 h 622300"/>
                <a:gd name="connsiteX152" fmla="*/ 1165384 w 1721798"/>
                <a:gd name="connsiteY152" fmla="*/ 420036 h 622300"/>
                <a:gd name="connsiteX153" fmla="*/ 1180466 w 1721798"/>
                <a:gd name="connsiteY153" fmla="*/ 393817 h 622300"/>
                <a:gd name="connsiteX154" fmla="*/ 1193932 w 1721798"/>
                <a:gd name="connsiteY154" fmla="*/ 372379 h 622300"/>
                <a:gd name="connsiteX155" fmla="*/ 1205064 w 1721798"/>
                <a:gd name="connsiteY155" fmla="*/ 356527 h 622300"/>
                <a:gd name="connsiteX156" fmla="*/ 1212186 w 1721798"/>
                <a:gd name="connsiteY156" fmla="*/ 345406 h 622300"/>
                <a:gd name="connsiteX157" fmla="*/ 1215358 w 1721798"/>
                <a:gd name="connsiteY157" fmla="*/ 341430 h 622300"/>
                <a:gd name="connsiteX158" fmla="*/ 1099050 w 1721798"/>
                <a:gd name="connsiteY158" fmla="*/ 340794 h 622300"/>
                <a:gd name="connsiteX159" fmla="*/ 414349 w 1721798"/>
                <a:gd name="connsiteY159" fmla="*/ 593737 h 622300"/>
                <a:gd name="connsiteX160" fmla="*/ 372299 w 1721798"/>
                <a:gd name="connsiteY160" fmla="*/ 610414 h 622300"/>
                <a:gd name="connsiteX161" fmla="*/ 360360 w 1721798"/>
                <a:gd name="connsiteY161" fmla="*/ 615144 h 622300"/>
                <a:gd name="connsiteX162" fmla="*/ 349258 w 1721798"/>
                <a:gd name="connsiteY162" fmla="*/ 619126 h 622300"/>
                <a:gd name="connsiteX163" fmla="*/ 340513 w 1721798"/>
                <a:gd name="connsiteY163" fmla="*/ 621491 h 622300"/>
                <a:gd name="connsiteX164" fmla="*/ 331769 w 1721798"/>
                <a:gd name="connsiteY164" fmla="*/ 622300 h 622300"/>
                <a:gd name="connsiteX165" fmla="*/ 325457 w 1721798"/>
                <a:gd name="connsiteY165" fmla="*/ 622300 h 622300"/>
                <a:gd name="connsiteX166" fmla="*/ 311161 w 1721798"/>
                <a:gd name="connsiteY166" fmla="*/ 619126 h 622300"/>
                <a:gd name="connsiteX167" fmla="*/ 295269 w 1721798"/>
                <a:gd name="connsiteY167" fmla="*/ 610414 h 622300"/>
                <a:gd name="connsiteX168" fmla="*/ 280213 w 1721798"/>
                <a:gd name="connsiteY168" fmla="*/ 598466 h 622300"/>
                <a:gd name="connsiteX169" fmla="*/ 263559 w 1721798"/>
                <a:gd name="connsiteY169" fmla="*/ 584215 h 622300"/>
                <a:gd name="connsiteX170" fmla="*/ 247667 w 1721798"/>
                <a:gd name="connsiteY170" fmla="*/ 566729 h 622300"/>
                <a:gd name="connsiteX171" fmla="*/ 232535 w 1721798"/>
                <a:gd name="connsiteY171" fmla="*/ 548495 h 622300"/>
                <a:gd name="connsiteX172" fmla="*/ 216718 w 1721798"/>
                <a:gd name="connsiteY172" fmla="*/ 528644 h 622300"/>
                <a:gd name="connsiteX173" fmla="*/ 202422 w 1721798"/>
                <a:gd name="connsiteY173" fmla="*/ 507237 h 622300"/>
                <a:gd name="connsiteX174" fmla="*/ 188126 w 1721798"/>
                <a:gd name="connsiteY174" fmla="*/ 487385 h 622300"/>
                <a:gd name="connsiteX175" fmla="*/ 175428 w 1721798"/>
                <a:gd name="connsiteY175" fmla="*/ 467534 h 622300"/>
                <a:gd name="connsiteX176" fmla="*/ 163489 w 1721798"/>
                <a:gd name="connsiteY176" fmla="*/ 447683 h 622300"/>
                <a:gd name="connsiteX177" fmla="*/ 153984 w 1721798"/>
                <a:gd name="connsiteY177" fmla="*/ 431005 h 622300"/>
                <a:gd name="connsiteX178" fmla="*/ 145239 w 1721798"/>
                <a:gd name="connsiteY178" fmla="*/ 415945 h 622300"/>
                <a:gd name="connsiteX179" fmla="*/ 138928 w 1721798"/>
                <a:gd name="connsiteY179" fmla="*/ 403997 h 622300"/>
                <a:gd name="connsiteX180" fmla="*/ 134137 w 1721798"/>
                <a:gd name="connsiteY180" fmla="*/ 395285 h 622300"/>
                <a:gd name="connsiteX181" fmla="*/ 132540 w 1721798"/>
                <a:gd name="connsiteY181" fmla="*/ 390556 h 622300"/>
                <a:gd name="connsiteX182" fmla="*/ 133377 w 1721798"/>
                <a:gd name="connsiteY182" fmla="*/ 384146 h 622300"/>
                <a:gd name="connsiteX183" fmla="*/ 137331 w 1721798"/>
                <a:gd name="connsiteY183" fmla="*/ 373069 h 622300"/>
                <a:gd name="connsiteX184" fmla="*/ 143642 w 1721798"/>
                <a:gd name="connsiteY184" fmla="*/ 361183 h 622300"/>
                <a:gd name="connsiteX185" fmla="*/ 151627 w 1721798"/>
                <a:gd name="connsiteY185" fmla="*/ 347679 h 622300"/>
                <a:gd name="connsiteX186" fmla="*/ 161892 w 1721798"/>
                <a:gd name="connsiteY186" fmla="*/ 334175 h 622300"/>
                <a:gd name="connsiteX187" fmla="*/ 170637 w 1721798"/>
                <a:gd name="connsiteY187" fmla="*/ 320671 h 622300"/>
                <a:gd name="connsiteX188" fmla="*/ 180218 w 1721798"/>
                <a:gd name="connsiteY188" fmla="*/ 311150 h 622300"/>
                <a:gd name="connsiteX189" fmla="*/ 187290 w 1721798"/>
                <a:gd name="connsiteY189" fmla="*/ 303994 h 622300"/>
                <a:gd name="connsiteX190" fmla="*/ 207973 w 1721798"/>
                <a:gd name="connsiteY190" fmla="*/ 288934 h 622300"/>
                <a:gd name="connsiteX191" fmla="*/ 228580 w 1721798"/>
                <a:gd name="connsiteY191" fmla="*/ 274621 h 622300"/>
                <a:gd name="connsiteX192" fmla="*/ 250024 w 1721798"/>
                <a:gd name="connsiteY192" fmla="*/ 260370 h 622300"/>
                <a:gd name="connsiteX193" fmla="*/ 269871 w 1721798"/>
                <a:gd name="connsiteY193" fmla="*/ 247675 h 622300"/>
                <a:gd name="connsiteX194" fmla="*/ 287360 w 1721798"/>
                <a:gd name="connsiteY194" fmla="*/ 238154 h 622300"/>
                <a:gd name="connsiteX195" fmla="*/ 300820 w 1721798"/>
                <a:gd name="connsiteY195" fmla="*/ 229380 h 622300"/>
                <a:gd name="connsiteX196" fmla="*/ 310325 w 1721798"/>
                <a:gd name="connsiteY196" fmla="*/ 223841 h 622300"/>
                <a:gd name="connsiteX197" fmla="*/ 313519 w 1721798"/>
                <a:gd name="connsiteY197" fmla="*/ 222223 h 622300"/>
                <a:gd name="connsiteX198" fmla="*/ 311161 w 1721798"/>
                <a:gd name="connsiteY198" fmla="*/ 221477 h 622300"/>
                <a:gd name="connsiteX199" fmla="*/ 304774 w 1721798"/>
                <a:gd name="connsiteY199" fmla="*/ 219859 h 622300"/>
                <a:gd name="connsiteX200" fmla="*/ 293672 w 1721798"/>
                <a:gd name="connsiteY200" fmla="*/ 216685 h 622300"/>
                <a:gd name="connsiteX201" fmla="*/ 277779 w 1721798"/>
                <a:gd name="connsiteY201" fmla="*/ 213511 h 622300"/>
                <a:gd name="connsiteX202" fmla="*/ 259529 w 1721798"/>
                <a:gd name="connsiteY202" fmla="*/ 210337 h 622300"/>
                <a:gd name="connsiteX203" fmla="*/ 238162 w 1721798"/>
                <a:gd name="connsiteY203" fmla="*/ 207973 h 622300"/>
                <a:gd name="connsiteX204" fmla="*/ 212688 w 1721798"/>
                <a:gd name="connsiteY204" fmla="*/ 206355 h 622300"/>
                <a:gd name="connsiteX205" fmla="*/ 185769 w 1721798"/>
                <a:gd name="connsiteY205" fmla="*/ 207973 h 622300"/>
                <a:gd name="connsiteX206" fmla="*/ 167519 w 1721798"/>
                <a:gd name="connsiteY206" fmla="*/ 209528 h 622300"/>
                <a:gd name="connsiteX207" fmla="*/ 145239 w 1721798"/>
                <a:gd name="connsiteY207" fmla="*/ 214320 h 622300"/>
                <a:gd name="connsiteX208" fmla="*/ 121438 w 1721798"/>
                <a:gd name="connsiteY208" fmla="*/ 218303 h 622300"/>
                <a:gd name="connsiteX209" fmla="*/ 97637 w 1721798"/>
                <a:gd name="connsiteY209" fmla="*/ 223841 h 622300"/>
                <a:gd name="connsiteX210" fmla="*/ 74597 w 1721798"/>
                <a:gd name="connsiteY210" fmla="*/ 229380 h 622300"/>
                <a:gd name="connsiteX211" fmla="*/ 57944 w 1721798"/>
                <a:gd name="connsiteY211" fmla="*/ 234172 h 622300"/>
                <a:gd name="connsiteX212" fmla="*/ 44484 w 1721798"/>
                <a:gd name="connsiteY212" fmla="*/ 238154 h 622300"/>
                <a:gd name="connsiteX213" fmla="*/ 40454 w 1721798"/>
                <a:gd name="connsiteY213" fmla="*/ 238901 h 622300"/>
                <a:gd name="connsiteX214" fmla="*/ 61898 w 1721798"/>
                <a:gd name="connsiteY214" fmla="*/ 186503 h 622300"/>
                <a:gd name="connsiteX215" fmla="*/ 110336 w 1721798"/>
                <a:gd name="connsiteY215" fmla="*/ 131741 h 622300"/>
                <a:gd name="connsiteX216" fmla="*/ 108739 w 1721798"/>
                <a:gd name="connsiteY216" fmla="*/ 130994 h 622300"/>
                <a:gd name="connsiteX217" fmla="*/ 102428 w 1721798"/>
                <a:gd name="connsiteY217" fmla="*/ 129376 h 622300"/>
                <a:gd name="connsiteX218" fmla="*/ 94444 w 1721798"/>
                <a:gd name="connsiteY218" fmla="*/ 126203 h 622300"/>
                <a:gd name="connsiteX219" fmla="*/ 84102 w 1721798"/>
                <a:gd name="connsiteY219" fmla="*/ 123029 h 622300"/>
                <a:gd name="connsiteX220" fmla="*/ 73000 w 1721798"/>
                <a:gd name="connsiteY220" fmla="*/ 119046 h 622300"/>
                <a:gd name="connsiteX221" fmla="*/ 63495 w 1721798"/>
                <a:gd name="connsiteY221" fmla="*/ 114317 h 622300"/>
                <a:gd name="connsiteX222" fmla="*/ 53990 w 1721798"/>
                <a:gd name="connsiteY222" fmla="*/ 109525 h 622300"/>
                <a:gd name="connsiteX223" fmla="*/ 47602 w 1721798"/>
                <a:gd name="connsiteY223" fmla="*/ 106351 h 622300"/>
                <a:gd name="connsiteX224" fmla="*/ 42051 w 1721798"/>
                <a:gd name="connsiteY224" fmla="*/ 101622 h 622300"/>
                <a:gd name="connsiteX225" fmla="*/ 34903 w 1721798"/>
                <a:gd name="connsiteY225" fmla="*/ 95274 h 622300"/>
                <a:gd name="connsiteX226" fmla="*/ 27755 w 1721798"/>
                <a:gd name="connsiteY226" fmla="*/ 88118 h 622300"/>
                <a:gd name="connsiteX227" fmla="*/ 19847 w 1721798"/>
                <a:gd name="connsiteY227" fmla="*/ 80961 h 622300"/>
                <a:gd name="connsiteX228" fmla="*/ 12699 w 1721798"/>
                <a:gd name="connsiteY228" fmla="*/ 72996 h 622300"/>
                <a:gd name="connsiteX229" fmla="*/ 6388 w 1721798"/>
                <a:gd name="connsiteY229" fmla="*/ 66648 h 622300"/>
                <a:gd name="connsiteX230" fmla="*/ 2358 w 1721798"/>
                <a:gd name="connsiteY230" fmla="*/ 61110 h 622300"/>
                <a:gd name="connsiteX231" fmla="*/ 0 w 1721798"/>
                <a:gd name="connsiteY231" fmla="*/ 57127 h 622300"/>
                <a:gd name="connsiteX232" fmla="*/ 761 w 1721798"/>
                <a:gd name="connsiteY232" fmla="*/ 55571 h 622300"/>
                <a:gd name="connsiteX233" fmla="*/ 3954 w 1721798"/>
                <a:gd name="connsiteY233" fmla="*/ 54762 h 622300"/>
                <a:gd name="connsiteX234" fmla="*/ 9505 w 1721798"/>
                <a:gd name="connsiteY234" fmla="*/ 52398 h 622300"/>
                <a:gd name="connsiteX235" fmla="*/ 15893 w 1721798"/>
                <a:gd name="connsiteY235" fmla="*/ 49224 h 622300"/>
                <a:gd name="connsiteX236" fmla="*/ 23801 w 1721798"/>
                <a:gd name="connsiteY236" fmla="*/ 46050 h 622300"/>
                <a:gd name="connsiteX237" fmla="*/ 32546 w 1721798"/>
                <a:gd name="connsiteY237" fmla="*/ 41259 h 622300"/>
                <a:gd name="connsiteX238" fmla="*/ 44484 w 1721798"/>
                <a:gd name="connsiteY238" fmla="*/ 36529 h 622300"/>
                <a:gd name="connsiteX239" fmla="*/ 57944 w 1721798"/>
                <a:gd name="connsiteY239" fmla="*/ 32546 h 622300"/>
                <a:gd name="connsiteX240" fmla="*/ 71403 w 1721798"/>
                <a:gd name="connsiteY240" fmla="*/ 27755 h 622300"/>
                <a:gd name="connsiteX241" fmla="*/ 86535 w 1721798"/>
                <a:gd name="connsiteY241" fmla="*/ 22216 h 622300"/>
                <a:gd name="connsiteX242" fmla="*/ 103188 w 1721798"/>
                <a:gd name="connsiteY242" fmla="*/ 17487 h 622300"/>
                <a:gd name="connsiteX243" fmla="*/ 120678 w 1721798"/>
                <a:gd name="connsiteY243" fmla="*/ 14313 h 622300"/>
                <a:gd name="connsiteX244" fmla="*/ 139688 w 1721798"/>
                <a:gd name="connsiteY244" fmla="*/ 10330 h 622300"/>
                <a:gd name="connsiteX245" fmla="*/ 158775 w 1721798"/>
                <a:gd name="connsiteY245" fmla="*/ 6348 h 622300"/>
                <a:gd name="connsiteX246" fmla="*/ 180218 w 1721798"/>
                <a:gd name="connsiteY246" fmla="*/ 3983 h 622300"/>
                <a:gd name="connsiteX247" fmla="*/ 200825 w 1721798"/>
                <a:gd name="connsiteY247" fmla="*/ 2365 h 622300"/>
                <a:gd name="connsiteX248" fmla="*/ 211167 w 1721798"/>
                <a:gd name="connsiteY248" fmla="*/ 809 h 622300"/>
                <a:gd name="connsiteX249" fmla="*/ 221433 w 1721798"/>
                <a:gd name="connsiteY249" fmla="*/ 809 h 622300"/>
                <a:gd name="connsiteX250" fmla="*/ 232535 w 1721798"/>
                <a:gd name="connsiteY250" fmla="*/ 809 h 622300"/>
                <a:gd name="connsiteX251" fmla="*/ 242876 w 1721798"/>
                <a:gd name="connsiteY25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29806 w 1721798"/>
                <a:gd name="connsiteY31" fmla="*/ 116761 h 622300"/>
                <a:gd name="connsiteX32" fmla="*/ 973551 w 1721798"/>
                <a:gd name="connsiteY32" fmla="*/ 104828 h 622300"/>
                <a:gd name="connsiteX33" fmla="*/ 983890 w 1721798"/>
                <a:gd name="connsiteY33" fmla="*/ 101646 h 622300"/>
                <a:gd name="connsiteX34" fmla="*/ 990253 w 1721798"/>
                <a:gd name="connsiteY34" fmla="*/ 100055 h 622300"/>
                <a:gd name="connsiteX35" fmla="*/ 997412 w 1721798"/>
                <a:gd name="connsiteY35" fmla="*/ 99260 h 622300"/>
                <a:gd name="connsiteX36" fmla="*/ 1005365 w 1721798"/>
                <a:gd name="connsiteY36" fmla="*/ 97669 h 622300"/>
                <a:gd name="connsiteX37" fmla="*/ 1035589 w 1721798"/>
                <a:gd name="connsiteY37" fmla="*/ 93691 h 622300"/>
                <a:gd name="connsiteX38" fmla="*/ 1047519 w 1721798"/>
                <a:gd name="connsiteY38" fmla="*/ 92100 h 622300"/>
                <a:gd name="connsiteX39" fmla="*/ 1059450 w 1721798"/>
                <a:gd name="connsiteY39" fmla="*/ 91305 h 622300"/>
                <a:gd name="connsiteX40" fmla="*/ 1072175 w 1721798"/>
                <a:gd name="connsiteY40" fmla="*/ 88918 h 622300"/>
                <a:gd name="connsiteX41" fmla="*/ 1111148 w 1721798"/>
                <a:gd name="connsiteY41" fmla="*/ 85736 h 622300"/>
                <a:gd name="connsiteX42" fmla="*/ 1123874 w 1721798"/>
                <a:gd name="connsiteY42" fmla="*/ 84145 h 622300"/>
                <a:gd name="connsiteX43" fmla="*/ 1137395 w 1721798"/>
                <a:gd name="connsiteY43" fmla="*/ 82554 h 622300"/>
                <a:gd name="connsiteX44" fmla="*/ 1149325 w 1721798"/>
                <a:gd name="connsiteY44" fmla="*/ 81759 h 622300"/>
                <a:gd name="connsiteX45" fmla="*/ 1162051 w 1721798"/>
                <a:gd name="connsiteY45" fmla="*/ 80963 h 622300"/>
                <a:gd name="connsiteX46" fmla="*/ 1161685 w 1721798"/>
                <a:gd name="connsiteY46" fmla="*/ 82474 h 622300"/>
                <a:gd name="connsiteX47" fmla="*/ 1225712 w 1721798"/>
                <a:gd name="connsiteY47" fmla="*/ 80300 h 622300"/>
                <a:gd name="connsiteX48" fmla="*/ 1230440 w 1721798"/>
                <a:gd name="connsiteY48" fmla="*/ 81105 h 622300"/>
                <a:gd name="connsiteX49" fmla="*/ 1237622 w 1721798"/>
                <a:gd name="connsiteY49" fmla="*/ 81910 h 622300"/>
                <a:gd name="connsiteX50" fmla="*/ 1271735 w 1721798"/>
                <a:gd name="connsiteY50" fmla="*/ 88251 h 622300"/>
                <a:gd name="connsiteX51" fmla="*/ 1285261 w 1721798"/>
                <a:gd name="connsiteY51" fmla="*/ 91422 h 622300"/>
                <a:gd name="connsiteX52" fmla="*/ 1301121 w 1721798"/>
                <a:gd name="connsiteY52" fmla="*/ 93787 h 622300"/>
                <a:gd name="connsiteX53" fmla="*/ 1349539 w 1721798"/>
                <a:gd name="connsiteY53" fmla="*/ 103298 h 622300"/>
                <a:gd name="connsiteX54" fmla="*/ 1365399 w 1721798"/>
                <a:gd name="connsiteY54" fmla="*/ 106519 h 622300"/>
                <a:gd name="connsiteX55" fmla="*/ 1407472 w 1721798"/>
                <a:gd name="connsiteY55" fmla="*/ 116835 h 622300"/>
                <a:gd name="connsiteX56" fmla="*/ 1417766 w 1721798"/>
                <a:gd name="connsiteY56" fmla="*/ 119200 h 622300"/>
                <a:gd name="connsiteX57" fmla="*/ 1436020 w 1721798"/>
                <a:gd name="connsiteY57" fmla="*/ 126346 h 622300"/>
                <a:gd name="connsiteX58" fmla="*/ 1465406 w 1721798"/>
                <a:gd name="connsiteY58" fmla="*/ 141443 h 622300"/>
                <a:gd name="connsiteX59" fmla="*/ 1476538 w 1721798"/>
                <a:gd name="connsiteY59" fmla="*/ 148539 h 622300"/>
                <a:gd name="connsiteX60" fmla="*/ 1486054 w 1721798"/>
                <a:gd name="connsiteY60" fmla="*/ 157295 h 622300"/>
                <a:gd name="connsiteX61" fmla="*/ 1500358 w 1721798"/>
                <a:gd name="connsiteY61" fmla="*/ 172393 h 622300"/>
                <a:gd name="connsiteX62" fmla="*/ 1506702 w 1721798"/>
                <a:gd name="connsiteY62" fmla="*/ 178733 h 622300"/>
                <a:gd name="connsiteX63" fmla="*/ 1516996 w 1721798"/>
                <a:gd name="connsiteY63" fmla="*/ 193831 h 622300"/>
                <a:gd name="connsiteX64" fmla="*/ 1523340 w 1721798"/>
                <a:gd name="connsiteY64" fmla="*/ 208877 h 622300"/>
                <a:gd name="connsiteX65" fmla="*/ 1524178 w 1721798"/>
                <a:gd name="connsiteY65" fmla="*/ 227145 h 622300"/>
                <a:gd name="connsiteX66" fmla="*/ 1516996 w 1721798"/>
                <a:gd name="connsiteY66" fmla="*/ 247778 h 622300"/>
                <a:gd name="connsiteX67" fmla="*/ 1510652 w 1721798"/>
                <a:gd name="connsiteY67" fmla="*/ 258094 h 622300"/>
                <a:gd name="connsiteX68" fmla="*/ 1503530 w 1721798"/>
                <a:gd name="connsiteY68" fmla="*/ 269216 h 622300"/>
                <a:gd name="connsiteX69" fmla="*/ 1497186 w 1721798"/>
                <a:gd name="connsiteY69" fmla="*/ 280337 h 622300"/>
                <a:gd name="connsiteX70" fmla="*/ 1489226 w 1721798"/>
                <a:gd name="connsiteY70" fmla="*/ 291459 h 622300"/>
                <a:gd name="connsiteX71" fmla="*/ 1482882 w 1721798"/>
                <a:gd name="connsiteY71" fmla="*/ 300165 h 622300"/>
                <a:gd name="connsiteX72" fmla="*/ 1478932 w 1721798"/>
                <a:gd name="connsiteY72" fmla="*/ 308116 h 622300"/>
                <a:gd name="connsiteX73" fmla="*/ 1474922 w 1721798"/>
                <a:gd name="connsiteY73" fmla="*/ 312091 h 622300"/>
                <a:gd name="connsiteX74" fmla="*/ 1474144 w 1721798"/>
                <a:gd name="connsiteY74" fmla="*/ 314457 h 622300"/>
                <a:gd name="connsiteX75" fmla="*/ 1475760 w 1721798"/>
                <a:gd name="connsiteY75" fmla="*/ 314457 h 622300"/>
                <a:gd name="connsiteX76" fmla="*/ 1481266 w 1721798"/>
                <a:gd name="connsiteY76" fmla="*/ 312091 h 622300"/>
                <a:gd name="connsiteX77" fmla="*/ 1489226 w 1721798"/>
                <a:gd name="connsiteY77" fmla="*/ 311286 h 622300"/>
                <a:gd name="connsiteX78" fmla="*/ 1499520 w 1721798"/>
                <a:gd name="connsiteY78" fmla="*/ 309676 h 622300"/>
                <a:gd name="connsiteX79" fmla="*/ 1511430 w 1721798"/>
                <a:gd name="connsiteY79" fmla="*/ 308921 h 622300"/>
                <a:gd name="connsiteX80" fmla="*/ 1524178 w 1721798"/>
                <a:gd name="connsiteY80" fmla="*/ 307311 h 622300"/>
                <a:gd name="connsiteX81" fmla="*/ 1536865 w 1721798"/>
                <a:gd name="connsiteY81" fmla="*/ 307311 h 622300"/>
                <a:gd name="connsiteX82" fmla="*/ 1551169 w 1721798"/>
                <a:gd name="connsiteY82" fmla="*/ 307311 h 622300"/>
                <a:gd name="connsiteX83" fmla="*/ 1560685 w 1721798"/>
                <a:gd name="connsiteY83" fmla="*/ 308116 h 622300"/>
                <a:gd name="connsiteX84" fmla="*/ 1572595 w 1721798"/>
                <a:gd name="connsiteY84" fmla="*/ 309676 h 622300"/>
                <a:gd name="connsiteX85" fmla="*/ 1585283 w 1721798"/>
                <a:gd name="connsiteY85" fmla="*/ 311286 h 622300"/>
                <a:gd name="connsiteX86" fmla="*/ 1599587 w 1721798"/>
                <a:gd name="connsiteY86" fmla="*/ 315262 h 622300"/>
                <a:gd name="connsiteX87" fmla="*/ 1613053 w 1721798"/>
                <a:gd name="connsiteY87" fmla="*/ 318432 h 622300"/>
                <a:gd name="connsiteX88" fmla="*/ 1627357 w 1721798"/>
                <a:gd name="connsiteY88" fmla="*/ 322408 h 622300"/>
                <a:gd name="connsiteX89" fmla="*/ 1641601 w 1721798"/>
                <a:gd name="connsiteY89" fmla="*/ 327138 h 622300"/>
                <a:gd name="connsiteX90" fmla="*/ 1655905 w 1721798"/>
                <a:gd name="connsiteY90" fmla="*/ 330309 h 622300"/>
                <a:gd name="connsiteX91" fmla="*/ 1668593 w 1721798"/>
                <a:gd name="connsiteY91" fmla="*/ 335089 h 622300"/>
                <a:gd name="connsiteX92" fmla="*/ 1681340 w 1721798"/>
                <a:gd name="connsiteY92" fmla="*/ 339065 h 622300"/>
                <a:gd name="connsiteX93" fmla="*/ 1692412 w 1721798"/>
                <a:gd name="connsiteY93" fmla="*/ 343846 h 622300"/>
                <a:gd name="connsiteX94" fmla="*/ 1702766 w 1721798"/>
                <a:gd name="connsiteY94" fmla="*/ 346211 h 622300"/>
                <a:gd name="connsiteX95" fmla="*/ 1710666 w 1721798"/>
                <a:gd name="connsiteY95" fmla="*/ 348576 h 622300"/>
                <a:gd name="connsiteX96" fmla="*/ 1716232 w 1721798"/>
                <a:gd name="connsiteY96" fmla="*/ 351747 h 622300"/>
                <a:gd name="connsiteX97" fmla="*/ 1721020 w 1721798"/>
                <a:gd name="connsiteY97" fmla="*/ 352552 h 622300"/>
                <a:gd name="connsiteX98" fmla="*/ 1721798 w 1721798"/>
                <a:gd name="connsiteY98" fmla="*/ 353357 h 622300"/>
                <a:gd name="connsiteX99" fmla="*/ 1596415 w 1721798"/>
                <a:gd name="connsiteY99" fmla="*/ 408914 h 622300"/>
                <a:gd name="connsiteX100" fmla="*/ 1697200 w 1721798"/>
                <a:gd name="connsiteY100" fmla="*/ 506543 h 622300"/>
                <a:gd name="connsiteX101" fmla="*/ 1695584 w 1721798"/>
                <a:gd name="connsiteY101" fmla="*/ 506543 h 622300"/>
                <a:gd name="connsiteX102" fmla="*/ 1690018 w 1721798"/>
                <a:gd name="connsiteY102" fmla="*/ 504932 h 622300"/>
                <a:gd name="connsiteX103" fmla="*/ 1682118 w 1721798"/>
                <a:gd name="connsiteY103" fmla="*/ 503372 h 622300"/>
                <a:gd name="connsiteX104" fmla="*/ 1671765 w 1721798"/>
                <a:gd name="connsiteY104" fmla="*/ 501762 h 622300"/>
                <a:gd name="connsiteX105" fmla="*/ 1659915 w 1721798"/>
                <a:gd name="connsiteY105" fmla="*/ 498592 h 622300"/>
                <a:gd name="connsiteX106" fmla="*/ 1644833 w 1721798"/>
                <a:gd name="connsiteY106" fmla="*/ 496226 h 622300"/>
                <a:gd name="connsiteX107" fmla="*/ 1630529 w 1721798"/>
                <a:gd name="connsiteY107" fmla="*/ 493056 h 622300"/>
                <a:gd name="connsiteX108" fmla="*/ 1614669 w 1721798"/>
                <a:gd name="connsiteY108" fmla="*/ 490691 h 622300"/>
                <a:gd name="connsiteX109" fmla="*/ 1599587 w 1721798"/>
                <a:gd name="connsiteY109" fmla="*/ 488275 h 622300"/>
                <a:gd name="connsiteX110" fmla="*/ 1583667 w 1721798"/>
                <a:gd name="connsiteY110" fmla="*/ 485105 h 622300"/>
                <a:gd name="connsiteX111" fmla="*/ 1569423 w 1721798"/>
                <a:gd name="connsiteY111" fmla="*/ 482740 h 622300"/>
                <a:gd name="connsiteX112" fmla="*/ 1555119 w 1721798"/>
                <a:gd name="connsiteY112" fmla="*/ 480374 h 622300"/>
                <a:gd name="connsiteX113" fmla="*/ 1543209 w 1721798"/>
                <a:gd name="connsiteY113" fmla="*/ 478764 h 622300"/>
                <a:gd name="connsiteX114" fmla="*/ 1533693 w 1721798"/>
                <a:gd name="connsiteY114" fmla="*/ 477959 h 622300"/>
                <a:gd name="connsiteX115" fmla="*/ 1525734 w 1721798"/>
                <a:gd name="connsiteY115" fmla="*/ 477154 h 622300"/>
                <a:gd name="connsiteX116" fmla="*/ 1521784 w 1721798"/>
                <a:gd name="connsiteY116" fmla="*/ 477154 h 622300"/>
                <a:gd name="connsiteX117" fmla="*/ 1512268 w 1721798"/>
                <a:gd name="connsiteY117" fmla="*/ 477959 h 622300"/>
                <a:gd name="connsiteX118" fmla="*/ 1497964 w 1721798"/>
                <a:gd name="connsiteY118" fmla="*/ 479569 h 622300"/>
                <a:gd name="connsiteX119" fmla="*/ 1479710 w 1721798"/>
                <a:gd name="connsiteY119" fmla="*/ 481129 h 622300"/>
                <a:gd name="connsiteX120" fmla="*/ 1459062 w 1721798"/>
                <a:gd name="connsiteY120" fmla="*/ 484300 h 622300"/>
                <a:gd name="connsiteX121" fmla="*/ 1437636 w 1721798"/>
                <a:gd name="connsiteY121" fmla="*/ 488275 h 622300"/>
                <a:gd name="connsiteX122" fmla="*/ 1416210 w 1721798"/>
                <a:gd name="connsiteY122" fmla="*/ 493056 h 622300"/>
                <a:gd name="connsiteX123" fmla="*/ 1397956 w 1721798"/>
                <a:gd name="connsiteY123" fmla="*/ 498592 h 622300"/>
                <a:gd name="connsiteX124" fmla="*/ 1383653 w 1721798"/>
                <a:gd name="connsiteY124" fmla="*/ 506543 h 622300"/>
                <a:gd name="connsiteX125" fmla="*/ 1370965 w 1721798"/>
                <a:gd name="connsiteY125" fmla="*/ 514494 h 622300"/>
                <a:gd name="connsiteX126" fmla="*/ 1357439 w 1721798"/>
                <a:gd name="connsiteY126" fmla="*/ 521640 h 622300"/>
                <a:gd name="connsiteX127" fmla="*/ 1344751 w 1721798"/>
                <a:gd name="connsiteY127" fmla="*/ 529541 h 622300"/>
                <a:gd name="connsiteX128" fmla="*/ 1332063 w 1721798"/>
                <a:gd name="connsiteY128" fmla="*/ 537492 h 622300"/>
                <a:gd name="connsiteX129" fmla="*/ 1318597 w 1721798"/>
                <a:gd name="connsiteY129" fmla="*/ 544638 h 622300"/>
                <a:gd name="connsiteX130" fmla="*/ 1305071 w 1721798"/>
                <a:gd name="connsiteY130" fmla="*/ 551784 h 622300"/>
                <a:gd name="connsiteX131" fmla="*/ 1290767 w 1721798"/>
                <a:gd name="connsiteY131" fmla="*/ 559735 h 622300"/>
                <a:gd name="connsiteX132" fmla="*/ 1277301 w 1721798"/>
                <a:gd name="connsiteY132" fmla="*/ 567686 h 622300"/>
                <a:gd name="connsiteX133" fmla="*/ 1267785 w 1721798"/>
                <a:gd name="connsiteY133" fmla="*/ 571611 h 622300"/>
                <a:gd name="connsiteX134" fmla="*/ 1256653 w 1721798"/>
                <a:gd name="connsiteY134" fmla="*/ 575587 h 622300"/>
                <a:gd name="connsiteX135" fmla="*/ 1242350 w 1721798"/>
                <a:gd name="connsiteY135" fmla="*/ 579563 h 622300"/>
                <a:gd name="connsiteX136" fmla="*/ 1227268 w 1721798"/>
                <a:gd name="connsiteY136" fmla="*/ 581928 h 622300"/>
                <a:gd name="connsiteX137" fmla="*/ 1209852 w 1721798"/>
                <a:gd name="connsiteY137" fmla="*/ 583538 h 622300"/>
                <a:gd name="connsiteX138" fmla="*/ 1191598 w 1721798"/>
                <a:gd name="connsiteY138" fmla="*/ 583538 h 622300"/>
                <a:gd name="connsiteX139" fmla="*/ 1170950 w 1721798"/>
                <a:gd name="connsiteY139" fmla="*/ 581928 h 622300"/>
                <a:gd name="connsiteX140" fmla="*/ 1151080 w 1721798"/>
                <a:gd name="connsiteY140" fmla="*/ 578003 h 622300"/>
                <a:gd name="connsiteX141" fmla="*/ 1143958 w 1721798"/>
                <a:gd name="connsiteY141" fmla="*/ 574782 h 622300"/>
                <a:gd name="connsiteX142" fmla="*/ 1138392 w 1721798"/>
                <a:gd name="connsiteY142" fmla="*/ 568441 h 622300"/>
                <a:gd name="connsiteX143" fmla="*/ 1132826 w 1721798"/>
                <a:gd name="connsiteY143" fmla="*/ 559735 h 622300"/>
                <a:gd name="connsiteX144" fmla="*/ 1128876 w 1721798"/>
                <a:gd name="connsiteY144" fmla="*/ 550224 h 622300"/>
                <a:gd name="connsiteX145" fmla="*/ 1126482 w 1721798"/>
                <a:gd name="connsiteY145" fmla="*/ 539857 h 622300"/>
                <a:gd name="connsiteX146" fmla="*/ 1124926 w 1721798"/>
                <a:gd name="connsiteY146" fmla="*/ 531151 h 622300"/>
                <a:gd name="connsiteX147" fmla="*/ 1123310 w 1721798"/>
                <a:gd name="connsiteY147" fmla="*/ 522395 h 622300"/>
                <a:gd name="connsiteX148" fmla="*/ 1124926 w 1721798"/>
                <a:gd name="connsiteY148" fmla="*/ 516859 h 622300"/>
                <a:gd name="connsiteX149" fmla="*/ 1136776 w 1721798"/>
                <a:gd name="connsiteY149" fmla="*/ 482740 h 622300"/>
                <a:gd name="connsiteX150" fmla="*/ 1151080 w 1721798"/>
                <a:gd name="connsiteY150" fmla="*/ 450180 h 622300"/>
                <a:gd name="connsiteX151" fmla="*/ 1165384 w 1721798"/>
                <a:gd name="connsiteY151" fmla="*/ 420036 h 622300"/>
                <a:gd name="connsiteX152" fmla="*/ 1180466 w 1721798"/>
                <a:gd name="connsiteY152" fmla="*/ 393817 h 622300"/>
                <a:gd name="connsiteX153" fmla="*/ 1193932 w 1721798"/>
                <a:gd name="connsiteY153" fmla="*/ 372379 h 622300"/>
                <a:gd name="connsiteX154" fmla="*/ 1205064 w 1721798"/>
                <a:gd name="connsiteY154" fmla="*/ 356527 h 622300"/>
                <a:gd name="connsiteX155" fmla="*/ 1212186 w 1721798"/>
                <a:gd name="connsiteY155" fmla="*/ 345406 h 622300"/>
                <a:gd name="connsiteX156" fmla="*/ 1215358 w 1721798"/>
                <a:gd name="connsiteY156" fmla="*/ 341430 h 622300"/>
                <a:gd name="connsiteX157" fmla="*/ 1099050 w 1721798"/>
                <a:gd name="connsiteY157" fmla="*/ 340794 h 622300"/>
                <a:gd name="connsiteX158" fmla="*/ 414349 w 1721798"/>
                <a:gd name="connsiteY158" fmla="*/ 593737 h 622300"/>
                <a:gd name="connsiteX159" fmla="*/ 372299 w 1721798"/>
                <a:gd name="connsiteY159" fmla="*/ 610414 h 622300"/>
                <a:gd name="connsiteX160" fmla="*/ 360360 w 1721798"/>
                <a:gd name="connsiteY160" fmla="*/ 615144 h 622300"/>
                <a:gd name="connsiteX161" fmla="*/ 349258 w 1721798"/>
                <a:gd name="connsiteY161" fmla="*/ 619126 h 622300"/>
                <a:gd name="connsiteX162" fmla="*/ 340513 w 1721798"/>
                <a:gd name="connsiteY162" fmla="*/ 621491 h 622300"/>
                <a:gd name="connsiteX163" fmla="*/ 331769 w 1721798"/>
                <a:gd name="connsiteY163" fmla="*/ 622300 h 622300"/>
                <a:gd name="connsiteX164" fmla="*/ 325457 w 1721798"/>
                <a:gd name="connsiteY164" fmla="*/ 622300 h 622300"/>
                <a:gd name="connsiteX165" fmla="*/ 311161 w 1721798"/>
                <a:gd name="connsiteY165" fmla="*/ 619126 h 622300"/>
                <a:gd name="connsiteX166" fmla="*/ 295269 w 1721798"/>
                <a:gd name="connsiteY166" fmla="*/ 610414 h 622300"/>
                <a:gd name="connsiteX167" fmla="*/ 280213 w 1721798"/>
                <a:gd name="connsiteY167" fmla="*/ 598466 h 622300"/>
                <a:gd name="connsiteX168" fmla="*/ 263559 w 1721798"/>
                <a:gd name="connsiteY168" fmla="*/ 584215 h 622300"/>
                <a:gd name="connsiteX169" fmla="*/ 247667 w 1721798"/>
                <a:gd name="connsiteY169" fmla="*/ 566729 h 622300"/>
                <a:gd name="connsiteX170" fmla="*/ 232535 w 1721798"/>
                <a:gd name="connsiteY170" fmla="*/ 548495 h 622300"/>
                <a:gd name="connsiteX171" fmla="*/ 216718 w 1721798"/>
                <a:gd name="connsiteY171" fmla="*/ 528644 h 622300"/>
                <a:gd name="connsiteX172" fmla="*/ 202422 w 1721798"/>
                <a:gd name="connsiteY172" fmla="*/ 507237 h 622300"/>
                <a:gd name="connsiteX173" fmla="*/ 188126 w 1721798"/>
                <a:gd name="connsiteY173" fmla="*/ 487385 h 622300"/>
                <a:gd name="connsiteX174" fmla="*/ 175428 w 1721798"/>
                <a:gd name="connsiteY174" fmla="*/ 467534 h 622300"/>
                <a:gd name="connsiteX175" fmla="*/ 163489 w 1721798"/>
                <a:gd name="connsiteY175" fmla="*/ 447683 h 622300"/>
                <a:gd name="connsiteX176" fmla="*/ 153984 w 1721798"/>
                <a:gd name="connsiteY176" fmla="*/ 431005 h 622300"/>
                <a:gd name="connsiteX177" fmla="*/ 145239 w 1721798"/>
                <a:gd name="connsiteY177" fmla="*/ 415945 h 622300"/>
                <a:gd name="connsiteX178" fmla="*/ 138928 w 1721798"/>
                <a:gd name="connsiteY178" fmla="*/ 403997 h 622300"/>
                <a:gd name="connsiteX179" fmla="*/ 134137 w 1721798"/>
                <a:gd name="connsiteY179" fmla="*/ 395285 h 622300"/>
                <a:gd name="connsiteX180" fmla="*/ 132540 w 1721798"/>
                <a:gd name="connsiteY180" fmla="*/ 390556 h 622300"/>
                <a:gd name="connsiteX181" fmla="*/ 133377 w 1721798"/>
                <a:gd name="connsiteY181" fmla="*/ 384146 h 622300"/>
                <a:gd name="connsiteX182" fmla="*/ 137331 w 1721798"/>
                <a:gd name="connsiteY182" fmla="*/ 373069 h 622300"/>
                <a:gd name="connsiteX183" fmla="*/ 143642 w 1721798"/>
                <a:gd name="connsiteY183" fmla="*/ 361183 h 622300"/>
                <a:gd name="connsiteX184" fmla="*/ 151627 w 1721798"/>
                <a:gd name="connsiteY184" fmla="*/ 347679 h 622300"/>
                <a:gd name="connsiteX185" fmla="*/ 161892 w 1721798"/>
                <a:gd name="connsiteY185" fmla="*/ 334175 h 622300"/>
                <a:gd name="connsiteX186" fmla="*/ 170637 w 1721798"/>
                <a:gd name="connsiteY186" fmla="*/ 320671 h 622300"/>
                <a:gd name="connsiteX187" fmla="*/ 180218 w 1721798"/>
                <a:gd name="connsiteY187" fmla="*/ 311150 h 622300"/>
                <a:gd name="connsiteX188" fmla="*/ 187290 w 1721798"/>
                <a:gd name="connsiteY188" fmla="*/ 303994 h 622300"/>
                <a:gd name="connsiteX189" fmla="*/ 207973 w 1721798"/>
                <a:gd name="connsiteY189" fmla="*/ 288934 h 622300"/>
                <a:gd name="connsiteX190" fmla="*/ 228580 w 1721798"/>
                <a:gd name="connsiteY190" fmla="*/ 274621 h 622300"/>
                <a:gd name="connsiteX191" fmla="*/ 250024 w 1721798"/>
                <a:gd name="connsiteY191" fmla="*/ 260370 h 622300"/>
                <a:gd name="connsiteX192" fmla="*/ 269871 w 1721798"/>
                <a:gd name="connsiteY192" fmla="*/ 247675 h 622300"/>
                <a:gd name="connsiteX193" fmla="*/ 287360 w 1721798"/>
                <a:gd name="connsiteY193" fmla="*/ 238154 h 622300"/>
                <a:gd name="connsiteX194" fmla="*/ 300820 w 1721798"/>
                <a:gd name="connsiteY194" fmla="*/ 229380 h 622300"/>
                <a:gd name="connsiteX195" fmla="*/ 310325 w 1721798"/>
                <a:gd name="connsiteY195" fmla="*/ 223841 h 622300"/>
                <a:gd name="connsiteX196" fmla="*/ 313519 w 1721798"/>
                <a:gd name="connsiteY196" fmla="*/ 222223 h 622300"/>
                <a:gd name="connsiteX197" fmla="*/ 311161 w 1721798"/>
                <a:gd name="connsiteY197" fmla="*/ 221477 h 622300"/>
                <a:gd name="connsiteX198" fmla="*/ 304774 w 1721798"/>
                <a:gd name="connsiteY198" fmla="*/ 219859 h 622300"/>
                <a:gd name="connsiteX199" fmla="*/ 293672 w 1721798"/>
                <a:gd name="connsiteY199" fmla="*/ 216685 h 622300"/>
                <a:gd name="connsiteX200" fmla="*/ 277779 w 1721798"/>
                <a:gd name="connsiteY200" fmla="*/ 213511 h 622300"/>
                <a:gd name="connsiteX201" fmla="*/ 259529 w 1721798"/>
                <a:gd name="connsiteY201" fmla="*/ 210337 h 622300"/>
                <a:gd name="connsiteX202" fmla="*/ 238162 w 1721798"/>
                <a:gd name="connsiteY202" fmla="*/ 207973 h 622300"/>
                <a:gd name="connsiteX203" fmla="*/ 212688 w 1721798"/>
                <a:gd name="connsiteY203" fmla="*/ 206355 h 622300"/>
                <a:gd name="connsiteX204" fmla="*/ 185769 w 1721798"/>
                <a:gd name="connsiteY204" fmla="*/ 207973 h 622300"/>
                <a:gd name="connsiteX205" fmla="*/ 167519 w 1721798"/>
                <a:gd name="connsiteY205" fmla="*/ 209528 h 622300"/>
                <a:gd name="connsiteX206" fmla="*/ 145239 w 1721798"/>
                <a:gd name="connsiteY206" fmla="*/ 214320 h 622300"/>
                <a:gd name="connsiteX207" fmla="*/ 121438 w 1721798"/>
                <a:gd name="connsiteY207" fmla="*/ 218303 h 622300"/>
                <a:gd name="connsiteX208" fmla="*/ 97637 w 1721798"/>
                <a:gd name="connsiteY208" fmla="*/ 223841 h 622300"/>
                <a:gd name="connsiteX209" fmla="*/ 74597 w 1721798"/>
                <a:gd name="connsiteY209" fmla="*/ 229380 h 622300"/>
                <a:gd name="connsiteX210" fmla="*/ 57944 w 1721798"/>
                <a:gd name="connsiteY210" fmla="*/ 234172 h 622300"/>
                <a:gd name="connsiteX211" fmla="*/ 44484 w 1721798"/>
                <a:gd name="connsiteY211" fmla="*/ 238154 h 622300"/>
                <a:gd name="connsiteX212" fmla="*/ 40454 w 1721798"/>
                <a:gd name="connsiteY212" fmla="*/ 238901 h 622300"/>
                <a:gd name="connsiteX213" fmla="*/ 61898 w 1721798"/>
                <a:gd name="connsiteY213" fmla="*/ 186503 h 622300"/>
                <a:gd name="connsiteX214" fmla="*/ 110336 w 1721798"/>
                <a:gd name="connsiteY214" fmla="*/ 131741 h 622300"/>
                <a:gd name="connsiteX215" fmla="*/ 108739 w 1721798"/>
                <a:gd name="connsiteY215" fmla="*/ 130994 h 622300"/>
                <a:gd name="connsiteX216" fmla="*/ 102428 w 1721798"/>
                <a:gd name="connsiteY216" fmla="*/ 129376 h 622300"/>
                <a:gd name="connsiteX217" fmla="*/ 94444 w 1721798"/>
                <a:gd name="connsiteY217" fmla="*/ 126203 h 622300"/>
                <a:gd name="connsiteX218" fmla="*/ 84102 w 1721798"/>
                <a:gd name="connsiteY218" fmla="*/ 123029 h 622300"/>
                <a:gd name="connsiteX219" fmla="*/ 73000 w 1721798"/>
                <a:gd name="connsiteY219" fmla="*/ 119046 h 622300"/>
                <a:gd name="connsiteX220" fmla="*/ 63495 w 1721798"/>
                <a:gd name="connsiteY220" fmla="*/ 114317 h 622300"/>
                <a:gd name="connsiteX221" fmla="*/ 53990 w 1721798"/>
                <a:gd name="connsiteY221" fmla="*/ 109525 h 622300"/>
                <a:gd name="connsiteX222" fmla="*/ 47602 w 1721798"/>
                <a:gd name="connsiteY222" fmla="*/ 106351 h 622300"/>
                <a:gd name="connsiteX223" fmla="*/ 42051 w 1721798"/>
                <a:gd name="connsiteY223" fmla="*/ 101622 h 622300"/>
                <a:gd name="connsiteX224" fmla="*/ 34903 w 1721798"/>
                <a:gd name="connsiteY224" fmla="*/ 95274 h 622300"/>
                <a:gd name="connsiteX225" fmla="*/ 27755 w 1721798"/>
                <a:gd name="connsiteY225" fmla="*/ 88118 h 622300"/>
                <a:gd name="connsiteX226" fmla="*/ 19847 w 1721798"/>
                <a:gd name="connsiteY226" fmla="*/ 80961 h 622300"/>
                <a:gd name="connsiteX227" fmla="*/ 12699 w 1721798"/>
                <a:gd name="connsiteY227" fmla="*/ 72996 h 622300"/>
                <a:gd name="connsiteX228" fmla="*/ 6388 w 1721798"/>
                <a:gd name="connsiteY228" fmla="*/ 66648 h 622300"/>
                <a:gd name="connsiteX229" fmla="*/ 2358 w 1721798"/>
                <a:gd name="connsiteY229" fmla="*/ 61110 h 622300"/>
                <a:gd name="connsiteX230" fmla="*/ 0 w 1721798"/>
                <a:gd name="connsiteY230" fmla="*/ 57127 h 622300"/>
                <a:gd name="connsiteX231" fmla="*/ 761 w 1721798"/>
                <a:gd name="connsiteY231" fmla="*/ 55571 h 622300"/>
                <a:gd name="connsiteX232" fmla="*/ 3954 w 1721798"/>
                <a:gd name="connsiteY232" fmla="*/ 54762 h 622300"/>
                <a:gd name="connsiteX233" fmla="*/ 9505 w 1721798"/>
                <a:gd name="connsiteY233" fmla="*/ 52398 h 622300"/>
                <a:gd name="connsiteX234" fmla="*/ 15893 w 1721798"/>
                <a:gd name="connsiteY234" fmla="*/ 49224 h 622300"/>
                <a:gd name="connsiteX235" fmla="*/ 23801 w 1721798"/>
                <a:gd name="connsiteY235" fmla="*/ 46050 h 622300"/>
                <a:gd name="connsiteX236" fmla="*/ 32546 w 1721798"/>
                <a:gd name="connsiteY236" fmla="*/ 41259 h 622300"/>
                <a:gd name="connsiteX237" fmla="*/ 44484 w 1721798"/>
                <a:gd name="connsiteY237" fmla="*/ 36529 h 622300"/>
                <a:gd name="connsiteX238" fmla="*/ 57944 w 1721798"/>
                <a:gd name="connsiteY238" fmla="*/ 32546 h 622300"/>
                <a:gd name="connsiteX239" fmla="*/ 71403 w 1721798"/>
                <a:gd name="connsiteY239" fmla="*/ 27755 h 622300"/>
                <a:gd name="connsiteX240" fmla="*/ 86535 w 1721798"/>
                <a:gd name="connsiteY240" fmla="*/ 22216 h 622300"/>
                <a:gd name="connsiteX241" fmla="*/ 103188 w 1721798"/>
                <a:gd name="connsiteY241" fmla="*/ 17487 h 622300"/>
                <a:gd name="connsiteX242" fmla="*/ 120678 w 1721798"/>
                <a:gd name="connsiteY242" fmla="*/ 14313 h 622300"/>
                <a:gd name="connsiteX243" fmla="*/ 139688 w 1721798"/>
                <a:gd name="connsiteY243" fmla="*/ 10330 h 622300"/>
                <a:gd name="connsiteX244" fmla="*/ 158775 w 1721798"/>
                <a:gd name="connsiteY244" fmla="*/ 6348 h 622300"/>
                <a:gd name="connsiteX245" fmla="*/ 180218 w 1721798"/>
                <a:gd name="connsiteY245" fmla="*/ 3983 h 622300"/>
                <a:gd name="connsiteX246" fmla="*/ 200825 w 1721798"/>
                <a:gd name="connsiteY246" fmla="*/ 2365 h 622300"/>
                <a:gd name="connsiteX247" fmla="*/ 211167 w 1721798"/>
                <a:gd name="connsiteY247" fmla="*/ 809 h 622300"/>
                <a:gd name="connsiteX248" fmla="*/ 221433 w 1721798"/>
                <a:gd name="connsiteY248" fmla="*/ 809 h 622300"/>
                <a:gd name="connsiteX249" fmla="*/ 232535 w 1721798"/>
                <a:gd name="connsiteY249" fmla="*/ 809 h 622300"/>
                <a:gd name="connsiteX250" fmla="*/ 242876 w 1721798"/>
                <a:gd name="connsiteY25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73551 w 1721798"/>
                <a:gd name="connsiteY31" fmla="*/ 104828 h 622300"/>
                <a:gd name="connsiteX32" fmla="*/ 983890 w 1721798"/>
                <a:gd name="connsiteY32" fmla="*/ 101646 h 622300"/>
                <a:gd name="connsiteX33" fmla="*/ 990253 w 1721798"/>
                <a:gd name="connsiteY33" fmla="*/ 100055 h 622300"/>
                <a:gd name="connsiteX34" fmla="*/ 997412 w 1721798"/>
                <a:gd name="connsiteY34" fmla="*/ 99260 h 622300"/>
                <a:gd name="connsiteX35" fmla="*/ 1005365 w 1721798"/>
                <a:gd name="connsiteY35" fmla="*/ 97669 h 622300"/>
                <a:gd name="connsiteX36" fmla="*/ 1035589 w 1721798"/>
                <a:gd name="connsiteY36" fmla="*/ 93691 h 622300"/>
                <a:gd name="connsiteX37" fmla="*/ 1047519 w 1721798"/>
                <a:gd name="connsiteY37" fmla="*/ 92100 h 622300"/>
                <a:gd name="connsiteX38" fmla="*/ 1059450 w 1721798"/>
                <a:gd name="connsiteY38" fmla="*/ 91305 h 622300"/>
                <a:gd name="connsiteX39" fmla="*/ 1072175 w 1721798"/>
                <a:gd name="connsiteY39" fmla="*/ 88918 h 622300"/>
                <a:gd name="connsiteX40" fmla="*/ 1111148 w 1721798"/>
                <a:gd name="connsiteY40" fmla="*/ 85736 h 622300"/>
                <a:gd name="connsiteX41" fmla="*/ 1123874 w 1721798"/>
                <a:gd name="connsiteY41" fmla="*/ 84145 h 622300"/>
                <a:gd name="connsiteX42" fmla="*/ 1137395 w 1721798"/>
                <a:gd name="connsiteY42" fmla="*/ 82554 h 622300"/>
                <a:gd name="connsiteX43" fmla="*/ 1149325 w 1721798"/>
                <a:gd name="connsiteY43" fmla="*/ 81759 h 622300"/>
                <a:gd name="connsiteX44" fmla="*/ 1162051 w 1721798"/>
                <a:gd name="connsiteY44" fmla="*/ 80963 h 622300"/>
                <a:gd name="connsiteX45" fmla="*/ 1161685 w 1721798"/>
                <a:gd name="connsiteY45" fmla="*/ 82474 h 622300"/>
                <a:gd name="connsiteX46" fmla="*/ 1225712 w 1721798"/>
                <a:gd name="connsiteY46" fmla="*/ 80300 h 622300"/>
                <a:gd name="connsiteX47" fmla="*/ 1230440 w 1721798"/>
                <a:gd name="connsiteY47" fmla="*/ 81105 h 622300"/>
                <a:gd name="connsiteX48" fmla="*/ 1237622 w 1721798"/>
                <a:gd name="connsiteY48" fmla="*/ 81910 h 622300"/>
                <a:gd name="connsiteX49" fmla="*/ 1271735 w 1721798"/>
                <a:gd name="connsiteY49" fmla="*/ 88251 h 622300"/>
                <a:gd name="connsiteX50" fmla="*/ 1285261 w 1721798"/>
                <a:gd name="connsiteY50" fmla="*/ 91422 h 622300"/>
                <a:gd name="connsiteX51" fmla="*/ 1301121 w 1721798"/>
                <a:gd name="connsiteY51" fmla="*/ 93787 h 622300"/>
                <a:gd name="connsiteX52" fmla="*/ 1349539 w 1721798"/>
                <a:gd name="connsiteY52" fmla="*/ 103298 h 622300"/>
                <a:gd name="connsiteX53" fmla="*/ 1365399 w 1721798"/>
                <a:gd name="connsiteY53" fmla="*/ 106519 h 622300"/>
                <a:gd name="connsiteX54" fmla="*/ 1407472 w 1721798"/>
                <a:gd name="connsiteY54" fmla="*/ 116835 h 622300"/>
                <a:gd name="connsiteX55" fmla="*/ 1417766 w 1721798"/>
                <a:gd name="connsiteY55" fmla="*/ 119200 h 622300"/>
                <a:gd name="connsiteX56" fmla="*/ 1436020 w 1721798"/>
                <a:gd name="connsiteY56" fmla="*/ 126346 h 622300"/>
                <a:gd name="connsiteX57" fmla="*/ 1465406 w 1721798"/>
                <a:gd name="connsiteY57" fmla="*/ 141443 h 622300"/>
                <a:gd name="connsiteX58" fmla="*/ 1476538 w 1721798"/>
                <a:gd name="connsiteY58" fmla="*/ 148539 h 622300"/>
                <a:gd name="connsiteX59" fmla="*/ 1486054 w 1721798"/>
                <a:gd name="connsiteY59" fmla="*/ 157295 h 622300"/>
                <a:gd name="connsiteX60" fmla="*/ 1500358 w 1721798"/>
                <a:gd name="connsiteY60" fmla="*/ 172393 h 622300"/>
                <a:gd name="connsiteX61" fmla="*/ 1506702 w 1721798"/>
                <a:gd name="connsiteY61" fmla="*/ 178733 h 622300"/>
                <a:gd name="connsiteX62" fmla="*/ 1516996 w 1721798"/>
                <a:gd name="connsiteY62" fmla="*/ 193831 h 622300"/>
                <a:gd name="connsiteX63" fmla="*/ 1523340 w 1721798"/>
                <a:gd name="connsiteY63" fmla="*/ 208877 h 622300"/>
                <a:gd name="connsiteX64" fmla="*/ 1524178 w 1721798"/>
                <a:gd name="connsiteY64" fmla="*/ 227145 h 622300"/>
                <a:gd name="connsiteX65" fmla="*/ 1516996 w 1721798"/>
                <a:gd name="connsiteY65" fmla="*/ 247778 h 622300"/>
                <a:gd name="connsiteX66" fmla="*/ 1510652 w 1721798"/>
                <a:gd name="connsiteY66" fmla="*/ 258094 h 622300"/>
                <a:gd name="connsiteX67" fmla="*/ 1503530 w 1721798"/>
                <a:gd name="connsiteY67" fmla="*/ 269216 h 622300"/>
                <a:gd name="connsiteX68" fmla="*/ 1497186 w 1721798"/>
                <a:gd name="connsiteY68" fmla="*/ 280337 h 622300"/>
                <a:gd name="connsiteX69" fmla="*/ 1489226 w 1721798"/>
                <a:gd name="connsiteY69" fmla="*/ 291459 h 622300"/>
                <a:gd name="connsiteX70" fmla="*/ 1482882 w 1721798"/>
                <a:gd name="connsiteY70" fmla="*/ 300165 h 622300"/>
                <a:gd name="connsiteX71" fmla="*/ 1478932 w 1721798"/>
                <a:gd name="connsiteY71" fmla="*/ 308116 h 622300"/>
                <a:gd name="connsiteX72" fmla="*/ 1474922 w 1721798"/>
                <a:gd name="connsiteY72" fmla="*/ 312091 h 622300"/>
                <a:gd name="connsiteX73" fmla="*/ 1474144 w 1721798"/>
                <a:gd name="connsiteY73" fmla="*/ 314457 h 622300"/>
                <a:gd name="connsiteX74" fmla="*/ 1475760 w 1721798"/>
                <a:gd name="connsiteY74" fmla="*/ 314457 h 622300"/>
                <a:gd name="connsiteX75" fmla="*/ 1481266 w 1721798"/>
                <a:gd name="connsiteY75" fmla="*/ 312091 h 622300"/>
                <a:gd name="connsiteX76" fmla="*/ 1489226 w 1721798"/>
                <a:gd name="connsiteY76" fmla="*/ 311286 h 622300"/>
                <a:gd name="connsiteX77" fmla="*/ 1499520 w 1721798"/>
                <a:gd name="connsiteY77" fmla="*/ 309676 h 622300"/>
                <a:gd name="connsiteX78" fmla="*/ 1511430 w 1721798"/>
                <a:gd name="connsiteY78" fmla="*/ 308921 h 622300"/>
                <a:gd name="connsiteX79" fmla="*/ 1524178 w 1721798"/>
                <a:gd name="connsiteY79" fmla="*/ 307311 h 622300"/>
                <a:gd name="connsiteX80" fmla="*/ 1536865 w 1721798"/>
                <a:gd name="connsiteY80" fmla="*/ 307311 h 622300"/>
                <a:gd name="connsiteX81" fmla="*/ 1551169 w 1721798"/>
                <a:gd name="connsiteY81" fmla="*/ 307311 h 622300"/>
                <a:gd name="connsiteX82" fmla="*/ 1560685 w 1721798"/>
                <a:gd name="connsiteY82" fmla="*/ 308116 h 622300"/>
                <a:gd name="connsiteX83" fmla="*/ 1572595 w 1721798"/>
                <a:gd name="connsiteY83" fmla="*/ 309676 h 622300"/>
                <a:gd name="connsiteX84" fmla="*/ 1585283 w 1721798"/>
                <a:gd name="connsiteY84" fmla="*/ 311286 h 622300"/>
                <a:gd name="connsiteX85" fmla="*/ 1599587 w 1721798"/>
                <a:gd name="connsiteY85" fmla="*/ 315262 h 622300"/>
                <a:gd name="connsiteX86" fmla="*/ 1613053 w 1721798"/>
                <a:gd name="connsiteY86" fmla="*/ 318432 h 622300"/>
                <a:gd name="connsiteX87" fmla="*/ 1627357 w 1721798"/>
                <a:gd name="connsiteY87" fmla="*/ 322408 h 622300"/>
                <a:gd name="connsiteX88" fmla="*/ 1641601 w 1721798"/>
                <a:gd name="connsiteY88" fmla="*/ 327138 h 622300"/>
                <a:gd name="connsiteX89" fmla="*/ 1655905 w 1721798"/>
                <a:gd name="connsiteY89" fmla="*/ 330309 h 622300"/>
                <a:gd name="connsiteX90" fmla="*/ 1668593 w 1721798"/>
                <a:gd name="connsiteY90" fmla="*/ 335089 h 622300"/>
                <a:gd name="connsiteX91" fmla="*/ 1681340 w 1721798"/>
                <a:gd name="connsiteY91" fmla="*/ 339065 h 622300"/>
                <a:gd name="connsiteX92" fmla="*/ 1692412 w 1721798"/>
                <a:gd name="connsiteY92" fmla="*/ 343846 h 622300"/>
                <a:gd name="connsiteX93" fmla="*/ 1702766 w 1721798"/>
                <a:gd name="connsiteY93" fmla="*/ 346211 h 622300"/>
                <a:gd name="connsiteX94" fmla="*/ 1710666 w 1721798"/>
                <a:gd name="connsiteY94" fmla="*/ 348576 h 622300"/>
                <a:gd name="connsiteX95" fmla="*/ 1716232 w 1721798"/>
                <a:gd name="connsiteY95" fmla="*/ 351747 h 622300"/>
                <a:gd name="connsiteX96" fmla="*/ 1721020 w 1721798"/>
                <a:gd name="connsiteY96" fmla="*/ 352552 h 622300"/>
                <a:gd name="connsiteX97" fmla="*/ 1721798 w 1721798"/>
                <a:gd name="connsiteY97" fmla="*/ 353357 h 622300"/>
                <a:gd name="connsiteX98" fmla="*/ 1596415 w 1721798"/>
                <a:gd name="connsiteY98" fmla="*/ 408914 h 622300"/>
                <a:gd name="connsiteX99" fmla="*/ 1697200 w 1721798"/>
                <a:gd name="connsiteY99" fmla="*/ 506543 h 622300"/>
                <a:gd name="connsiteX100" fmla="*/ 1695584 w 1721798"/>
                <a:gd name="connsiteY100" fmla="*/ 506543 h 622300"/>
                <a:gd name="connsiteX101" fmla="*/ 1690018 w 1721798"/>
                <a:gd name="connsiteY101" fmla="*/ 504932 h 622300"/>
                <a:gd name="connsiteX102" fmla="*/ 1682118 w 1721798"/>
                <a:gd name="connsiteY102" fmla="*/ 503372 h 622300"/>
                <a:gd name="connsiteX103" fmla="*/ 1671765 w 1721798"/>
                <a:gd name="connsiteY103" fmla="*/ 501762 h 622300"/>
                <a:gd name="connsiteX104" fmla="*/ 1659915 w 1721798"/>
                <a:gd name="connsiteY104" fmla="*/ 498592 h 622300"/>
                <a:gd name="connsiteX105" fmla="*/ 1644833 w 1721798"/>
                <a:gd name="connsiteY105" fmla="*/ 496226 h 622300"/>
                <a:gd name="connsiteX106" fmla="*/ 1630529 w 1721798"/>
                <a:gd name="connsiteY106" fmla="*/ 493056 h 622300"/>
                <a:gd name="connsiteX107" fmla="*/ 1614669 w 1721798"/>
                <a:gd name="connsiteY107" fmla="*/ 490691 h 622300"/>
                <a:gd name="connsiteX108" fmla="*/ 1599587 w 1721798"/>
                <a:gd name="connsiteY108" fmla="*/ 488275 h 622300"/>
                <a:gd name="connsiteX109" fmla="*/ 1583667 w 1721798"/>
                <a:gd name="connsiteY109" fmla="*/ 485105 h 622300"/>
                <a:gd name="connsiteX110" fmla="*/ 1569423 w 1721798"/>
                <a:gd name="connsiteY110" fmla="*/ 482740 h 622300"/>
                <a:gd name="connsiteX111" fmla="*/ 1555119 w 1721798"/>
                <a:gd name="connsiteY111" fmla="*/ 480374 h 622300"/>
                <a:gd name="connsiteX112" fmla="*/ 1543209 w 1721798"/>
                <a:gd name="connsiteY112" fmla="*/ 478764 h 622300"/>
                <a:gd name="connsiteX113" fmla="*/ 1533693 w 1721798"/>
                <a:gd name="connsiteY113" fmla="*/ 477959 h 622300"/>
                <a:gd name="connsiteX114" fmla="*/ 1525734 w 1721798"/>
                <a:gd name="connsiteY114" fmla="*/ 477154 h 622300"/>
                <a:gd name="connsiteX115" fmla="*/ 1521784 w 1721798"/>
                <a:gd name="connsiteY115" fmla="*/ 477154 h 622300"/>
                <a:gd name="connsiteX116" fmla="*/ 1512268 w 1721798"/>
                <a:gd name="connsiteY116" fmla="*/ 477959 h 622300"/>
                <a:gd name="connsiteX117" fmla="*/ 1497964 w 1721798"/>
                <a:gd name="connsiteY117" fmla="*/ 479569 h 622300"/>
                <a:gd name="connsiteX118" fmla="*/ 1479710 w 1721798"/>
                <a:gd name="connsiteY118" fmla="*/ 481129 h 622300"/>
                <a:gd name="connsiteX119" fmla="*/ 1459062 w 1721798"/>
                <a:gd name="connsiteY119" fmla="*/ 484300 h 622300"/>
                <a:gd name="connsiteX120" fmla="*/ 1437636 w 1721798"/>
                <a:gd name="connsiteY120" fmla="*/ 488275 h 622300"/>
                <a:gd name="connsiteX121" fmla="*/ 1416210 w 1721798"/>
                <a:gd name="connsiteY121" fmla="*/ 493056 h 622300"/>
                <a:gd name="connsiteX122" fmla="*/ 1397956 w 1721798"/>
                <a:gd name="connsiteY122" fmla="*/ 498592 h 622300"/>
                <a:gd name="connsiteX123" fmla="*/ 1383653 w 1721798"/>
                <a:gd name="connsiteY123" fmla="*/ 506543 h 622300"/>
                <a:gd name="connsiteX124" fmla="*/ 1370965 w 1721798"/>
                <a:gd name="connsiteY124" fmla="*/ 514494 h 622300"/>
                <a:gd name="connsiteX125" fmla="*/ 1357439 w 1721798"/>
                <a:gd name="connsiteY125" fmla="*/ 521640 h 622300"/>
                <a:gd name="connsiteX126" fmla="*/ 1344751 w 1721798"/>
                <a:gd name="connsiteY126" fmla="*/ 529541 h 622300"/>
                <a:gd name="connsiteX127" fmla="*/ 1332063 w 1721798"/>
                <a:gd name="connsiteY127" fmla="*/ 537492 h 622300"/>
                <a:gd name="connsiteX128" fmla="*/ 1318597 w 1721798"/>
                <a:gd name="connsiteY128" fmla="*/ 544638 h 622300"/>
                <a:gd name="connsiteX129" fmla="*/ 1305071 w 1721798"/>
                <a:gd name="connsiteY129" fmla="*/ 551784 h 622300"/>
                <a:gd name="connsiteX130" fmla="*/ 1290767 w 1721798"/>
                <a:gd name="connsiteY130" fmla="*/ 559735 h 622300"/>
                <a:gd name="connsiteX131" fmla="*/ 1277301 w 1721798"/>
                <a:gd name="connsiteY131" fmla="*/ 567686 h 622300"/>
                <a:gd name="connsiteX132" fmla="*/ 1267785 w 1721798"/>
                <a:gd name="connsiteY132" fmla="*/ 571611 h 622300"/>
                <a:gd name="connsiteX133" fmla="*/ 1256653 w 1721798"/>
                <a:gd name="connsiteY133" fmla="*/ 575587 h 622300"/>
                <a:gd name="connsiteX134" fmla="*/ 1242350 w 1721798"/>
                <a:gd name="connsiteY134" fmla="*/ 579563 h 622300"/>
                <a:gd name="connsiteX135" fmla="*/ 1227268 w 1721798"/>
                <a:gd name="connsiteY135" fmla="*/ 581928 h 622300"/>
                <a:gd name="connsiteX136" fmla="*/ 1209852 w 1721798"/>
                <a:gd name="connsiteY136" fmla="*/ 583538 h 622300"/>
                <a:gd name="connsiteX137" fmla="*/ 1191598 w 1721798"/>
                <a:gd name="connsiteY137" fmla="*/ 583538 h 622300"/>
                <a:gd name="connsiteX138" fmla="*/ 1170950 w 1721798"/>
                <a:gd name="connsiteY138" fmla="*/ 581928 h 622300"/>
                <a:gd name="connsiteX139" fmla="*/ 1151080 w 1721798"/>
                <a:gd name="connsiteY139" fmla="*/ 578003 h 622300"/>
                <a:gd name="connsiteX140" fmla="*/ 1143958 w 1721798"/>
                <a:gd name="connsiteY140" fmla="*/ 574782 h 622300"/>
                <a:gd name="connsiteX141" fmla="*/ 1138392 w 1721798"/>
                <a:gd name="connsiteY141" fmla="*/ 568441 h 622300"/>
                <a:gd name="connsiteX142" fmla="*/ 1132826 w 1721798"/>
                <a:gd name="connsiteY142" fmla="*/ 559735 h 622300"/>
                <a:gd name="connsiteX143" fmla="*/ 1128876 w 1721798"/>
                <a:gd name="connsiteY143" fmla="*/ 550224 h 622300"/>
                <a:gd name="connsiteX144" fmla="*/ 1126482 w 1721798"/>
                <a:gd name="connsiteY144" fmla="*/ 539857 h 622300"/>
                <a:gd name="connsiteX145" fmla="*/ 1124926 w 1721798"/>
                <a:gd name="connsiteY145" fmla="*/ 531151 h 622300"/>
                <a:gd name="connsiteX146" fmla="*/ 1123310 w 1721798"/>
                <a:gd name="connsiteY146" fmla="*/ 522395 h 622300"/>
                <a:gd name="connsiteX147" fmla="*/ 1124926 w 1721798"/>
                <a:gd name="connsiteY147" fmla="*/ 516859 h 622300"/>
                <a:gd name="connsiteX148" fmla="*/ 1136776 w 1721798"/>
                <a:gd name="connsiteY148" fmla="*/ 482740 h 622300"/>
                <a:gd name="connsiteX149" fmla="*/ 1151080 w 1721798"/>
                <a:gd name="connsiteY149" fmla="*/ 450180 h 622300"/>
                <a:gd name="connsiteX150" fmla="*/ 1165384 w 1721798"/>
                <a:gd name="connsiteY150" fmla="*/ 420036 h 622300"/>
                <a:gd name="connsiteX151" fmla="*/ 1180466 w 1721798"/>
                <a:gd name="connsiteY151" fmla="*/ 393817 h 622300"/>
                <a:gd name="connsiteX152" fmla="*/ 1193932 w 1721798"/>
                <a:gd name="connsiteY152" fmla="*/ 372379 h 622300"/>
                <a:gd name="connsiteX153" fmla="*/ 1205064 w 1721798"/>
                <a:gd name="connsiteY153" fmla="*/ 356527 h 622300"/>
                <a:gd name="connsiteX154" fmla="*/ 1212186 w 1721798"/>
                <a:gd name="connsiteY154" fmla="*/ 345406 h 622300"/>
                <a:gd name="connsiteX155" fmla="*/ 1215358 w 1721798"/>
                <a:gd name="connsiteY155" fmla="*/ 341430 h 622300"/>
                <a:gd name="connsiteX156" fmla="*/ 1099050 w 1721798"/>
                <a:gd name="connsiteY156" fmla="*/ 340794 h 622300"/>
                <a:gd name="connsiteX157" fmla="*/ 414349 w 1721798"/>
                <a:gd name="connsiteY157" fmla="*/ 593737 h 622300"/>
                <a:gd name="connsiteX158" fmla="*/ 372299 w 1721798"/>
                <a:gd name="connsiteY158" fmla="*/ 610414 h 622300"/>
                <a:gd name="connsiteX159" fmla="*/ 360360 w 1721798"/>
                <a:gd name="connsiteY159" fmla="*/ 615144 h 622300"/>
                <a:gd name="connsiteX160" fmla="*/ 349258 w 1721798"/>
                <a:gd name="connsiteY160" fmla="*/ 619126 h 622300"/>
                <a:gd name="connsiteX161" fmla="*/ 340513 w 1721798"/>
                <a:gd name="connsiteY161" fmla="*/ 621491 h 622300"/>
                <a:gd name="connsiteX162" fmla="*/ 331769 w 1721798"/>
                <a:gd name="connsiteY162" fmla="*/ 622300 h 622300"/>
                <a:gd name="connsiteX163" fmla="*/ 325457 w 1721798"/>
                <a:gd name="connsiteY163" fmla="*/ 622300 h 622300"/>
                <a:gd name="connsiteX164" fmla="*/ 311161 w 1721798"/>
                <a:gd name="connsiteY164" fmla="*/ 619126 h 622300"/>
                <a:gd name="connsiteX165" fmla="*/ 295269 w 1721798"/>
                <a:gd name="connsiteY165" fmla="*/ 610414 h 622300"/>
                <a:gd name="connsiteX166" fmla="*/ 280213 w 1721798"/>
                <a:gd name="connsiteY166" fmla="*/ 598466 h 622300"/>
                <a:gd name="connsiteX167" fmla="*/ 263559 w 1721798"/>
                <a:gd name="connsiteY167" fmla="*/ 584215 h 622300"/>
                <a:gd name="connsiteX168" fmla="*/ 247667 w 1721798"/>
                <a:gd name="connsiteY168" fmla="*/ 566729 h 622300"/>
                <a:gd name="connsiteX169" fmla="*/ 232535 w 1721798"/>
                <a:gd name="connsiteY169" fmla="*/ 548495 h 622300"/>
                <a:gd name="connsiteX170" fmla="*/ 216718 w 1721798"/>
                <a:gd name="connsiteY170" fmla="*/ 528644 h 622300"/>
                <a:gd name="connsiteX171" fmla="*/ 202422 w 1721798"/>
                <a:gd name="connsiteY171" fmla="*/ 507237 h 622300"/>
                <a:gd name="connsiteX172" fmla="*/ 188126 w 1721798"/>
                <a:gd name="connsiteY172" fmla="*/ 487385 h 622300"/>
                <a:gd name="connsiteX173" fmla="*/ 175428 w 1721798"/>
                <a:gd name="connsiteY173" fmla="*/ 467534 h 622300"/>
                <a:gd name="connsiteX174" fmla="*/ 163489 w 1721798"/>
                <a:gd name="connsiteY174" fmla="*/ 447683 h 622300"/>
                <a:gd name="connsiteX175" fmla="*/ 153984 w 1721798"/>
                <a:gd name="connsiteY175" fmla="*/ 431005 h 622300"/>
                <a:gd name="connsiteX176" fmla="*/ 145239 w 1721798"/>
                <a:gd name="connsiteY176" fmla="*/ 415945 h 622300"/>
                <a:gd name="connsiteX177" fmla="*/ 138928 w 1721798"/>
                <a:gd name="connsiteY177" fmla="*/ 403997 h 622300"/>
                <a:gd name="connsiteX178" fmla="*/ 134137 w 1721798"/>
                <a:gd name="connsiteY178" fmla="*/ 395285 h 622300"/>
                <a:gd name="connsiteX179" fmla="*/ 132540 w 1721798"/>
                <a:gd name="connsiteY179" fmla="*/ 390556 h 622300"/>
                <a:gd name="connsiteX180" fmla="*/ 133377 w 1721798"/>
                <a:gd name="connsiteY180" fmla="*/ 384146 h 622300"/>
                <a:gd name="connsiteX181" fmla="*/ 137331 w 1721798"/>
                <a:gd name="connsiteY181" fmla="*/ 373069 h 622300"/>
                <a:gd name="connsiteX182" fmla="*/ 143642 w 1721798"/>
                <a:gd name="connsiteY182" fmla="*/ 361183 h 622300"/>
                <a:gd name="connsiteX183" fmla="*/ 151627 w 1721798"/>
                <a:gd name="connsiteY183" fmla="*/ 347679 h 622300"/>
                <a:gd name="connsiteX184" fmla="*/ 161892 w 1721798"/>
                <a:gd name="connsiteY184" fmla="*/ 334175 h 622300"/>
                <a:gd name="connsiteX185" fmla="*/ 170637 w 1721798"/>
                <a:gd name="connsiteY185" fmla="*/ 320671 h 622300"/>
                <a:gd name="connsiteX186" fmla="*/ 180218 w 1721798"/>
                <a:gd name="connsiteY186" fmla="*/ 311150 h 622300"/>
                <a:gd name="connsiteX187" fmla="*/ 187290 w 1721798"/>
                <a:gd name="connsiteY187" fmla="*/ 303994 h 622300"/>
                <a:gd name="connsiteX188" fmla="*/ 207973 w 1721798"/>
                <a:gd name="connsiteY188" fmla="*/ 288934 h 622300"/>
                <a:gd name="connsiteX189" fmla="*/ 228580 w 1721798"/>
                <a:gd name="connsiteY189" fmla="*/ 274621 h 622300"/>
                <a:gd name="connsiteX190" fmla="*/ 250024 w 1721798"/>
                <a:gd name="connsiteY190" fmla="*/ 260370 h 622300"/>
                <a:gd name="connsiteX191" fmla="*/ 269871 w 1721798"/>
                <a:gd name="connsiteY191" fmla="*/ 247675 h 622300"/>
                <a:gd name="connsiteX192" fmla="*/ 287360 w 1721798"/>
                <a:gd name="connsiteY192" fmla="*/ 238154 h 622300"/>
                <a:gd name="connsiteX193" fmla="*/ 300820 w 1721798"/>
                <a:gd name="connsiteY193" fmla="*/ 229380 h 622300"/>
                <a:gd name="connsiteX194" fmla="*/ 310325 w 1721798"/>
                <a:gd name="connsiteY194" fmla="*/ 223841 h 622300"/>
                <a:gd name="connsiteX195" fmla="*/ 313519 w 1721798"/>
                <a:gd name="connsiteY195" fmla="*/ 222223 h 622300"/>
                <a:gd name="connsiteX196" fmla="*/ 311161 w 1721798"/>
                <a:gd name="connsiteY196" fmla="*/ 221477 h 622300"/>
                <a:gd name="connsiteX197" fmla="*/ 304774 w 1721798"/>
                <a:gd name="connsiteY197" fmla="*/ 219859 h 622300"/>
                <a:gd name="connsiteX198" fmla="*/ 293672 w 1721798"/>
                <a:gd name="connsiteY198" fmla="*/ 216685 h 622300"/>
                <a:gd name="connsiteX199" fmla="*/ 277779 w 1721798"/>
                <a:gd name="connsiteY199" fmla="*/ 213511 h 622300"/>
                <a:gd name="connsiteX200" fmla="*/ 259529 w 1721798"/>
                <a:gd name="connsiteY200" fmla="*/ 210337 h 622300"/>
                <a:gd name="connsiteX201" fmla="*/ 238162 w 1721798"/>
                <a:gd name="connsiteY201" fmla="*/ 207973 h 622300"/>
                <a:gd name="connsiteX202" fmla="*/ 212688 w 1721798"/>
                <a:gd name="connsiteY202" fmla="*/ 206355 h 622300"/>
                <a:gd name="connsiteX203" fmla="*/ 185769 w 1721798"/>
                <a:gd name="connsiteY203" fmla="*/ 207973 h 622300"/>
                <a:gd name="connsiteX204" fmla="*/ 167519 w 1721798"/>
                <a:gd name="connsiteY204" fmla="*/ 209528 h 622300"/>
                <a:gd name="connsiteX205" fmla="*/ 145239 w 1721798"/>
                <a:gd name="connsiteY205" fmla="*/ 214320 h 622300"/>
                <a:gd name="connsiteX206" fmla="*/ 121438 w 1721798"/>
                <a:gd name="connsiteY206" fmla="*/ 218303 h 622300"/>
                <a:gd name="connsiteX207" fmla="*/ 97637 w 1721798"/>
                <a:gd name="connsiteY207" fmla="*/ 223841 h 622300"/>
                <a:gd name="connsiteX208" fmla="*/ 74597 w 1721798"/>
                <a:gd name="connsiteY208" fmla="*/ 229380 h 622300"/>
                <a:gd name="connsiteX209" fmla="*/ 57944 w 1721798"/>
                <a:gd name="connsiteY209" fmla="*/ 234172 h 622300"/>
                <a:gd name="connsiteX210" fmla="*/ 44484 w 1721798"/>
                <a:gd name="connsiteY210" fmla="*/ 238154 h 622300"/>
                <a:gd name="connsiteX211" fmla="*/ 40454 w 1721798"/>
                <a:gd name="connsiteY211" fmla="*/ 238901 h 622300"/>
                <a:gd name="connsiteX212" fmla="*/ 61898 w 1721798"/>
                <a:gd name="connsiteY212" fmla="*/ 186503 h 622300"/>
                <a:gd name="connsiteX213" fmla="*/ 110336 w 1721798"/>
                <a:gd name="connsiteY213" fmla="*/ 131741 h 622300"/>
                <a:gd name="connsiteX214" fmla="*/ 108739 w 1721798"/>
                <a:gd name="connsiteY214" fmla="*/ 130994 h 622300"/>
                <a:gd name="connsiteX215" fmla="*/ 102428 w 1721798"/>
                <a:gd name="connsiteY215" fmla="*/ 129376 h 622300"/>
                <a:gd name="connsiteX216" fmla="*/ 94444 w 1721798"/>
                <a:gd name="connsiteY216" fmla="*/ 126203 h 622300"/>
                <a:gd name="connsiteX217" fmla="*/ 84102 w 1721798"/>
                <a:gd name="connsiteY217" fmla="*/ 123029 h 622300"/>
                <a:gd name="connsiteX218" fmla="*/ 73000 w 1721798"/>
                <a:gd name="connsiteY218" fmla="*/ 119046 h 622300"/>
                <a:gd name="connsiteX219" fmla="*/ 63495 w 1721798"/>
                <a:gd name="connsiteY219" fmla="*/ 114317 h 622300"/>
                <a:gd name="connsiteX220" fmla="*/ 53990 w 1721798"/>
                <a:gd name="connsiteY220" fmla="*/ 109525 h 622300"/>
                <a:gd name="connsiteX221" fmla="*/ 47602 w 1721798"/>
                <a:gd name="connsiteY221" fmla="*/ 106351 h 622300"/>
                <a:gd name="connsiteX222" fmla="*/ 42051 w 1721798"/>
                <a:gd name="connsiteY222" fmla="*/ 101622 h 622300"/>
                <a:gd name="connsiteX223" fmla="*/ 34903 w 1721798"/>
                <a:gd name="connsiteY223" fmla="*/ 95274 h 622300"/>
                <a:gd name="connsiteX224" fmla="*/ 27755 w 1721798"/>
                <a:gd name="connsiteY224" fmla="*/ 88118 h 622300"/>
                <a:gd name="connsiteX225" fmla="*/ 19847 w 1721798"/>
                <a:gd name="connsiteY225" fmla="*/ 80961 h 622300"/>
                <a:gd name="connsiteX226" fmla="*/ 12699 w 1721798"/>
                <a:gd name="connsiteY226" fmla="*/ 72996 h 622300"/>
                <a:gd name="connsiteX227" fmla="*/ 6388 w 1721798"/>
                <a:gd name="connsiteY227" fmla="*/ 66648 h 622300"/>
                <a:gd name="connsiteX228" fmla="*/ 2358 w 1721798"/>
                <a:gd name="connsiteY228" fmla="*/ 61110 h 622300"/>
                <a:gd name="connsiteX229" fmla="*/ 0 w 1721798"/>
                <a:gd name="connsiteY229" fmla="*/ 57127 h 622300"/>
                <a:gd name="connsiteX230" fmla="*/ 761 w 1721798"/>
                <a:gd name="connsiteY230" fmla="*/ 55571 h 622300"/>
                <a:gd name="connsiteX231" fmla="*/ 3954 w 1721798"/>
                <a:gd name="connsiteY231" fmla="*/ 54762 h 622300"/>
                <a:gd name="connsiteX232" fmla="*/ 9505 w 1721798"/>
                <a:gd name="connsiteY232" fmla="*/ 52398 h 622300"/>
                <a:gd name="connsiteX233" fmla="*/ 15893 w 1721798"/>
                <a:gd name="connsiteY233" fmla="*/ 49224 h 622300"/>
                <a:gd name="connsiteX234" fmla="*/ 23801 w 1721798"/>
                <a:gd name="connsiteY234" fmla="*/ 46050 h 622300"/>
                <a:gd name="connsiteX235" fmla="*/ 32546 w 1721798"/>
                <a:gd name="connsiteY235" fmla="*/ 41259 h 622300"/>
                <a:gd name="connsiteX236" fmla="*/ 44484 w 1721798"/>
                <a:gd name="connsiteY236" fmla="*/ 36529 h 622300"/>
                <a:gd name="connsiteX237" fmla="*/ 57944 w 1721798"/>
                <a:gd name="connsiteY237" fmla="*/ 32546 h 622300"/>
                <a:gd name="connsiteX238" fmla="*/ 71403 w 1721798"/>
                <a:gd name="connsiteY238" fmla="*/ 27755 h 622300"/>
                <a:gd name="connsiteX239" fmla="*/ 86535 w 1721798"/>
                <a:gd name="connsiteY239" fmla="*/ 22216 h 622300"/>
                <a:gd name="connsiteX240" fmla="*/ 103188 w 1721798"/>
                <a:gd name="connsiteY240" fmla="*/ 17487 h 622300"/>
                <a:gd name="connsiteX241" fmla="*/ 120678 w 1721798"/>
                <a:gd name="connsiteY241" fmla="*/ 14313 h 622300"/>
                <a:gd name="connsiteX242" fmla="*/ 139688 w 1721798"/>
                <a:gd name="connsiteY242" fmla="*/ 10330 h 622300"/>
                <a:gd name="connsiteX243" fmla="*/ 158775 w 1721798"/>
                <a:gd name="connsiteY243" fmla="*/ 6348 h 622300"/>
                <a:gd name="connsiteX244" fmla="*/ 180218 w 1721798"/>
                <a:gd name="connsiteY244" fmla="*/ 3983 h 622300"/>
                <a:gd name="connsiteX245" fmla="*/ 200825 w 1721798"/>
                <a:gd name="connsiteY245" fmla="*/ 2365 h 622300"/>
                <a:gd name="connsiteX246" fmla="*/ 211167 w 1721798"/>
                <a:gd name="connsiteY246" fmla="*/ 809 h 622300"/>
                <a:gd name="connsiteX247" fmla="*/ 221433 w 1721798"/>
                <a:gd name="connsiteY247" fmla="*/ 809 h 622300"/>
                <a:gd name="connsiteX248" fmla="*/ 232535 w 1721798"/>
                <a:gd name="connsiteY248" fmla="*/ 809 h 622300"/>
                <a:gd name="connsiteX249" fmla="*/ 242876 w 1721798"/>
                <a:gd name="connsiteY24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83890 w 1721798"/>
                <a:gd name="connsiteY31" fmla="*/ 101646 h 622300"/>
                <a:gd name="connsiteX32" fmla="*/ 990253 w 1721798"/>
                <a:gd name="connsiteY32" fmla="*/ 100055 h 622300"/>
                <a:gd name="connsiteX33" fmla="*/ 997412 w 1721798"/>
                <a:gd name="connsiteY33" fmla="*/ 99260 h 622300"/>
                <a:gd name="connsiteX34" fmla="*/ 1005365 w 1721798"/>
                <a:gd name="connsiteY34" fmla="*/ 97669 h 622300"/>
                <a:gd name="connsiteX35" fmla="*/ 1035589 w 1721798"/>
                <a:gd name="connsiteY35" fmla="*/ 93691 h 622300"/>
                <a:gd name="connsiteX36" fmla="*/ 1047519 w 1721798"/>
                <a:gd name="connsiteY36" fmla="*/ 92100 h 622300"/>
                <a:gd name="connsiteX37" fmla="*/ 1059450 w 1721798"/>
                <a:gd name="connsiteY37" fmla="*/ 91305 h 622300"/>
                <a:gd name="connsiteX38" fmla="*/ 1072175 w 1721798"/>
                <a:gd name="connsiteY38" fmla="*/ 88918 h 622300"/>
                <a:gd name="connsiteX39" fmla="*/ 1111148 w 1721798"/>
                <a:gd name="connsiteY39" fmla="*/ 85736 h 622300"/>
                <a:gd name="connsiteX40" fmla="*/ 1123874 w 1721798"/>
                <a:gd name="connsiteY40" fmla="*/ 84145 h 622300"/>
                <a:gd name="connsiteX41" fmla="*/ 1137395 w 1721798"/>
                <a:gd name="connsiteY41" fmla="*/ 82554 h 622300"/>
                <a:gd name="connsiteX42" fmla="*/ 1149325 w 1721798"/>
                <a:gd name="connsiteY42" fmla="*/ 81759 h 622300"/>
                <a:gd name="connsiteX43" fmla="*/ 1162051 w 1721798"/>
                <a:gd name="connsiteY43" fmla="*/ 80963 h 622300"/>
                <a:gd name="connsiteX44" fmla="*/ 1161685 w 1721798"/>
                <a:gd name="connsiteY44" fmla="*/ 82474 h 622300"/>
                <a:gd name="connsiteX45" fmla="*/ 1225712 w 1721798"/>
                <a:gd name="connsiteY45" fmla="*/ 80300 h 622300"/>
                <a:gd name="connsiteX46" fmla="*/ 1230440 w 1721798"/>
                <a:gd name="connsiteY46" fmla="*/ 81105 h 622300"/>
                <a:gd name="connsiteX47" fmla="*/ 1237622 w 1721798"/>
                <a:gd name="connsiteY47" fmla="*/ 81910 h 622300"/>
                <a:gd name="connsiteX48" fmla="*/ 1271735 w 1721798"/>
                <a:gd name="connsiteY48" fmla="*/ 88251 h 622300"/>
                <a:gd name="connsiteX49" fmla="*/ 1285261 w 1721798"/>
                <a:gd name="connsiteY49" fmla="*/ 91422 h 622300"/>
                <a:gd name="connsiteX50" fmla="*/ 1301121 w 1721798"/>
                <a:gd name="connsiteY50" fmla="*/ 93787 h 622300"/>
                <a:gd name="connsiteX51" fmla="*/ 1349539 w 1721798"/>
                <a:gd name="connsiteY51" fmla="*/ 103298 h 622300"/>
                <a:gd name="connsiteX52" fmla="*/ 1365399 w 1721798"/>
                <a:gd name="connsiteY52" fmla="*/ 106519 h 622300"/>
                <a:gd name="connsiteX53" fmla="*/ 1407472 w 1721798"/>
                <a:gd name="connsiteY53" fmla="*/ 116835 h 622300"/>
                <a:gd name="connsiteX54" fmla="*/ 1417766 w 1721798"/>
                <a:gd name="connsiteY54" fmla="*/ 119200 h 622300"/>
                <a:gd name="connsiteX55" fmla="*/ 1436020 w 1721798"/>
                <a:gd name="connsiteY55" fmla="*/ 126346 h 622300"/>
                <a:gd name="connsiteX56" fmla="*/ 1465406 w 1721798"/>
                <a:gd name="connsiteY56" fmla="*/ 141443 h 622300"/>
                <a:gd name="connsiteX57" fmla="*/ 1476538 w 1721798"/>
                <a:gd name="connsiteY57" fmla="*/ 148539 h 622300"/>
                <a:gd name="connsiteX58" fmla="*/ 1486054 w 1721798"/>
                <a:gd name="connsiteY58" fmla="*/ 157295 h 622300"/>
                <a:gd name="connsiteX59" fmla="*/ 1500358 w 1721798"/>
                <a:gd name="connsiteY59" fmla="*/ 172393 h 622300"/>
                <a:gd name="connsiteX60" fmla="*/ 1506702 w 1721798"/>
                <a:gd name="connsiteY60" fmla="*/ 178733 h 622300"/>
                <a:gd name="connsiteX61" fmla="*/ 1516996 w 1721798"/>
                <a:gd name="connsiteY61" fmla="*/ 193831 h 622300"/>
                <a:gd name="connsiteX62" fmla="*/ 1523340 w 1721798"/>
                <a:gd name="connsiteY62" fmla="*/ 208877 h 622300"/>
                <a:gd name="connsiteX63" fmla="*/ 1524178 w 1721798"/>
                <a:gd name="connsiteY63" fmla="*/ 227145 h 622300"/>
                <a:gd name="connsiteX64" fmla="*/ 1516996 w 1721798"/>
                <a:gd name="connsiteY64" fmla="*/ 247778 h 622300"/>
                <a:gd name="connsiteX65" fmla="*/ 1510652 w 1721798"/>
                <a:gd name="connsiteY65" fmla="*/ 258094 h 622300"/>
                <a:gd name="connsiteX66" fmla="*/ 1503530 w 1721798"/>
                <a:gd name="connsiteY66" fmla="*/ 269216 h 622300"/>
                <a:gd name="connsiteX67" fmla="*/ 1497186 w 1721798"/>
                <a:gd name="connsiteY67" fmla="*/ 280337 h 622300"/>
                <a:gd name="connsiteX68" fmla="*/ 1489226 w 1721798"/>
                <a:gd name="connsiteY68" fmla="*/ 291459 h 622300"/>
                <a:gd name="connsiteX69" fmla="*/ 1482882 w 1721798"/>
                <a:gd name="connsiteY69" fmla="*/ 300165 h 622300"/>
                <a:gd name="connsiteX70" fmla="*/ 1478932 w 1721798"/>
                <a:gd name="connsiteY70" fmla="*/ 308116 h 622300"/>
                <a:gd name="connsiteX71" fmla="*/ 1474922 w 1721798"/>
                <a:gd name="connsiteY71" fmla="*/ 312091 h 622300"/>
                <a:gd name="connsiteX72" fmla="*/ 1474144 w 1721798"/>
                <a:gd name="connsiteY72" fmla="*/ 314457 h 622300"/>
                <a:gd name="connsiteX73" fmla="*/ 1475760 w 1721798"/>
                <a:gd name="connsiteY73" fmla="*/ 314457 h 622300"/>
                <a:gd name="connsiteX74" fmla="*/ 1481266 w 1721798"/>
                <a:gd name="connsiteY74" fmla="*/ 312091 h 622300"/>
                <a:gd name="connsiteX75" fmla="*/ 1489226 w 1721798"/>
                <a:gd name="connsiteY75" fmla="*/ 311286 h 622300"/>
                <a:gd name="connsiteX76" fmla="*/ 1499520 w 1721798"/>
                <a:gd name="connsiteY76" fmla="*/ 309676 h 622300"/>
                <a:gd name="connsiteX77" fmla="*/ 1511430 w 1721798"/>
                <a:gd name="connsiteY77" fmla="*/ 308921 h 622300"/>
                <a:gd name="connsiteX78" fmla="*/ 1524178 w 1721798"/>
                <a:gd name="connsiteY78" fmla="*/ 307311 h 622300"/>
                <a:gd name="connsiteX79" fmla="*/ 1536865 w 1721798"/>
                <a:gd name="connsiteY79" fmla="*/ 307311 h 622300"/>
                <a:gd name="connsiteX80" fmla="*/ 1551169 w 1721798"/>
                <a:gd name="connsiteY80" fmla="*/ 307311 h 622300"/>
                <a:gd name="connsiteX81" fmla="*/ 1560685 w 1721798"/>
                <a:gd name="connsiteY81" fmla="*/ 308116 h 622300"/>
                <a:gd name="connsiteX82" fmla="*/ 1572595 w 1721798"/>
                <a:gd name="connsiteY82" fmla="*/ 309676 h 622300"/>
                <a:gd name="connsiteX83" fmla="*/ 1585283 w 1721798"/>
                <a:gd name="connsiteY83" fmla="*/ 311286 h 622300"/>
                <a:gd name="connsiteX84" fmla="*/ 1599587 w 1721798"/>
                <a:gd name="connsiteY84" fmla="*/ 315262 h 622300"/>
                <a:gd name="connsiteX85" fmla="*/ 1613053 w 1721798"/>
                <a:gd name="connsiteY85" fmla="*/ 318432 h 622300"/>
                <a:gd name="connsiteX86" fmla="*/ 1627357 w 1721798"/>
                <a:gd name="connsiteY86" fmla="*/ 322408 h 622300"/>
                <a:gd name="connsiteX87" fmla="*/ 1641601 w 1721798"/>
                <a:gd name="connsiteY87" fmla="*/ 327138 h 622300"/>
                <a:gd name="connsiteX88" fmla="*/ 1655905 w 1721798"/>
                <a:gd name="connsiteY88" fmla="*/ 330309 h 622300"/>
                <a:gd name="connsiteX89" fmla="*/ 1668593 w 1721798"/>
                <a:gd name="connsiteY89" fmla="*/ 335089 h 622300"/>
                <a:gd name="connsiteX90" fmla="*/ 1681340 w 1721798"/>
                <a:gd name="connsiteY90" fmla="*/ 339065 h 622300"/>
                <a:gd name="connsiteX91" fmla="*/ 1692412 w 1721798"/>
                <a:gd name="connsiteY91" fmla="*/ 343846 h 622300"/>
                <a:gd name="connsiteX92" fmla="*/ 1702766 w 1721798"/>
                <a:gd name="connsiteY92" fmla="*/ 346211 h 622300"/>
                <a:gd name="connsiteX93" fmla="*/ 1710666 w 1721798"/>
                <a:gd name="connsiteY93" fmla="*/ 348576 h 622300"/>
                <a:gd name="connsiteX94" fmla="*/ 1716232 w 1721798"/>
                <a:gd name="connsiteY94" fmla="*/ 351747 h 622300"/>
                <a:gd name="connsiteX95" fmla="*/ 1721020 w 1721798"/>
                <a:gd name="connsiteY95" fmla="*/ 352552 h 622300"/>
                <a:gd name="connsiteX96" fmla="*/ 1721798 w 1721798"/>
                <a:gd name="connsiteY96" fmla="*/ 353357 h 622300"/>
                <a:gd name="connsiteX97" fmla="*/ 1596415 w 1721798"/>
                <a:gd name="connsiteY97" fmla="*/ 408914 h 622300"/>
                <a:gd name="connsiteX98" fmla="*/ 1697200 w 1721798"/>
                <a:gd name="connsiteY98" fmla="*/ 506543 h 622300"/>
                <a:gd name="connsiteX99" fmla="*/ 1695584 w 1721798"/>
                <a:gd name="connsiteY99" fmla="*/ 506543 h 622300"/>
                <a:gd name="connsiteX100" fmla="*/ 1690018 w 1721798"/>
                <a:gd name="connsiteY100" fmla="*/ 504932 h 622300"/>
                <a:gd name="connsiteX101" fmla="*/ 1682118 w 1721798"/>
                <a:gd name="connsiteY101" fmla="*/ 503372 h 622300"/>
                <a:gd name="connsiteX102" fmla="*/ 1671765 w 1721798"/>
                <a:gd name="connsiteY102" fmla="*/ 501762 h 622300"/>
                <a:gd name="connsiteX103" fmla="*/ 1659915 w 1721798"/>
                <a:gd name="connsiteY103" fmla="*/ 498592 h 622300"/>
                <a:gd name="connsiteX104" fmla="*/ 1644833 w 1721798"/>
                <a:gd name="connsiteY104" fmla="*/ 496226 h 622300"/>
                <a:gd name="connsiteX105" fmla="*/ 1630529 w 1721798"/>
                <a:gd name="connsiteY105" fmla="*/ 493056 h 622300"/>
                <a:gd name="connsiteX106" fmla="*/ 1614669 w 1721798"/>
                <a:gd name="connsiteY106" fmla="*/ 490691 h 622300"/>
                <a:gd name="connsiteX107" fmla="*/ 1599587 w 1721798"/>
                <a:gd name="connsiteY107" fmla="*/ 488275 h 622300"/>
                <a:gd name="connsiteX108" fmla="*/ 1583667 w 1721798"/>
                <a:gd name="connsiteY108" fmla="*/ 485105 h 622300"/>
                <a:gd name="connsiteX109" fmla="*/ 1569423 w 1721798"/>
                <a:gd name="connsiteY109" fmla="*/ 482740 h 622300"/>
                <a:gd name="connsiteX110" fmla="*/ 1555119 w 1721798"/>
                <a:gd name="connsiteY110" fmla="*/ 480374 h 622300"/>
                <a:gd name="connsiteX111" fmla="*/ 1543209 w 1721798"/>
                <a:gd name="connsiteY111" fmla="*/ 478764 h 622300"/>
                <a:gd name="connsiteX112" fmla="*/ 1533693 w 1721798"/>
                <a:gd name="connsiteY112" fmla="*/ 477959 h 622300"/>
                <a:gd name="connsiteX113" fmla="*/ 1525734 w 1721798"/>
                <a:gd name="connsiteY113" fmla="*/ 477154 h 622300"/>
                <a:gd name="connsiteX114" fmla="*/ 1521784 w 1721798"/>
                <a:gd name="connsiteY114" fmla="*/ 477154 h 622300"/>
                <a:gd name="connsiteX115" fmla="*/ 1512268 w 1721798"/>
                <a:gd name="connsiteY115" fmla="*/ 477959 h 622300"/>
                <a:gd name="connsiteX116" fmla="*/ 1497964 w 1721798"/>
                <a:gd name="connsiteY116" fmla="*/ 479569 h 622300"/>
                <a:gd name="connsiteX117" fmla="*/ 1479710 w 1721798"/>
                <a:gd name="connsiteY117" fmla="*/ 481129 h 622300"/>
                <a:gd name="connsiteX118" fmla="*/ 1459062 w 1721798"/>
                <a:gd name="connsiteY118" fmla="*/ 484300 h 622300"/>
                <a:gd name="connsiteX119" fmla="*/ 1437636 w 1721798"/>
                <a:gd name="connsiteY119" fmla="*/ 488275 h 622300"/>
                <a:gd name="connsiteX120" fmla="*/ 1416210 w 1721798"/>
                <a:gd name="connsiteY120" fmla="*/ 493056 h 622300"/>
                <a:gd name="connsiteX121" fmla="*/ 1397956 w 1721798"/>
                <a:gd name="connsiteY121" fmla="*/ 498592 h 622300"/>
                <a:gd name="connsiteX122" fmla="*/ 1383653 w 1721798"/>
                <a:gd name="connsiteY122" fmla="*/ 506543 h 622300"/>
                <a:gd name="connsiteX123" fmla="*/ 1370965 w 1721798"/>
                <a:gd name="connsiteY123" fmla="*/ 514494 h 622300"/>
                <a:gd name="connsiteX124" fmla="*/ 1357439 w 1721798"/>
                <a:gd name="connsiteY124" fmla="*/ 521640 h 622300"/>
                <a:gd name="connsiteX125" fmla="*/ 1344751 w 1721798"/>
                <a:gd name="connsiteY125" fmla="*/ 529541 h 622300"/>
                <a:gd name="connsiteX126" fmla="*/ 1332063 w 1721798"/>
                <a:gd name="connsiteY126" fmla="*/ 537492 h 622300"/>
                <a:gd name="connsiteX127" fmla="*/ 1318597 w 1721798"/>
                <a:gd name="connsiteY127" fmla="*/ 544638 h 622300"/>
                <a:gd name="connsiteX128" fmla="*/ 1305071 w 1721798"/>
                <a:gd name="connsiteY128" fmla="*/ 551784 h 622300"/>
                <a:gd name="connsiteX129" fmla="*/ 1290767 w 1721798"/>
                <a:gd name="connsiteY129" fmla="*/ 559735 h 622300"/>
                <a:gd name="connsiteX130" fmla="*/ 1277301 w 1721798"/>
                <a:gd name="connsiteY130" fmla="*/ 567686 h 622300"/>
                <a:gd name="connsiteX131" fmla="*/ 1267785 w 1721798"/>
                <a:gd name="connsiteY131" fmla="*/ 571611 h 622300"/>
                <a:gd name="connsiteX132" fmla="*/ 1256653 w 1721798"/>
                <a:gd name="connsiteY132" fmla="*/ 575587 h 622300"/>
                <a:gd name="connsiteX133" fmla="*/ 1242350 w 1721798"/>
                <a:gd name="connsiteY133" fmla="*/ 579563 h 622300"/>
                <a:gd name="connsiteX134" fmla="*/ 1227268 w 1721798"/>
                <a:gd name="connsiteY134" fmla="*/ 581928 h 622300"/>
                <a:gd name="connsiteX135" fmla="*/ 1209852 w 1721798"/>
                <a:gd name="connsiteY135" fmla="*/ 583538 h 622300"/>
                <a:gd name="connsiteX136" fmla="*/ 1191598 w 1721798"/>
                <a:gd name="connsiteY136" fmla="*/ 583538 h 622300"/>
                <a:gd name="connsiteX137" fmla="*/ 1170950 w 1721798"/>
                <a:gd name="connsiteY137" fmla="*/ 581928 h 622300"/>
                <a:gd name="connsiteX138" fmla="*/ 1151080 w 1721798"/>
                <a:gd name="connsiteY138" fmla="*/ 578003 h 622300"/>
                <a:gd name="connsiteX139" fmla="*/ 1143958 w 1721798"/>
                <a:gd name="connsiteY139" fmla="*/ 574782 h 622300"/>
                <a:gd name="connsiteX140" fmla="*/ 1138392 w 1721798"/>
                <a:gd name="connsiteY140" fmla="*/ 568441 h 622300"/>
                <a:gd name="connsiteX141" fmla="*/ 1132826 w 1721798"/>
                <a:gd name="connsiteY141" fmla="*/ 559735 h 622300"/>
                <a:gd name="connsiteX142" fmla="*/ 1128876 w 1721798"/>
                <a:gd name="connsiteY142" fmla="*/ 550224 h 622300"/>
                <a:gd name="connsiteX143" fmla="*/ 1126482 w 1721798"/>
                <a:gd name="connsiteY143" fmla="*/ 539857 h 622300"/>
                <a:gd name="connsiteX144" fmla="*/ 1124926 w 1721798"/>
                <a:gd name="connsiteY144" fmla="*/ 531151 h 622300"/>
                <a:gd name="connsiteX145" fmla="*/ 1123310 w 1721798"/>
                <a:gd name="connsiteY145" fmla="*/ 522395 h 622300"/>
                <a:gd name="connsiteX146" fmla="*/ 1124926 w 1721798"/>
                <a:gd name="connsiteY146" fmla="*/ 516859 h 622300"/>
                <a:gd name="connsiteX147" fmla="*/ 1136776 w 1721798"/>
                <a:gd name="connsiteY147" fmla="*/ 482740 h 622300"/>
                <a:gd name="connsiteX148" fmla="*/ 1151080 w 1721798"/>
                <a:gd name="connsiteY148" fmla="*/ 450180 h 622300"/>
                <a:gd name="connsiteX149" fmla="*/ 1165384 w 1721798"/>
                <a:gd name="connsiteY149" fmla="*/ 420036 h 622300"/>
                <a:gd name="connsiteX150" fmla="*/ 1180466 w 1721798"/>
                <a:gd name="connsiteY150" fmla="*/ 393817 h 622300"/>
                <a:gd name="connsiteX151" fmla="*/ 1193932 w 1721798"/>
                <a:gd name="connsiteY151" fmla="*/ 372379 h 622300"/>
                <a:gd name="connsiteX152" fmla="*/ 1205064 w 1721798"/>
                <a:gd name="connsiteY152" fmla="*/ 356527 h 622300"/>
                <a:gd name="connsiteX153" fmla="*/ 1212186 w 1721798"/>
                <a:gd name="connsiteY153" fmla="*/ 345406 h 622300"/>
                <a:gd name="connsiteX154" fmla="*/ 1215358 w 1721798"/>
                <a:gd name="connsiteY154" fmla="*/ 341430 h 622300"/>
                <a:gd name="connsiteX155" fmla="*/ 1099050 w 1721798"/>
                <a:gd name="connsiteY155" fmla="*/ 340794 h 622300"/>
                <a:gd name="connsiteX156" fmla="*/ 414349 w 1721798"/>
                <a:gd name="connsiteY156" fmla="*/ 593737 h 622300"/>
                <a:gd name="connsiteX157" fmla="*/ 372299 w 1721798"/>
                <a:gd name="connsiteY157" fmla="*/ 610414 h 622300"/>
                <a:gd name="connsiteX158" fmla="*/ 360360 w 1721798"/>
                <a:gd name="connsiteY158" fmla="*/ 615144 h 622300"/>
                <a:gd name="connsiteX159" fmla="*/ 349258 w 1721798"/>
                <a:gd name="connsiteY159" fmla="*/ 619126 h 622300"/>
                <a:gd name="connsiteX160" fmla="*/ 340513 w 1721798"/>
                <a:gd name="connsiteY160" fmla="*/ 621491 h 622300"/>
                <a:gd name="connsiteX161" fmla="*/ 331769 w 1721798"/>
                <a:gd name="connsiteY161" fmla="*/ 622300 h 622300"/>
                <a:gd name="connsiteX162" fmla="*/ 325457 w 1721798"/>
                <a:gd name="connsiteY162" fmla="*/ 622300 h 622300"/>
                <a:gd name="connsiteX163" fmla="*/ 311161 w 1721798"/>
                <a:gd name="connsiteY163" fmla="*/ 619126 h 622300"/>
                <a:gd name="connsiteX164" fmla="*/ 295269 w 1721798"/>
                <a:gd name="connsiteY164" fmla="*/ 610414 h 622300"/>
                <a:gd name="connsiteX165" fmla="*/ 280213 w 1721798"/>
                <a:gd name="connsiteY165" fmla="*/ 598466 h 622300"/>
                <a:gd name="connsiteX166" fmla="*/ 263559 w 1721798"/>
                <a:gd name="connsiteY166" fmla="*/ 584215 h 622300"/>
                <a:gd name="connsiteX167" fmla="*/ 247667 w 1721798"/>
                <a:gd name="connsiteY167" fmla="*/ 566729 h 622300"/>
                <a:gd name="connsiteX168" fmla="*/ 232535 w 1721798"/>
                <a:gd name="connsiteY168" fmla="*/ 548495 h 622300"/>
                <a:gd name="connsiteX169" fmla="*/ 216718 w 1721798"/>
                <a:gd name="connsiteY169" fmla="*/ 528644 h 622300"/>
                <a:gd name="connsiteX170" fmla="*/ 202422 w 1721798"/>
                <a:gd name="connsiteY170" fmla="*/ 507237 h 622300"/>
                <a:gd name="connsiteX171" fmla="*/ 188126 w 1721798"/>
                <a:gd name="connsiteY171" fmla="*/ 487385 h 622300"/>
                <a:gd name="connsiteX172" fmla="*/ 175428 w 1721798"/>
                <a:gd name="connsiteY172" fmla="*/ 467534 h 622300"/>
                <a:gd name="connsiteX173" fmla="*/ 163489 w 1721798"/>
                <a:gd name="connsiteY173" fmla="*/ 447683 h 622300"/>
                <a:gd name="connsiteX174" fmla="*/ 153984 w 1721798"/>
                <a:gd name="connsiteY174" fmla="*/ 431005 h 622300"/>
                <a:gd name="connsiteX175" fmla="*/ 145239 w 1721798"/>
                <a:gd name="connsiteY175" fmla="*/ 415945 h 622300"/>
                <a:gd name="connsiteX176" fmla="*/ 138928 w 1721798"/>
                <a:gd name="connsiteY176" fmla="*/ 403997 h 622300"/>
                <a:gd name="connsiteX177" fmla="*/ 134137 w 1721798"/>
                <a:gd name="connsiteY177" fmla="*/ 395285 h 622300"/>
                <a:gd name="connsiteX178" fmla="*/ 132540 w 1721798"/>
                <a:gd name="connsiteY178" fmla="*/ 390556 h 622300"/>
                <a:gd name="connsiteX179" fmla="*/ 133377 w 1721798"/>
                <a:gd name="connsiteY179" fmla="*/ 384146 h 622300"/>
                <a:gd name="connsiteX180" fmla="*/ 137331 w 1721798"/>
                <a:gd name="connsiteY180" fmla="*/ 373069 h 622300"/>
                <a:gd name="connsiteX181" fmla="*/ 143642 w 1721798"/>
                <a:gd name="connsiteY181" fmla="*/ 361183 h 622300"/>
                <a:gd name="connsiteX182" fmla="*/ 151627 w 1721798"/>
                <a:gd name="connsiteY182" fmla="*/ 347679 h 622300"/>
                <a:gd name="connsiteX183" fmla="*/ 161892 w 1721798"/>
                <a:gd name="connsiteY183" fmla="*/ 334175 h 622300"/>
                <a:gd name="connsiteX184" fmla="*/ 170637 w 1721798"/>
                <a:gd name="connsiteY184" fmla="*/ 320671 h 622300"/>
                <a:gd name="connsiteX185" fmla="*/ 180218 w 1721798"/>
                <a:gd name="connsiteY185" fmla="*/ 311150 h 622300"/>
                <a:gd name="connsiteX186" fmla="*/ 187290 w 1721798"/>
                <a:gd name="connsiteY186" fmla="*/ 303994 h 622300"/>
                <a:gd name="connsiteX187" fmla="*/ 207973 w 1721798"/>
                <a:gd name="connsiteY187" fmla="*/ 288934 h 622300"/>
                <a:gd name="connsiteX188" fmla="*/ 228580 w 1721798"/>
                <a:gd name="connsiteY188" fmla="*/ 274621 h 622300"/>
                <a:gd name="connsiteX189" fmla="*/ 250024 w 1721798"/>
                <a:gd name="connsiteY189" fmla="*/ 260370 h 622300"/>
                <a:gd name="connsiteX190" fmla="*/ 269871 w 1721798"/>
                <a:gd name="connsiteY190" fmla="*/ 247675 h 622300"/>
                <a:gd name="connsiteX191" fmla="*/ 287360 w 1721798"/>
                <a:gd name="connsiteY191" fmla="*/ 238154 h 622300"/>
                <a:gd name="connsiteX192" fmla="*/ 300820 w 1721798"/>
                <a:gd name="connsiteY192" fmla="*/ 229380 h 622300"/>
                <a:gd name="connsiteX193" fmla="*/ 310325 w 1721798"/>
                <a:gd name="connsiteY193" fmla="*/ 223841 h 622300"/>
                <a:gd name="connsiteX194" fmla="*/ 313519 w 1721798"/>
                <a:gd name="connsiteY194" fmla="*/ 222223 h 622300"/>
                <a:gd name="connsiteX195" fmla="*/ 311161 w 1721798"/>
                <a:gd name="connsiteY195" fmla="*/ 221477 h 622300"/>
                <a:gd name="connsiteX196" fmla="*/ 304774 w 1721798"/>
                <a:gd name="connsiteY196" fmla="*/ 219859 h 622300"/>
                <a:gd name="connsiteX197" fmla="*/ 293672 w 1721798"/>
                <a:gd name="connsiteY197" fmla="*/ 216685 h 622300"/>
                <a:gd name="connsiteX198" fmla="*/ 277779 w 1721798"/>
                <a:gd name="connsiteY198" fmla="*/ 213511 h 622300"/>
                <a:gd name="connsiteX199" fmla="*/ 259529 w 1721798"/>
                <a:gd name="connsiteY199" fmla="*/ 210337 h 622300"/>
                <a:gd name="connsiteX200" fmla="*/ 238162 w 1721798"/>
                <a:gd name="connsiteY200" fmla="*/ 207973 h 622300"/>
                <a:gd name="connsiteX201" fmla="*/ 212688 w 1721798"/>
                <a:gd name="connsiteY201" fmla="*/ 206355 h 622300"/>
                <a:gd name="connsiteX202" fmla="*/ 185769 w 1721798"/>
                <a:gd name="connsiteY202" fmla="*/ 207973 h 622300"/>
                <a:gd name="connsiteX203" fmla="*/ 167519 w 1721798"/>
                <a:gd name="connsiteY203" fmla="*/ 209528 h 622300"/>
                <a:gd name="connsiteX204" fmla="*/ 145239 w 1721798"/>
                <a:gd name="connsiteY204" fmla="*/ 214320 h 622300"/>
                <a:gd name="connsiteX205" fmla="*/ 121438 w 1721798"/>
                <a:gd name="connsiteY205" fmla="*/ 218303 h 622300"/>
                <a:gd name="connsiteX206" fmla="*/ 97637 w 1721798"/>
                <a:gd name="connsiteY206" fmla="*/ 223841 h 622300"/>
                <a:gd name="connsiteX207" fmla="*/ 74597 w 1721798"/>
                <a:gd name="connsiteY207" fmla="*/ 229380 h 622300"/>
                <a:gd name="connsiteX208" fmla="*/ 57944 w 1721798"/>
                <a:gd name="connsiteY208" fmla="*/ 234172 h 622300"/>
                <a:gd name="connsiteX209" fmla="*/ 44484 w 1721798"/>
                <a:gd name="connsiteY209" fmla="*/ 238154 h 622300"/>
                <a:gd name="connsiteX210" fmla="*/ 40454 w 1721798"/>
                <a:gd name="connsiteY210" fmla="*/ 238901 h 622300"/>
                <a:gd name="connsiteX211" fmla="*/ 61898 w 1721798"/>
                <a:gd name="connsiteY211" fmla="*/ 186503 h 622300"/>
                <a:gd name="connsiteX212" fmla="*/ 110336 w 1721798"/>
                <a:gd name="connsiteY212" fmla="*/ 131741 h 622300"/>
                <a:gd name="connsiteX213" fmla="*/ 108739 w 1721798"/>
                <a:gd name="connsiteY213" fmla="*/ 130994 h 622300"/>
                <a:gd name="connsiteX214" fmla="*/ 102428 w 1721798"/>
                <a:gd name="connsiteY214" fmla="*/ 129376 h 622300"/>
                <a:gd name="connsiteX215" fmla="*/ 94444 w 1721798"/>
                <a:gd name="connsiteY215" fmla="*/ 126203 h 622300"/>
                <a:gd name="connsiteX216" fmla="*/ 84102 w 1721798"/>
                <a:gd name="connsiteY216" fmla="*/ 123029 h 622300"/>
                <a:gd name="connsiteX217" fmla="*/ 73000 w 1721798"/>
                <a:gd name="connsiteY217" fmla="*/ 119046 h 622300"/>
                <a:gd name="connsiteX218" fmla="*/ 63495 w 1721798"/>
                <a:gd name="connsiteY218" fmla="*/ 114317 h 622300"/>
                <a:gd name="connsiteX219" fmla="*/ 53990 w 1721798"/>
                <a:gd name="connsiteY219" fmla="*/ 109525 h 622300"/>
                <a:gd name="connsiteX220" fmla="*/ 47602 w 1721798"/>
                <a:gd name="connsiteY220" fmla="*/ 106351 h 622300"/>
                <a:gd name="connsiteX221" fmla="*/ 42051 w 1721798"/>
                <a:gd name="connsiteY221" fmla="*/ 101622 h 622300"/>
                <a:gd name="connsiteX222" fmla="*/ 34903 w 1721798"/>
                <a:gd name="connsiteY222" fmla="*/ 95274 h 622300"/>
                <a:gd name="connsiteX223" fmla="*/ 27755 w 1721798"/>
                <a:gd name="connsiteY223" fmla="*/ 88118 h 622300"/>
                <a:gd name="connsiteX224" fmla="*/ 19847 w 1721798"/>
                <a:gd name="connsiteY224" fmla="*/ 80961 h 622300"/>
                <a:gd name="connsiteX225" fmla="*/ 12699 w 1721798"/>
                <a:gd name="connsiteY225" fmla="*/ 72996 h 622300"/>
                <a:gd name="connsiteX226" fmla="*/ 6388 w 1721798"/>
                <a:gd name="connsiteY226" fmla="*/ 66648 h 622300"/>
                <a:gd name="connsiteX227" fmla="*/ 2358 w 1721798"/>
                <a:gd name="connsiteY227" fmla="*/ 61110 h 622300"/>
                <a:gd name="connsiteX228" fmla="*/ 0 w 1721798"/>
                <a:gd name="connsiteY228" fmla="*/ 57127 h 622300"/>
                <a:gd name="connsiteX229" fmla="*/ 761 w 1721798"/>
                <a:gd name="connsiteY229" fmla="*/ 55571 h 622300"/>
                <a:gd name="connsiteX230" fmla="*/ 3954 w 1721798"/>
                <a:gd name="connsiteY230" fmla="*/ 54762 h 622300"/>
                <a:gd name="connsiteX231" fmla="*/ 9505 w 1721798"/>
                <a:gd name="connsiteY231" fmla="*/ 52398 h 622300"/>
                <a:gd name="connsiteX232" fmla="*/ 15893 w 1721798"/>
                <a:gd name="connsiteY232" fmla="*/ 49224 h 622300"/>
                <a:gd name="connsiteX233" fmla="*/ 23801 w 1721798"/>
                <a:gd name="connsiteY233" fmla="*/ 46050 h 622300"/>
                <a:gd name="connsiteX234" fmla="*/ 32546 w 1721798"/>
                <a:gd name="connsiteY234" fmla="*/ 41259 h 622300"/>
                <a:gd name="connsiteX235" fmla="*/ 44484 w 1721798"/>
                <a:gd name="connsiteY235" fmla="*/ 36529 h 622300"/>
                <a:gd name="connsiteX236" fmla="*/ 57944 w 1721798"/>
                <a:gd name="connsiteY236" fmla="*/ 32546 h 622300"/>
                <a:gd name="connsiteX237" fmla="*/ 71403 w 1721798"/>
                <a:gd name="connsiteY237" fmla="*/ 27755 h 622300"/>
                <a:gd name="connsiteX238" fmla="*/ 86535 w 1721798"/>
                <a:gd name="connsiteY238" fmla="*/ 22216 h 622300"/>
                <a:gd name="connsiteX239" fmla="*/ 103188 w 1721798"/>
                <a:gd name="connsiteY239" fmla="*/ 17487 h 622300"/>
                <a:gd name="connsiteX240" fmla="*/ 120678 w 1721798"/>
                <a:gd name="connsiteY240" fmla="*/ 14313 h 622300"/>
                <a:gd name="connsiteX241" fmla="*/ 139688 w 1721798"/>
                <a:gd name="connsiteY241" fmla="*/ 10330 h 622300"/>
                <a:gd name="connsiteX242" fmla="*/ 158775 w 1721798"/>
                <a:gd name="connsiteY242" fmla="*/ 6348 h 622300"/>
                <a:gd name="connsiteX243" fmla="*/ 180218 w 1721798"/>
                <a:gd name="connsiteY243" fmla="*/ 3983 h 622300"/>
                <a:gd name="connsiteX244" fmla="*/ 200825 w 1721798"/>
                <a:gd name="connsiteY244" fmla="*/ 2365 h 622300"/>
                <a:gd name="connsiteX245" fmla="*/ 211167 w 1721798"/>
                <a:gd name="connsiteY245" fmla="*/ 809 h 622300"/>
                <a:gd name="connsiteX246" fmla="*/ 221433 w 1721798"/>
                <a:gd name="connsiteY246" fmla="*/ 809 h 622300"/>
                <a:gd name="connsiteX247" fmla="*/ 232535 w 1721798"/>
                <a:gd name="connsiteY247" fmla="*/ 809 h 622300"/>
                <a:gd name="connsiteX248" fmla="*/ 242876 w 1721798"/>
                <a:gd name="connsiteY24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983890 w 1721798"/>
                <a:gd name="connsiteY32" fmla="*/ 101646 h 622300"/>
                <a:gd name="connsiteX33" fmla="*/ 990253 w 1721798"/>
                <a:gd name="connsiteY33" fmla="*/ 100055 h 622300"/>
                <a:gd name="connsiteX34" fmla="*/ 997412 w 1721798"/>
                <a:gd name="connsiteY34" fmla="*/ 99260 h 622300"/>
                <a:gd name="connsiteX35" fmla="*/ 1005365 w 1721798"/>
                <a:gd name="connsiteY35" fmla="*/ 97669 h 622300"/>
                <a:gd name="connsiteX36" fmla="*/ 1035589 w 1721798"/>
                <a:gd name="connsiteY36" fmla="*/ 93691 h 622300"/>
                <a:gd name="connsiteX37" fmla="*/ 1047519 w 1721798"/>
                <a:gd name="connsiteY37" fmla="*/ 92100 h 622300"/>
                <a:gd name="connsiteX38" fmla="*/ 1059450 w 1721798"/>
                <a:gd name="connsiteY38" fmla="*/ 91305 h 622300"/>
                <a:gd name="connsiteX39" fmla="*/ 1072175 w 1721798"/>
                <a:gd name="connsiteY39" fmla="*/ 88918 h 622300"/>
                <a:gd name="connsiteX40" fmla="*/ 1111148 w 1721798"/>
                <a:gd name="connsiteY40" fmla="*/ 85736 h 622300"/>
                <a:gd name="connsiteX41" fmla="*/ 1123874 w 1721798"/>
                <a:gd name="connsiteY41" fmla="*/ 84145 h 622300"/>
                <a:gd name="connsiteX42" fmla="*/ 1137395 w 1721798"/>
                <a:gd name="connsiteY42" fmla="*/ 82554 h 622300"/>
                <a:gd name="connsiteX43" fmla="*/ 1149325 w 1721798"/>
                <a:gd name="connsiteY43" fmla="*/ 81759 h 622300"/>
                <a:gd name="connsiteX44" fmla="*/ 1162051 w 1721798"/>
                <a:gd name="connsiteY44" fmla="*/ 80963 h 622300"/>
                <a:gd name="connsiteX45" fmla="*/ 1161685 w 1721798"/>
                <a:gd name="connsiteY45" fmla="*/ 82474 h 622300"/>
                <a:gd name="connsiteX46" fmla="*/ 1225712 w 1721798"/>
                <a:gd name="connsiteY46" fmla="*/ 80300 h 622300"/>
                <a:gd name="connsiteX47" fmla="*/ 1230440 w 1721798"/>
                <a:gd name="connsiteY47" fmla="*/ 81105 h 622300"/>
                <a:gd name="connsiteX48" fmla="*/ 1237622 w 1721798"/>
                <a:gd name="connsiteY48" fmla="*/ 81910 h 622300"/>
                <a:gd name="connsiteX49" fmla="*/ 1271735 w 1721798"/>
                <a:gd name="connsiteY49" fmla="*/ 88251 h 622300"/>
                <a:gd name="connsiteX50" fmla="*/ 1285261 w 1721798"/>
                <a:gd name="connsiteY50" fmla="*/ 91422 h 622300"/>
                <a:gd name="connsiteX51" fmla="*/ 1301121 w 1721798"/>
                <a:gd name="connsiteY51" fmla="*/ 93787 h 622300"/>
                <a:gd name="connsiteX52" fmla="*/ 1349539 w 1721798"/>
                <a:gd name="connsiteY52" fmla="*/ 103298 h 622300"/>
                <a:gd name="connsiteX53" fmla="*/ 1365399 w 1721798"/>
                <a:gd name="connsiteY53" fmla="*/ 106519 h 622300"/>
                <a:gd name="connsiteX54" fmla="*/ 1407472 w 1721798"/>
                <a:gd name="connsiteY54" fmla="*/ 116835 h 622300"/>
                <a:gd name="connsiteX55" fmla="*/ 1417766 w 1721798"/>
                <a:gd name="connsiteY55" fmla="*/ 119200 h 622300"/>
                <a:gd name="connsiteX56" fmla="*/ 1436020 w 1721798"/>
                <a:gd name="connsiteY56" fmla="*/ 126346 h 622300"/>
                <a:gd name="connsiteX57" fmla="*/ 1465406 w 1721798"/>
                <a:gd name="connsiteY57" fmla="*/ 141443 h 622300"/>
                <a:gd name="connsiteX58" fmla="*/ 1476538 w 1721798"/>
                <a:gd name="connsiteY58" fmla="*/ 148539 h 622300"/>
                <a:gd name="connsiteX59" fmla="*/ 1486054 w 1721798"/>
                <a:gd name="connsiteY59" fmla="*/ 157295 h 622300"/>
                <a:gd name="connsiteX60" fmla="*/ 1500358 w 1721798"/>
                <a:gd name="connsiteY60" fmla="*/ 172393 h 622300"/>
                <a:gd name="connsiteX61" fmla="*/ 1506702 w 1721798"/>
                <a:gd name="connsiteY61" fmla="*/ 178733 h 622300"/>
                <a:gd name="connsiteX62" fmla="*/ 1516996 w 1721798"/>
                <a:gd name="connsiteY62" fmla="*/ 193831 h 622300"/>
                <a:gd name="connsiteX63" fmla="*/ 1523340 w 1721798"/>
                <a:gd name="connsiteY63" fmla="*/ 208877 h 622300"/>
                <a:gd name="connsiteX64" fmla="*/ 1524178 w 1721798"/>
                <a:gd name="connsiteY64" fmla="*/ 227145 h 622300"/>
                <a:gd name="connsiteX65" fmla="*/ 1516996 w 1721798"/>
                <a:gd name="connsiteY65" fmla="*/ 247778 h 622300"/>
                <a:gd name="connsiteX66" fmla="*/ 1510652 w 1721798"/>
                <a:gd name="connsiteY66" fmla="*/ 258094 h 622300"/>
                <a:gd name="connsiteX67" fmla="*/ 1503530 w 1721798"/>
                <a:gd name="connsiteY67" fmla="*/ 269216 h 622300"/>
                <a:gd name="connsiteX68" fmla="*/ 1497186 w 1721798"/>
                <a:gd name="connsiteY68" fmla="*/ 280337 h 622300"/>
                <a:gd name="connsiteX69" fmla="*/ 1489226 w 1721798"/>
                <a:gd name="connsiteY69" fmla="*/ 291459 h 622300"/>
                <a:gd name="connsiteX70" fmla="*/ 1482882 w 1721798"/>
                <a:gd name="connsiteY70" fmla="*/ 300165 h 622300"/>
                <a:gd name="connsiteX71" fmla="*/ 1478932 w 1721798"/>
                <a:gd name="connsiteY71" fmla="*/ 308116 h 622300"/>
                <a:gd name="connsiteX72" fmla="*/ 1474922 w 1721798"/>
                <a:gd name="connsiteY72" fmla="*/ 312091 h 622300"/>
                <a:gd name="connsiteX73" fmla="*/ 1474144 w 1721798"/>
                <a:gd name="connsiteY73" fmla="*/ 314457 h 622300"/>
                <a:gd name="connsiteX74" fmla="*/ 1475760 w 1721798"/>
                <a:gd name="connsiteY74" fmla="*/ 314457 h 622300"/>
                <a:gd name="connsiteX75" fmla="*/ 1481266 w 1721798"/>
                <a:gd name="connsiteY75" fmla="*/ 312091 h 622300"/>
                <a:gd name="connsiteX76" fmla="*/ 1489226 w 1721798"/>
                <a:gd name="connsiteY76" fmla="*/ 311286 h 622300"/>
                <a:gd name="connsiteX77" fmla="*/ 1499520 w 1721798"/>
                <a:gd name="connsiteY77" fmla="*/ 309676 h 622300"/>
                <a:gd name="connsiteX78" fmla="*/ 1511430 w 1721798"/>
                <a:gd name="connsiteY78" fmla="*/ 308921 h 622300"/>
                <a:gd name="connsiteX79" fmla="*/ 1524178 w 1721798"/>
                <a:gd name="connsiteY79" fmla="*/ 307311 h 622300"/>
                <a:gd name="connsiteX80" fmla="*/ 1536865 w 1721798"/>
                <a:gd name="connsiteY80" fmla="*/ 307311 h 622300"/>
                <a:gd name="connsiteX81" fmla="*/ 1551169 w 1721798"/>
                <a:gd name="connsiteY81" fmla="*/ 307311 h 622300"/>
                <a:gd name="connsiteX82" fmla="*/ 1560685 w 1721798"/>
                <a:gd name="connsiteY82" fmla="*/ 308116 h 622300"/>
                <a:gd name="connsiteX83" fmla="*/ 1572595 w 1721798"/>
                <a:gd name="connsiteY83" fmla="*/ 309676 h 622300"/>
                <a:gd name="connsiteX84" fmla="*/ 1585283 w 1721798"/>
                <a:gd name="connsiteY84" fmla="*/ 311286 h 622300"/>
                <a:gd name="connsiteX85" fmla="*/ 1599587 w 1721798"/>
                <a:gd name="connsiteY85" fmla="*/ 315262 h 622300"/>
                <a:gd name="connsiteX86" fmla="*/ 1613053 w 1721798"/>
                <a:gd name="connsiteY86" fmla="*/ 318432 h 622300"/>
                <a:gd name="connsiteX87" fmla="*/ 1627357 w 1721798"/>
                <a:gd name="connsiteY87" fmla="*/ 322408 h 622300"/>
                <a:gd name="connsiteX88" fmla="*/ 1641601 w 1721798"/>
                <a:gd name="connsiteY88" fmla="*/ 327138 h 622300"/>
                <a:gd name="connsiteX89" fmla="*/ 1655905 w 1721798"/>
                <a:gd name="connsiteY89" fmla="*/ 330309 h 622300"/>
                <a:gd name="connsiteX90" fmla="*/ 1668593 w 1721798"/>
                <a:gd name="connsiteY90" fmla="*/ 335089 h 622300"/>
                <a:gd name="connsiteX91" fmla="*/ 1681340 w 1721798"/>
                <a:gd name="connsiteY91" fmla="*/ 339065 h 622300"/>
                <a:gd name="connsiteX92" fmla="*/ 1692412 w 1721798"/>
                <a:gd name="connsiteY92" fmla="*/ 343846 h 622300"/>
                <a:gd name="connsiteX93" fmla="*/ 1702766 w 1721798"/>
                <a:gd name="connsiteY93" fmla="*/ 346211 h 622300"/>
                <a:gd name="connsiteX94" fmla="*/ 1710666 w 1721798"/>
                <a:gd name="connsiteY94" fmla="*/ 348576 h 622300"/>
                <a:gd name="connsiteX95" fmla="*/ 1716232 w 1721798"/>
                <a:gd name="connsiteY95" fmla="*/ 351747 h 622300"/>
                <a:gd name="connsiteX96" fmla="*/ 1721020 w 1721798"/>
                <a:gd name="connsiteY96" fmla="*/ 352552 h 622300"/>
                <a:gd name="connsiteX97" fmla="*/ 1721798 w 1721798"/>
                <a:gd name="connsiteY97" fmla="*/ 353357 h 622300"/>
                <a:gd name="connsiteX98" fmla="*/ 1596415 w 1721798"/>
                <a:gd name="connsiteY98" fmla="*/ 408914 h 622300"/>
                <a:gd name="connsiteX99" fmla="*/ 1697200 w 1721798"/>
                <a:gd name="connsiteY99" fmla="*/ 506543 h 622300"/>
                <a:gd name="connsiteX100" fmla="*/ 1695584 w 1721798"/>
                <a:gd name="connsiteY100" fmla="*/ 506543 h 622300"/>
                <a:gd name="connsiteX101" fmla="*/ 1690018 w 1721798"/>
                <a:gd name="connsiteY101" fmla="*/ 504932 h 622300"/>
                <a:gd name="connsiteX102" fmla="*/ 1682118 w 1721798"/>
                <a:gd name="connsiteY102" fmla="*/ 503372 h 622300"/>
                <a:gd name="connsiteX103" fmla="*/ 1671765 w 1721798"/>
                <a:gd name="connsiteY103" fmla="*/ 501762 h 622300"/>
                <a:gd name="connsiteX104" fmla="*/ 1659915 w 1721798"/>
                <a:gd name="connsiteY104" fmla="*/ 498592 h 622300"/>
                <a:gd name="connsiteX105" fmla="*/ 1644833 w 1721798"/>
                <a:gd name="connsiteY105" fmla="*/ 496226 h 622300"/>
                <a:gd name="connsiteX106" fmla="*/ 1630529 w 1721798"/>
                <a:gd name="connsiteY106" fmla="*/ 493056 h 622300"/>
                <a:gd name="connsiteX107" fmla="*/ 1614669 w 1721798"/>
                <a:gd name="connsiteY107" fmla="*/ 490691 h 622300"/>
                <a:gd name="connsiteX108" fmla="*/ 1599587 w 1721798"/>
                <a:gd name="connsiteY108" fmla="*/ 488275 h 622300"/>
                <a:gd name="connsiteX109" fmla="*/ 1583667 w 1721798"/>
                <a:gd name="connsiteY109" fmla="*/ 485105 h 622300"/>
                <a:gd name="connsiteX110" fmla="*/ 1569423 w 1721798"/>
                <a:gd name="connsiteY110" fmla="*/ 482740 h 622300"/>
                <a:gd name="connsiteX111" fmla="*/ 1555119 w 1721798"/>
                <a:gd name="connsiteY111" fmla="*/ 480374 h 622300"/>
                <a:gd name="connsiteX112" fmla="*/ 1543209 w 1721798"/>
                <a:gd name="connsiteY112" fmla="*/ 478764 h 622300"/>
                <a:gd name="connsiteX113" fmla="*/ 1533693 w 1721798"/>
                <a:gd name="connsiteY113" fmla="*/ 477959 h 622300"/>
                <a:gd name="connsiteX114" fmla="*/ 1525734 w 1721798"/>
                <a:gd name="connsiteY114" fmla="*/ 477154 h 622300"/>
                <a:gd name="connsiteX115" fmla="*/ 1521784 w 1721798"/>
                <a:gd name="connsiteY115" fmla="*/ 477154 h 622300"/>
                <a:gd name="connsiteX116" fmla="*/ 1512268 w 1721798"/>
                <a:gd name="connsiteY116" fmla="*/ 477959 h 622300"/>
                <a:gd name="connsiteX117" fmla="*/ 1497964 w 1721798"/>
                <a:gd name="connsiteY117" fmla="*/ 479569 h 622300"/>
                <a:gd name="connsiteX118" fmla="*/ 1479710 w 1721798"/>
                <a:gd name="connsiteY118" fmla="*/ 481129 h 622300"/>
                <a:gd name="connsiteX119" fmla="*/ 1459062 w 1721798"/>
                <a:gd name="connsiteY119" fmla="*/ 484300 h 622300"/>
                <a:gd name="connsiteX120" fmla="*/ 1437636 w 1721798"/>
                <a:gd name="connsiteY120" fmla="*/ 488275 h 622300"/>
                <a:gd name="connsiteX121" fmla="*/ 1416210 w 1721798"/>
                <a:gd name="connsiteY121" fmla="*/ 493056 h 622300"/>
                <a:gd name="connsiteX122" fmla="*/ 1397956 w 1721798"/>
                <a:gd name="connsiteY122" fmla="*/ 498592 h 622300"/>
                <a:gd name="connsiteX123" fmla="*/ 1383653 w 1721798"/>
                <a:gd name="connsiteY123" fmla="*/ 506543 h 622300"/>
                <a:gd name="connsiteX124" fmla="*/ 1370965 w 1721798"/>
                <a:gd name="connsiteY124" fmla="*/ 514494 h 622300"/>
                <a:gd name="connsiteX125" fmla="*/ 1357439 w 1721798"/>
                <a:gd name="connsiteY125" fmla="*/ 521640 h 622300"/>
                <a:gd name="connsiteX126" fmla="*/ 1344751 w 1721798"/>
                <a:gd name="connsiteY126" fmla="*/ 529541 h 622300"/>
                <a:gd name="connsiteX127" fmla="*/ 1332063 w 1721798"/>
                <a:gd name="connsiteY127" fmla="*/ 537492 h 622300"/>
                <a:gd name="connsiteX128" fmla="*/ 1318597 w 1721798"/>
                <a:gd name="connsiteY128" fmla="*/ 544638 h 622300"/>
                <a:gd name="connsiteX129" fmla="*/ 1305071 w 1721798"/>
                <a:gd name="connsiteY129" fmla="*/ 551784 h 622300"/>
                <a:gd name="connsiteX130" fmla="*/ 1290767 w 1721798"/>
                <a:gd name="connsiteY130" fmla="*/ 559735 h 622300"/>
                <a:gd name="connsiteX131" fmla="*/ 1277301 w 1721798"/>
                <a:gd name="connsiteY131" fmla="*/ 567686 h 622300"/>
                <a:gd name="connsiteX132" fmla="*/ 1267785 w 1721798"/>
                <a:gd name="connsiteY132" fmla="*/ 571611 h 622300"/>
                <a:gd name="connsiteX133" fmla="*/ 1256653 w 1721798"/>
                <a:gd name="connsiteY133" fmla="*/ 575587 h 622300"/>
                <a:gd name="connsiteX134" fmla="*/ 1242350 w 1721798"/>
                <a:gd name="connsiteY134" fmla="*/ 579563 h 622300"/>
                <a:gd name="connsiteX135" fmla="*/ 1227268 w 1721798"/>
                <a:gd name="connsiteY135" fmla="*/ 581928 h 622300"/>
                <a:gd name="connsiteX136" fmla="*/ 1209852 w 1721798"/>
                <a:gd name="connsiteY136" fmla="*/ 583538 h 622300"/>
                <a:gd name="connsiteX137" fmla="*/ 1191598 w 1721798"/>
                <a:gd name="connsiteY137" fmla="*/ 583538 h 622300"/>
                <a:gd name="connsiteX138" fmla="*/ 1170950 w 1721798"/>
                <a:gd name="connsiteY138" fmla="*/ 581928 h 622300"/>
                <a:gd name="connsiteX139" fmla="*/ 1151080 w 1721798"/>
                <a:gd name="connsiteY139" fmla="*/ 578003 h 622300"/>
                <a:gd name="connsiteX140" fmla="*/ 1143958 w 1721798"/>
                <a:gd name="connsiteY140" fmla="*/ 574782 h 622300"/>
                <a:gd name="connsiteX141" fmla="*/ 1138392 w 1721798"/>
                <a:gd name="connsiteY141" fmla="*/ 568441 h 622300"/>
                <a:gd name="connsiteX142" fmla="*/ 1132826 w 1721798"/>
                <a:gd name="connsiteY142" fmla="*/ 559735 h 622300"/>
                <a:gd name="connsiteX143" fmla="*/ 1128876 w 1721798"/>
                <a:gd name="connsiteY143" fmla="*/ 550224 h 622300"/>
                <a:gd name="connsiteX144" fmla="*/ 1126482 w 1721798"/>
                <a:gd name="connsiteY144" fmla="*/ 539857 h 622300"/>
                <a:gd name="connsiteX145" fmla="*/ 1124926 w 1721798"/>
                <a:gd name="connsiteY145" fmla="*/ 531151 h 622300"/>
                <a:gd name="connsiteX146" fmla="*/ 1123310 w 1721798"/>
                <a:gd name="connsiteY146" fmla="*/ 522395 h 622300"/>
                <a:gd name="connsiteX147" fmla="*/ 1124926 w 1721798"/>
                <a:gd name="connsiteY147" fmla="*/ 516859 h 622300"/>
                <a:gd name="connsiteX148" fmla="*/ 1136776 w 1721798"/>
                <a:gd name="connsiteY148" fmla="*/ 482740 h 622300"/>
                <a:gd name="connsiteX149" fmla="*/ 1151080 w 1721798"/>
                <a:gd name="connsiteY149" fmla="*/ 450180 h 622300"/>
                <a:gd name="connsiteX150" fmla="*/ 1165384 w 1721798"/>
                <a:gd name="connsiteY150" fmla="*/ 420036 h 622300"/>
                <a:gd name="connsiteX151" fmla="*/ 1180466 w 1721798"/>
                <a:gd name="connsiteY151" fmla="*/ 393817 h 622300"/>
                <a:gd name="connsiteX152" fmla="*/ 1193932 w 1721798"/>
                <a:gd name="connsiteY152" fmla="*/ 372379 h 622300"/>
                <a:gd name="connsiteX153" fmla="*/ 1205064 w 1721798"/>
                <a:gd name="connsiteY153" fmla="*/ 356527 h 622300"/>
                <a:gd name="connsiteX154" fmla="*/ 1212186 w 1721798"/>
                <a:gd name="connsiteY154" fmla="*/ 345406 h 622300"/>
                <a:gd name="connsiteX155" fmla="*/ 1215358 w 1721798"/>
                <a:gd name="connsiteY155" fmla="*/ 341430 h 622300"/>
                <a:gd name="connsiteX156" fmla="*/ 1099050 w 1721798"/>
                <a:gd name="connsiteY156" fmla="*/ 340794 h 622300"/>
                <a:gd name="connsiteX157" fmla="*/ 414349 w 1721798"/>
                <a:gd name="connsiteY157" fmla="*/ 593737 h 622300"/>
                <a:gd name="connsiteX158" fmla="*/ 372299 w 1721798"/>
                <a:gd name="connsiteY158" fmla="*/ 610414 h 622300"/>
                <a:gd name="connsiteX159" fmla="*/ 360360 w 1721798"/>
                <a:gd name="connsiteY159" fmla="*/ 615144 h 622300"/>
                <a:gd name="connsiteX160" fmla="*/ 349258 w 1721798"/>
                <a:gd name="connsiteY160" fmla="*/ 619126 h 622300"/>
                <a:gd name="connsiteX161" fmla="*/ 340513 w 1721798"/>
                <a:gd name="connsiteY161" fmla="*/ 621491 h 622300"/>
                <a:gd name="connsiteX162" fmla="*/ 331769 w 1721798"/>
                <a:gd name="connsiteY162" fmla="*/ 622300 h 622300"/>
                <a:gd name="connsiteX163" fmla="*/ 325457 w 1721798"/>
                <a:gd name="connsiteY163" fmla="*/ 622300 h 622300"/>
                <a:gd name="connsiteX164" fmla="*/ 311161 w 1721798"/>
                <a:gd name="connsiteY164" fmla="*/ 619126 h 622300"/>
                <a:gd name="connsiteX165" fmla="*/ 295269 w 1721798"/>
                <a:gd name="connsiteY165" fmla="*/ 610414 h 622300"/>
                <a:gd name="connsiteX166" fmla="*/ 280213 w 1721798"/>
                <a:gd name="connsiteY166" fmla="*/ 598466 h 622300"/>
                <a:gd name="connsiteX167" fmla="*/ 263559 w 1721798"/>
                <a:gd name="connsiteY167" fmla="*/ 584215 h 622300"/>
                <a:gd name="connsiteX168" fmla="*/ 247667 w 1721798"/>
                <a:gd name="connsiteY168" fmla="*/ 566729 h 622300"/>
                <a:gd name="connsiteX169" fmla="*/ 232535 w 1721798"/>
                <a:gd name="connsiteY169" fmla="*/ 548495 h 622300"/>
                <a:gd name="connsiteX170" fmla="*/ 216718 w 1721798"/>
                <a:gd name="connsiteY170" fmla="*/ 528644 h 622300"/>
                <a:gd name="connsiteX171" fmla="*/ 202422 w 1721798"/>
                <a:gd name="connsiteY171" fmla="*/ 507237 h 622300"/>
                <a:gd name="connsiteX172" fmla="*/ 188126 w 1721798"/>
                <a:gd name="connsiteY172" fmla="*/ 487385 h 622300"/>
                <a:gd name="connsiteX173" fmla="*/ 175428 w 1721798"/>
                <a:gd name="connsiteY173" fmla="*/ 467534 h 622300"/>
                <a:gd name="connsiteX174" fmla="*/ 163489 w 1721798"/>
                <a:gd name="connsiteY174" fmla="*/ 447683 h 622300"/>
                <a:gd name="connsiteX175" fmla="*/ 153984 w 1721798"/>
                <a:gd name="connsiteY175" fmla="*/ 431005 h 622300"/>
                <a:gd name="connsiteX176" fmla="*/ 145239 w 1721798"/>
                <a:gd name="connsiteY176" fmla="*/ 415945 h 622300"/>
                <a:gd name="connsiteX177" fmla="*/ 138928 w 1721798"/>
                <a:gd name="connsiteY177" fmla="*/ 403997 h 622300"/>
                <a:gd name="connsiteX178" fmla="*/ 134137 w 1721798"/>
                <a:gd name="connsiteY178" fmla="*/ 395285 h 622300"/>
                <a:gd name="connsiteX179" fmla="*/ 132540 w 1721798"/>
                <a:gd name="connsiteY179" fmla="*/ 390556 h 622300"/>
                <a:gd name="connsiteX180" fmla="*/ 133377 w 1721798"/>
                <a:gd name="connsiteY180" fmla="*/ 384146 h 622300"/>
                <a:gd name="connsiteX181" fmla="*/ 137331 w 1721798"/>
                <a:gd name="connsiteY181" fmla="*/ 373069 h 622300"/>
                <a:gd name="connsiteX182" fmla="*/ 143642 w 1721798"/>
                <a:gd name="connsiteY182" fmla="*/ 361183 h 622300"/>
                <a:gd name="connsiteX183" fmla="*/ 151627 w 1721798"/>
                <a:gd name="connsiteY183" fmla="*/ 347679 h 622300"/>
                <a:gd name="connsiteX184" fmla="*/ 161892 w 1721798"/>
                <a:gd name="connsiteY184" fmla="*/ 334175 h 622300"/>
                <a:gd name="connsiteX185" fmla="*/ 170637 w 1721798"/>
                <a:gd name="connsiteY185" fmla="*/ 320671 h 622300"/>
                <a:gd name="connsiteX186" fmla="*/ 180218 w 1721798"/>
                <a:gd name="connsiteY186" fmla="*/ 311150 h 622300"/>
                <a:gd name="connsiteX187" fmla="*/ 187290 w 1721798"/>
                <a:gd name="connsiteY187" fmla="*/ 303994 h 622300"/>
                <a:gd name="connsiteX188" fmla="*/ 207973 w 1721798"/>
                <a:gd name="connsiteY188" fmla="*/ 288934 h 622300"/>
                <a:gd name="connsiteX189" fmla="*/ 228580 w 1721798"/>
                <a:gd name="connsiteY189" fmla="*/ 274621 h 622300"/>
                <a:gd name="connsiteX190" fmla="*/ 250024 w 1721798"/>
                <a:gd name="connsiteY190" fmla="*/ 260370 h 622300"/>
                <a:gd name="connsiteX191" fmla="*/ 269871 w 1721798"/>
                <a:gd name="connsiteY191" fmla="*/ 247675 h 622300"/>
                <a:gd name="connsiteX192" fmla="*/ 287360 w 1721798"/>
                <a:gd name="connsiteY192" fmla="*/ 238154 h 622300"/>
                <a:gd name="connsiteX193" fmla="*/ 300820 w 1721798"/>
                <a:gd name="connsiteY193" fmla="*/ 229380 h 622300"/>
                <a:gd name="connsiteX194" fmla="*/ 310325 w 1721798"/>
                <a:gd name="connsiteY194" fmla="*/ 223841 h 622300"/>
                <a:gd name="connsiteX195" fmla="*/ 313519 w 1721798"/>
                <a:gd name="connsiteY195" fmla="*/ 222223 h 622300"/>
                <a:gd name="connsiteX196" fmla="*/ 311161 w 1721798"/>
                <a:gd name="connsiteY196" fmla="*/ 221477 h 622300"/>
                <a:gd name="connsiteX197" fmla="*/ 304774 w 1721798"/>
                <a:gd name="connsiteY197" fmla="*/ 219859 h 622300"/>
                <a:gd name="connsiteX198" fmla="*/ 293672 w 1721798"/>
                <a:gd name="connsiteY198" fmla="*/ 216685 h 622300"/>
                <a:gd name="connsiteX199" fmla="*/ 277779 w 1721798"/>
                <a:gd name="connsiteY199" fmla="*/ 213511 h 622300"/>
                <a:gd name="connsiteX200" fmla="*/ 259529 w 1721798"/>
                <a:gd name="connsiteY200" fmla="*/ 210337 h 622300"/>
                <a:gd name="connsiteX201" fmla="*/ 238162 w 1721798"/>
                <a:gd name="connsiteY201" fmla="*/ 207973 h 622300"/>
                <a:gd name="connsiteX202" fmla="*/ 212688 w 1721798"/>
                <a:gd name="connsiteY202" fmla="*/ 206355 h 622300"/>
                <a:gd name="connsiteX203" fmla="*/ 185769 w 1721798"/>
                <a:gd name="connsiteY203" fmla="*/ 207973 h 622300"/>
                <a:gd name="connsiteX204" fmla="*/ 167519 w 1721798"/>
                <a:gd name="connsiteY204" fmla="*/ 209528 h 622300"/>
                <a:gd name="connsiteX205" fmla="*/ 145239 w 1721798"/>
                <a:gd name="connsiteY205" fmla="*/ 214320 h 622300"/>
                <a:gd name="connsiteX206" fmla="*/ 121438 w 1721798"/>
                <a:gd name="connsiteY206" fmla="*/ 218303 h 622300"/>
                <a:gd name="connsiteX207" fmla="*/ 97637 w 1721798"/>
                <a:gd name="connsiteY207" fmla="*/ 223841 h 622300"/>
                <a:gd name="connsiteX208" fmla="*/ 74597 w 1721798"/>
                <a:gd name="connsiteY208" fmla="*/ 229380 h 622300"/>
                <a:gd name="connsiteX209" fmla="*/ 57944 w 1721798"/>
                <a:gd name="connsiteY209" fmla="*/ 234172 h 622300"/>
                <a:gd name="connsiteX210" fmla="*/ 44484 w 1721798"/>
                <a:gd name="connsiteY210" fmla="*/ 238154 h 622300"/>
                <a:gd name="connsiteX211" fmla="*/ 40454 w 1721798"/>
                <a:gd name="connsiteY211" fmla="*/ 238901 h 622300"/>
                <a:gd name="connsiteX212" fmla="*/ 61898 w 1721798"/>
                <a:gd name="connsiteY212" fmla="*/ 186503 h 622300"/>
                <a:gd name="connsiteX213" fmla="*/ 110336 w 1721798"/>
                <a:gd name="connsiteY213" fmla="*/ 131741 h 622300"/>
                <a:gd name="connsiteX214" fmla="*/ 108739 w 1721798"/>
                <a:gd name="connsiteY214" fmla="*/ 130994 h 622300"/>
                <a:gd name="connsiteX215" fmla="*/ 102428 w 1721798"/>
                <a:gd name="connsiteY215" fmla="*/ 129376 h 622300"/>
                <a:gd name="connsiteX216" fmla="*/ 94444 w 1721798"/>
                <a:gd name="connsiteY216" fmla="*/ 126203 h 622300"/>
                <a:gd name="connsiteX217" fmla="*/ 84102 w 1721798"/>
                <a:gd name="connsiteY217" fmla="*/ 123029 h 622300"/>
                <a:gd name="connsiteX218" fmla="*/ 73000 w 1721798"/>
                <a:gd name="connsiteY218" fmla="*/ 119046 h 622300"/>
                <a:gd name="connsiteX219" fmla="*/ 63495 w 1721798"/>
                <a:gd name="connsiteY219" fmla="*/ 114317 h 622300"/>
                <a:gd name="connsiteX220" fmla="*/ 53990 w 1721798"/>
                <a:gd name="connsiteY220" fmla="*/ 109525 h 622300"/>
                <a:gd name="connsiteX221" fmla="*/ 47602 w 1721798"/>
                <a:gd name="connsiteY221" fmla="*/ 106351 h 622300"/>
                <a:gd name="connsiteX222" fmla="*/ 42051 w 1721798"/>
                <a:gd name="connsiteY222" fmla="*/ 101622 h 622300"/>
                <a:gd name="connsiteX223" fmla="*/ 34903 w 1721798"/>
                <a:gd name="connsiteY223" fmla="*/ 95274 h 622300"/>
                <a:gd name="connsiteX224" fmla="*/ 27755 w 1721798"/>
                <a:gd name="connsiteY224" fmla="*/ 88118 h 622300"/>
                <a:gd name="connsiteX225" fmla="*/ 19847 w 1721798"/>
                <a:gd name="connsiteY225" fmla="*/ 80961 h 622300"/>
                <a:gd name="connsiteX226" fmla="*/ 12699 w 1721798"/>
                <a:gd name="connsiteY226" fmla="*/ 72996 h 622300"/>
                <a:gd name="connsiteX227" fmla="*/ 6388 w 1721798"/>
                <a:gd name="connsiteY227" fmla="*/ 66648 h 622300"/>
                <a:gd name="connsiteX228" fmla="*/ 2358 w 1721798"/>
                <a:gd name="connsiteY228" fmla="*/ 61110 h 622300"/>
                <a:gd name="connsiteX229" fmla="*/ 0 w 1721798"/>
                <a:gd name="connsiteY229" fmla="*/ 57127 h 622300"/>
                <a:gd name="connsiteX230" fmla="*/ 761 w 1721798"/>
                <a:gd name="connsiteY230" fmla="*/ 55571 h 622300"/>
                <a:gd name="connsiteX231" fmla="*/ 3954 w 1721798"/>
                <a:gd name="connsiteY231" fmla="*/ 54762 h 622300"/>
                <a:gd name="connsiteX232" fmla="*/ 9505 w 1721798"/>
                <a:gd name="connsiteY232" fmla="*/ 52398 h 622300"/>
                <a:gd name="connsiteX233" fmla="*/ 15893 w 1721798"/>
                <a:gd name="connsiteY233" fmla="*/ 49224 h 622300"/>
                <a:gd name="connsiteX234" fmla="*/ 23801 w 1721798"/>
                <a:gd name="connsiteY234" fmla="*/ 46050 h 622300"/>
                <a:gd name="connsiteX235" fmla="*/ 32546 w 1721798"/>
                <a:gd name="connsiteY235" fmla="*/ 41259 h 622300"/>
                <a:gd name="connsiteX236" fmla="*/ 44484 w 1721798"/>
                <a:gd name="connsiteY236" fmla="*/ 36529 h 622300"/>
                <a:gd name="connsiteX237" fmla="*/ 57944 w 1721798"/>
                <a:gd name="connsiteY237" fmla="*/ 32546 h 622300"/>
                <a:gd name="connsiteX238" fmla="*/ 71403 w 1721798"/>
                <a:gd name="connsiteY238" fmla="*/ 27755 h 622300"/>
                <a:gd name="connsiteX239" fmla="*/ 86535 w 1721798"/>
                <a:gd name="connsiteY239" fmla="*/ 22216 h 622300"/>
                <a:gd name="connsiteX240" fmla="*/ 103188 w 1721798"/>
                <a:gd name="connsiteY240" fmla="*/ 17487 h 622300"/>
                <a:gd name="connsiteX241" fmla="*/ 120678 w 1721798"/>
                <a:gd name="connsiteY241" fmla="*/ 14313 h 622300"/>
                <a:gd name="connsiteX242" fmla="*/ 139688 w 1721798"/>
                <a:gd name="connsiteY242" fmla="*/ 10330 h 622300"/>
                <a:gd name="connsiteX243" fmla="*/ 158775 w 1721798"/>
                <a:gd name="connsiteY243" fmla="*/ 6348 h 622300"/>
                <a:gd name="connsiteX244" fmla="*/ 180218 w 1721798"/>
                <a:gd name="connsiteY244" fmla="*/ 3983 h 622300"/>
                <a:gd name="connsiteX245" fmla="*/ 200825 w 1721798"/>
                <a:gd name="connsiteY245" fmla="*/ 2365 h 622300"/>
                <a:gd name="connsiteX246" fmla="*/ 211167 w 1721798"/>
                <a:gd name="connsiteY246" fmla="*/ 809 h 622300"/>
                <a:gd name="connsiteX247" fmla="*/ 221433 w 1721798"/>
                <a:gd name="connsiteY247" fmla="*/ 809 h 622300"/>
                <a:gd name="connsiteX248" fmla="*/ 232535 w 1721798"/>
                <a:gd name="connsiteY248" fmla="*/ 809 h 622300"/>
                <a:gd name="connsiteX249" fmla="*/ 242876 w 1721798"/>
                <a:gd name="connsiteY24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983890 w 1721798"/>
                <a:gd name="connsiteY32" fmla="*/ 101646 h 622300"/>
                <a:gd name="connsiteX33" fmla="*/ 990253 w 1721798"/>
                <a:gd name="connsiteY33" fmla="*/ 100055 h 622300"/>
                <a:gd name="connsiteX34" fmla="*/ 997412 w 1721798"/>
                <a:gd name="connsiteY34" fmla="*/ 99260 h 622300"/>
                <a:gd name="connsiteX35" fmla="*/ 1005365 w 1721798"/>
                <a:gd name="connsiteY35" fmla="*/ 97669 h 622300"/>
                <a:gd name="connsiteX36" fmla="*/ 1035589 w 1721798"/>
                <a:gd name="connsiteY36" fmla="*/ 93691 h 622300"/>
                <a:gd name="connsiteX37" fmla="*/ 1047519 w 1721798"/>
                <a:gd name="connsiteY37" fmla="*/ 92100 h 622300"/>
                <a:gd name="connsiteX38" fmla="*/ 1059450 w 1721798"/>
                <a:gd name="connsiteY38" fmla="*/ 91305 h 622300"/>
                <a:gd name="connsiteX39" fmla="*/ 1111148 w 1721798"/>
                <a:gd name="connsiteY39" fmla="*/ 85736 h 622300"/>
                <a:gd name="connsiteX40" fmla="*/ 1123874 w 1721798"/>
                <a:gd name="connsiteY40" fmla="*/ 84145 h 622300"/>
                <a:gd name="connsiteX41" fmla="*/ 1137395 w 1721798"/>
                <a:gd name="connsiteY41" fmla="*/ 82554 h 622300"/>
                <a:gd name="connsiteX42" fmla="*/ 1149325 w 1721798"/>
                <a:gd name="connsiteY42" fmla="*/ 81759 h 622300"/>
                <a:gd name="connsiteX43" fmla="*/ 1162051 w 1721798"/>
                <a:gd name="connsiteY43" fmla="*/ 80963 h 622300"/>
                <a:gd name="connsiteX44" fmla="*/ 1161685 w 1721798"/>
                <a:gd name="connsiteY44" fmla="*/ 82474 h 622300"/>
                <a:gd name="connsiteX45" fmla="*/ 1225712 w 1721798"/>
                <a:gd name="connsiteY45" fmla="*/ 80300 h 622300"/>
                <a:gd name="connsiteX46" fmla="*/ 1230440 w 1721798"/>
                <a:gd name="connsiteY46" fmla="*/ 81105 h 622300"/>
                <a:gd name="connsiteX47" fmla="*/ 1237622 w 1721798"/>
                <a:gd name="connsiteY47" fmla="*/ 81910 h 622300"/>
                <a:gd name="connsiteX48" fmla="*/ 1271735 w 1721798"/>
                <a:gd name="connsiteY48" fmla="*/ 88251 h 622300"/>
                <a:gd name="connsiteX49" fmla="*/ 1285261 w 1721798"/>
                <a:gd name="connsiteY49" fmla="*/ 91422 h 622300"/>
                <a:gd name="connsiteX50" fmla="*/ 1301121 w 1721798"/>
                <a:gd name="connsiteY50" fmla="*/ 93787 h 622300"/>
                <a:gd name="connsiteX51" fmla="*/ 1349539 w 1721798"/>
                <a:gd name="connsiteY51" fmla="*/ 103298 h 622300"/>
                <a:gd name="connsiteX52" fmla="*/ 1365399 w 1721798"/>
                <a:gd name="connsiteY52" fmla="*/ 106519 h 622300"/>
                <a:gd name="connsiteX53" fmla="*/ 1407472 w 1721798"/>
                <a:gd name="connsiteY53" fmla="*/ 116835 h 622300"/>
                <a:gd name="connsiteX54" fmla="*/ 1417766 w 1721798"/>
                <a:gd name="connsiteY54" fmla="*/ 119200 h 622300"/>
                <a:gd name="connsiteX55" fmla="*/ 1436020 w 1721798"/>
                <a:gd name="connsiteY55" fmla="*/ 126346 h 622300"/>
                <a:gd name="connsiteX56" fmla="*/ 1465406 w 1721798"/>
                <a:gd name="connsiteY56" fmla="*/ 141443 h 622300"/>
                <a:gd name="connsiteX57" fmla="*/ 1476538 w 1721798"/>
                <a:gd name="connsiteY57" fmla="*/ 148539 h 622300"/>
                <a:gd name="connsiteX58" fmla="*/ 1486054 w 1721798"/>
                <a:gd name="connsiteY58" fmla="*/ 157295 h 622300"/>
                <a:gd name="connsiteX59" fmla="*/ 1500358 w 1721798"/>
                <a:gd name="connsiteY59" fmla="*/ 172393 h 622300"/>
                <a:gd name="connsiteX60" fmla="*/ 1506702 w 1721798"/>
                <a:gd name="connsiteY60" fmla="*/ 178733 h 622300"/>
                <a:gd name="connsiteX61" fmla="*/ 1516996 w 1721798"/>
                <a:gd name="connsiteY61" fmla="*/ 193831 h 622300"/>
                <a:gd name="connsiteX62" fmla="*/ 1523340 w 1721798"/>
                <a:gd name="connsiteY62" fmla="*/ 208877 h 622300"/>
                <a:gd name="connsiteX63" fmla="*/ 1524178 w 1721798"/>
                <a:gd name="connsiteY63" fmla="*/ 227145 h 622300"/>
                <a:gd name="connsiteX64" fmla="*/ 1516996 w 1721798"/>
                <a:gd name="connsiteY64" fmla="*/ 247778 h 622300"/>
                <a:gd name="connsiteX65" fmla="*/ 1510652 w 1721798"/>
                <a:gd name="connsiteY65" fmla="*/ 258094 h 622300"/>
                <a:gd name="connsiteX66" fmla="*/ 1503530 w 1721798"/>
                <a:gd name="connsiteY66" fmla="*/ 269216 h 622300"/>
                <a:gd name="connsiteX67" fmla="*/ 1497186 w 1721798"/>
                <a:gd name="connsiteY67" fmla="*/ 280337 h 622300"/>
                <a:gd name="connsiteX68" fmla="*/ 1489226 w 1721798"/>
                <a:gd name="connsiteY68" fmla="*/ 291459 h 622300"/>
                <a:gd name="connsiteX69" fmla="*/ 1482882 w 1721798"/>
                <a:gd name="connsiteY69" fmla="*/ 300165 h 622300"/>
                <a:gd name="connsiteX70" fmla="*/ 1478932 w 1721798"/>
                <a:gd name="connsiteY70" fmla="*/ 308116 h 622300"/>
                <a:gd name="connsiteX71" fmla="*/ 1474922 w 1721798"/>
                <a:gd name="connsiteY71" fmla="*/ 312091 h 622300"/>
                <a:gd name="connsiteX72" fmla="*/ 1474144 w 1721798"/>
                <a:gd name="connsiteY72" fmla="*/ 314457 h 622300"/>
                <a:gd name="connsiteX73" fmla="*/ 1475760 w 1721798"/>
                <a:gd name="connsiteY73" fmla="*/ 314457 h 622300"/>
                <a:gd name="connsiteX74" fmla="*/ 1481266 w 1721798"/>
                <a:gd name="connsiteY74" fmla="*/ 312091 h 622300"/>
                <a:gd name="connsiteX75" fmla="*/ 1489226 w 1721798"/>
                <a:gd name="connsiteY75" fmla="*/ 311286 h 622300"/>
                <a:gd name="connsiteX76" fmla="*/ 1499520 w 1721798"/>
                <a:gd name="connsiteY76" fmla="*/ 309676 h 622300"/>
                <a:gd name="connsiteX77" fmla="*/ 1511430 w 1721798"/>
                <a:gd name="connsiteY77" fmla="*/ 308921 h 622300"/>
                <a:gd name="connsiteX78" fmla="*/ 1524178 w 1721798"/>
                <a:gd name="connsiteY78" fmla="*/ 307311 h 622300"/>
                <a:gd name="connsiteX79" fmla="*/ 1536865 w 1721798"/>
                <a:gd name="connsiteY79" fmla="*/ 307311 h 622300"/>
                <a:gd name="connsiteX80" fmla="*/ 1551169 w 1721798"/>
                <a:gd name="connsiteY80" fmla="*/ 307311 h 622300"/>
                <a:gd name="connsiteX81" fmla="*/ 1560685 w 1721798"/>
                <a:gd name="connsiteY81" fmla="*/ 308116 h 622300"/>
                <a:gd name="connsiteX82" fmla="*/ 1572595 w 1721798"/>
                <a:gd name="connsiteY82" fmla="*/ 309676 h 622300"/>
                <a:gd name="connsiteX83" fmla="*/ 1585283 w 1721798"/>
                <a:gd name="connsiteY83" fmla="*/ 311286 h 622300"/>
                <a:gd name="connsiteX84" fmla="*/ 1599587 w 1721798"/>
                <a:gd name="connsiteY84" fmla="*/ 315262 h 622300"/>
                <a:gd name="connsiteX85" fmla="*/ 1613053 w 1721798"/>
                <a:gd name="connsiteY85" fmla="*/ 318432 h 622300"/>
                <a:gd name="connsiteX86" fmla="*/ 1627357 w 1721798"/>
                <a:gd name="connsiteY86" fmla="*/ 322408 h 622300"/>
                <a:gd name="connsiteX87" fmla="*/ 1641601 w 1721798"/>
                <a:gd name="connsiteY87" fmla="*/ 327138 h 622300"/>
                <a:gd name="connsiteX88" fmla="*/ 1655905 w 1721798"/>
                <a:gd name="connsiteY88" fmla="*/ 330309 h 622300"/>
                <a:gd name="connsiteX89" fmla="*/ 1668593 w 1721798"/>
                <a:gd name="connsiteY89" fmla="*/ 335089 h 622300"/>
                <a:gd name="connsiteX90" fmla="*/ 1681340 w 1721798"/>
                <a:gd name="connsiteY90" fmla="*/ 339065 h 622300"/>
                <a:gd name="connsiteX91" fmla="*/ 1692412 w 1721798"/>
                <a:gd name="connsiteY91" fmla="*/ 343846 h 622300"/>
                <a:gd name="connsiteX92" fmla="*/ 1702766 w 1721798"/>
                <a:gd name="connsiteY92" fmla="*/ 346211 h 622300"/>
                <a:gd name="connsiteX93" fmla="*/ 1710666 w 1721798"/>
                <a:gd name="connsiteY93" fmla="*/ 348576 h 622300"/>
                <a:gd name="connsiteX94" fmla="*/ 1716232 w 1721798"/>
                <a:gd name="connsiteY94" fmla="*/ 351747 h 622300"/>
                <a:gd name="connsiteX95" fmla="*/ 1721020 w 1721798"/>
                <a:gd name="connsiteY95" fmla="*/ 352552 h 622300"/>
                <a:gd name="connsiteX96" fmla="*/ 1721798 w 1721798"/>
                <a:gd name="connsiteY96" fmla="*/ 353357 h 622300"/>
                <a:gd name="connsiteX97" fmla="*/ 1596415 w 1721798"/>
                <a:gd name="connsiteY97" fmla="*/ 408914 h 622300"/>
                <a:gd name="connsiteX98" fmla="*/ 1697200 w 1721798"/>
                <a:gd name="connsiteY98" fmla="*/ 506543 h 622300"/>
                <a:gd name="connsiteX99" fmla="*/ 1695584 w 1721798"/>
                <a:gd name="connsiteY99" fmla="*/ 506543 h 622300"/>
                <a:gd name="connsiteX100" fmla="*/ 1690018 w 1721798"/>
                <a:gd name="connsiteY100" fmla="*/ 504932 h 622300"/>
                <a:gd name="connsiteX101" fmla="*/ 1682118 w 1721798"/>
                <a:gd name="connsiteY101" fmla="*/ 503372 h 622300"/>
                <a:gd name="connsiteX102" fmla="*/ 1671765 w 1721798"/>
                <a:gd name="connsiteY102" fmla="*/ 501762 h 622300"/>
                <a:gd name="connsiteX103" fmla="*/ 1659915 w 1721798"/>
                <a:gd name="connsiteY103" fmla="*/ 498592 h 622300"/>
                <a:gd name="connsiteX104" fmla="*/ 1644833 w 1721798"/>
                <a:gd name="connsiteY104" fmla="*/ 496226 h 622300"/>
                <a:gd name="connsiteX105" fmla="*/ 1630529 w 1721798"/>
                <a:gd name="connsiteY105" fmla="*/ 493056 h 622300"/>
                <a:gd name="connsiteX106" fmla="*/ 1614669 w 1721798"/>
                <a:gd name="connsiteY106" fmla="*/ 490691 h 622300"/>
                <a:gd name="connsiteX107" fmla="*/ 1599587 w 1721798"/>
                <a:gd name="connsiteY107" fmla="*/ 488275 h 622300"/>
                <a:gd name="connsiteX108" fmla="*/ 1583667 w 1721798"/>
                <a:gd name="connsiteY108" fmla="*/ 485105 h 622300"/>
                <a:gd name="connsiteX109" fmla="*/ 1569423 w 1721798"/>
                <a:gd name="connsiteY109" fmla="*/ 482740 h 622300"/>
                <a:gd name="connsiteX110" fmla="*/ 1555119 w 1721798"/>
                <a:gd name="connsiteY110" fmla="*/ 480374 h 622300"/>
                <a:gd name="connsiteX111" fmla="*/ 1543209 w 1721798"/>
                <a:gd name="connsiteY111" fmla="*/ 478764 h 622300"/>
                <a:gd name="connsiteX112" fmla="*/ 1533693 w 1721798"/>
                <a:gd name="connsiteY112" fmla="*/ 477959 h 622300"/>
                <a:gd name="connsiteX113" fmla="*/ 1525734 w 1721798"/>
                <a:gd name="connsiteY113" fmla="*/ 477154 h 622300"/>
                <a:gd name="connsiteX114" fmla="*/ 1521784 w 1721798"/>
                <a:gd name="connsiteY114" fmla="*/ 477154 h 622300"/>
                <a:gd name="connsiteX115" fmla="*/ 1512268 w 1721798"/>
                <a:gd name="connsiteY115" fmla="*/ 477959 h 622300"/>
                <a:gd name="connsiteX116" fmla="*/ 1497964 w 1721798"/>
                <a:gd name="connsiteY116" fmla="*/ 479569 h 622300"/>
                <a:gd name="connsiteX117" fmla="*/ 1479710 w 1721798"/>
                <a:gd name="connsiteY117" fmla="*/ 481129 h 622300"/>
                <a:gd name="connsiteX118" fmla="*/ 1459062 w 1721798"/>
                <a:gd name="connsiteY118" fmla="*/ 484300 h 622300"/>
                <a:gd name="connsiteX119" fmla="*/ 1437636 w 1721798"/>
                <a:gd name="connsiteY119" fmla="*/ 488275 h 622300"/>
                <a:gd name="connsiteX120" fmla="*/ 1416210 w 1721798"/>
                <a:gd name="connsiteY120" fmla="*/ 493056 h 622300"/>
                <a:gd name="connsiteX121" fmla="*/ 1397956 w 1721798"/>
                <a:gd name="connsiteY121" fmla="*/ 498592 h 622300"/>
                <a:gd name="connsiteX122" fmla="*/ 1383653 w 1721798"/>
                <a:gd name="connsiteY122" fmla="*/ 506543 h 622300"/>
                <a:gd name="connsiteX123" fmla="*/ 1370965 w 1721798"/>
                <a:gd name="connsiteY123" fmla="*/ 514494 h 622300"/>
                <a:gd name="connsiteX124" fmla="*/ 1357439 w 1721798"/>
                <a:gd name="connsiteY124" fmla="*/ 521640 h 622300"/>
                <a:gd name="connsiteX125" fmla="*/ 1344751 w 1721798"/>
                <a:gd name="connsiteY125" fmla="*/ 529541 h 622300"/>
                <a:gd name="connsiteX126" fmla="*/ 1332063 w 1721798"/>
                <a:gd name="connsiteY126" fmla="*/ 537492 h 622300"/>
                <a:gd name="connsiteX127" fmla="*/ 1318597 w 1721798"/>
                <a:gd name="connsiteY127" fmla="*/ 544638 h 622300"/>
                <a:gd name="connsiteX128" fmla="*/ 1305071 w 1721798"/>
                <a:gd name="connsiteY128" fmla="*/ 551784 h 622300"/>
                <a:gd name="connsiteX129" fmla="*/ 1290767 w 1721798"/>
                <a:gd name="connsiteY129" fmla="*/ 559735 h 622300"/>
                <a:gd name="connsiteX130" fmla="*/ 1277301 w 1721798"/>
                <a:gd name="connsiteY130" fmla="*/ 567686 h 622300"/>
                <a:gd name="connsiteX131" fmla="*/ 1267785 w 1721798"/>
                <a:gd name="connsiteY131" fmla="*/ 571611 h 622300"/>
                <a:gd name="connsiteX132" fmla="*/ 1256653 w 1721798"/>
                <a:gd name="connsiteY132" fmla="*/ 575587 h 622300"/>
                <a:gd name="connsiteX133" fmla="*/ 1242350 w 1721798"/>
                <a:gd name="connsiteY133" fmla="*/ 579563 h 622300"/>
                <a:gd name="connsiteX134" fmla="*/ 1227268 w 1721798"/>
                <a:gd name="connsiteY134" fmla="*/ 581928 h 622300"/>
                <a:gd name="connsiteX135" fmla="*/ 1209852 w 1721798"/>
                <a:gd name="connsiteY135" fmla="*/ 583538 h 622300"/>
                <a:gd name="connsiteX136" fmla="*/ 1191598 w 1721798"/>
                <a:gd name="connsiteY136" fmla="*/ 583538 h 622300"/>
                <a:gd name="connsiteX137" fmla="*/ 1170950 w 1721798"/>
                <a:gd name="connsiteY137" fmla="*/ 581928 h 622300"/>
                <a:gd name="connsiteX138" fmla="*/ 1151080 w 1721798"/>
                <a:gd name="connsiteY138" fmla="*/ 578003 h 622300"/>
                <a:gd name="connsiteX139" fmla="*/ 1143958 w 1721798"/>
                <a:gd name="connsiteY139" fmla="*/ 574782 h 622300"/>
                <a:gd name="connsiteX140" fmla="*/ 1138392 w 1721798"/>
                <a:gd name="connsiteY140" fmla="*/ 568441 h 622300"/>
                <a:gd name="connsiteX141" fmla="*/ 1132826 w 1721798"/>
                <a:gd name="connsiteY141" fmla="*/ 559735 h 622300"/>
                <a:gd name="connsiteX142" fmla="*/ 1128876 w 1721798"/>
                <a:gd name="connsiteY142" fmla="*/ 550224 h 622300"/>
                <a:gd name="connsiteX143" fmla="*/ 1126482 w 1721798"/>
                <a:gd name="connsiteY143" fmla="*/ 539857 h 622300"/>
                <a:gd name="connsiteX144" fmla="*/ 1124926 w 1721798"/>
                <a:gd name="connsiteY144" fmla="*/ 531151 h 622300"/>
                <a:gd name="connsiteX145" fmla="*/ 1123310 w 1721798"/>
                <a:gd name="connsiteY145" fmla="*/ 522395 h 622300"/>
                <a:gd name="connsiteX146" fmla="*/ 1124926 w 1721798"/>
                <a:gd name="connsiteY146" fmla="*/ 516859 h 622300"/>
                <a:gd name="connsiteX147" fmla="*/ 1136776 w 1721798"/>
                <a:gd name="connsiteY147" fmla="*/ 482740 h 622300"/>
                <a:gd name="connsiteX148" fmla="*/ 1151080 w 1721798"/>
                <a:gd name="connsiteY148" fmla="*/ 450180 h 622300"/>
                <a:gd name="connsiteX149" fmla="*/ 1165384 w 1721798"/>
                <a:gd name="connsiteY149" fmla="*/ 420036 h 622300"/>
                <a:gd name="connsiteX150" fmla="*/ 1180466 w 1721798"/>
                <a:gd name="connsiteY150" fmla="*/ 393817 h 622300"/>
                <a:gd name="connsiteX151" fmla="*/ 1193932 w 1721798"/>
                <a:gd name="connsiteY151" fmla="*/ 372379 h 622300"/>
                <a:gd name="connsiteX152" fmla="*/ 1205064 w 1721798"/>
                <a:gd name="connsiteY152" fmla="*/ 356527 h 622300"/>
                <a:gd name="connsiteX153" fmla="*/ 1212186 w 1721798"/>
                <a:gd name="connsiteY153" fmla="*/ 345406 h 622300"/>
                <a:gd name="connsiteX154" fmla="*/ 1215358 w 1721798"/>
                <a:gd name="connsiteY154" fmla="*/ 341430 h 622300"/>
                <a:gd name="connsiteX155" fmla="*/ 1099050 w 1721798"/>
                <a:gd name="connsiteY155" fmla="*/ 340794 h 622300"/>
                <a:gd name="connsiteX156" fmla="*/ 414349 w 1721798"/>
                <a:gd name="connsiteY156" fmla="*/ 593737 h 622300"/>
                <a:gd name="connsiteX157" fmla="*/ 372299 w 1721798"/>
                <a:gd name="connsiteY157" fmla="*/ 610414 h 622300"/>
                <a:gd name="connsiteX158" fmla="*/ 360360 w 1721798"/>
                <a:gd name="connsiteY158" fmla="*/ 615144 h 622300"/>
                <a:gd name="connsiteX159" fmla="*/ 349258 w 1721798"/>
                <a:gd name="connsiteY159" fmla="*/ 619126 h 622300"/>
                <a:gd name="connsiteX160" fmla="*/ 340513 w 1721798"/>
                <a:gd name="connsiteY160" fmla="*/ 621491 h 622300"/>
                <a:gd name="connsiteX161" fmla="*/ 331769 w 1721798"/>
                <a:gd name="connsiteY161" fmla="*/ 622300 h 622300"/>
                <a:gd name="connsiteX162" fmla="*/ 325457 w 1721798"/>
                <a:gd name="connsiteY162" fmla="*/ 622300 h 622300"/>
                <a:gd name="connsiteX163" fmla="*/ 311161 w 1721798"/>
                <a:gd name="connsiteY163" fmla="*/ 619126 h 622300"/>
                <a:gd name="connsiteX164" fmla="*/ 295269 w 1721798"/>
                <a:gd name="connsiteY164" fmla="*/ 610414 h 622300"/>
                <a:gd name="connsiteX165" fmla="*/ 280213 w 1721798"/>
                <a:gd name="connsiteY165" fmla="*/ 598466 h 622300"/>
                <a:gd name="connsiteX166" fmla="*/ 263559 w 1721798"/>
                <a:gd name="connsiteY166" fmla="*/ 584215 h 622300"/>
                <a:gd name="connsiteX167" fmla="*/ 247667 w 1721798"/>
                <a:gd name="connsiteY167" fmla="*/ 566729 h 622300"/>
                <a:gd name="connsiteX168" fmla="*/ 232535 w 1721798"/>
                <a:gd name="connsiteY168" fmla="*/ 548495 h 622300"/>
                <a:gd name="connsiteX169" fmla="*/ 216718 w 1721798"/>
                <a:gd name="connsiteY169" fmla="*/ 528644 h 622300"/>
                <a:gd name="connsiteX170" fmla="*/ 202422 w 1721798"/>
                <a:gd name="connsiteY170" fmla="*/ 507237 h 622300"/>
                <a:gd name="connsiteX171" fmla="*/ 188126 w 1721798"/>
                <a:gd name="connsiteY171" fmla="*/ 487385 h 622300"/>
                <a:gd name="connsiteX172" fmla="*/ 175428 w 1721798"/>
                <a:gd name="connsiteY172" fmla="*/ 467534 h 622300"/>
                <a:gd name="connsiteX173" fmla="*/ 163489 w 1721798"/>
                <a:gd name="connsiteY173" fmla="*/ 447683 h 622300"/>
                <a:gd name="connsiteX174" fmla="*/ 153984 w 1721798"/>
                <a:gd name="connsiteY174" fmla="*/ 431005 h 622300"/>
                <a:gd name="connsiteX175" fmla="*/ 145239 w 1721798"/>
                <a:gd name="connsiteY175" fmla="*/ 415945 h 622300"/>
                <a:gd name="connsiteX176" fmla="*/ 138928 w 1721798"/>
                <a:gd name="connsiteY176" fmla="*/ 403997 h 622300"/>
                <a:gd name="connsiteX177" fmla="*/ 134137 w 1721798"/>
                <a:gd name="connsiteY177" fmla="*/ 395285 h 622300"/>
                <a:gd name="connsiteX178" fmla="*/ 132540 w 1721798"/>
                <a:gd name="connsiteY178" fmla="*/ 390556 h 622300"/>
                <a:gd name="connsiteX179" fmla="*/ 133377 w 1721798"/>
                <a:gd name="connsiteY179" fmla="*/ 384146 h 622300"/>
                <a:gd name="connsiteX180" fmla="*/ 137331 w 1721798"/>
                <a:gd name="connsiteY180" fmla="*/ 373069 h 622300"/>
                <a:gd name="connsiteX181" fmla="*/ 143642 w 1721798"/>
                <a:gd name="connsiteY181" fmla="*/ 361183 h 622300"/>
                <a:gd name="connsiteX182" fmla="*/ 151627 w 1721798"/>
                <a:gd name="connsiteY182" fmla="*/ 347679 h 622300"/>
                <a:gd name="connsiteX183" fmla="*/ 161892 w 1721798"/>
                <a:gd name="connsiteY183" fmla="*/ 334175 h 622300"/>
                <a:gd name="connsiteX184" fmla="*/ 170637 w 1721798"/>
                <a:gd name="connsiteY184" fmla="*/ 320671 h 622300"/>
                <a:gd name="connsiteX185" fmla="*/ 180218 w 1721798"/>
                <a:gd name="connsiteY185" fmla="*/ 311150 h 622300"/>
                <a:gd name="connsiteX186" fmla="*/ 187290 w 1721798"/>
                <a:gd name="connsiteY186" fmla="*/ 303994 h 622300"/>
                <a:gd name="connsiteX187" fmla="*/ 207973 w 1721798"/>
                <a:gd name="connsiteY187" fmla="*/ 288934 h 622300"/>
                <a:gd name="connsiteX188" fmla="*/ 228580 w 1721798"/>
                <a:gd name="connsiteY188" fmla="*/ 274621 h 622300"/>
                <a:gd name="connsiteX189" fmla="*/ 250024 w 1721798"/>
                <a:gd name="connsiteY189" fmla="*/ 260370 h 622300"/>
                <a:gd name="connsiteX190" fmla="*/ 269871 w 1721798"/>
                <a:gd name="connsiteY190" fmla="*/ 247675 h 622300"/>
                <a:gd name="connsiteX191" fmla="*/ 287360 w 1721798"/>
                <a:gd name="connsiteY191" fmla="*/ 238154 h 622300"/>
                <a:gd name="connsiteX192" fmla="*/ 300820 w 1721798"/>
                <a:gd name="connsiteY192" fmla="*/ 229380 h 622300"/>
                <a:gd name="connsiteX193" fmla="*/ 310325 w 1721798"/>
                <a:gd name="connsiteY193" fmla="*/ 223841 h 622300"/>
                <a:gd name="connsiteX194" fmla="*/ 313519 w 1721798"/>
                <a:gd name="connsiteY194" fmla="*/ 222223 h 622300"/>
                <a:gd name="connsiteX195" fmla="*/ 311161 w 1721798"/>
                <a:gd name="connsiteY195" fmla="*/ 221477 h 622300"/>
                <a:gd name="connsiteX196" fmla="*/ 304774 w 1721798"/>
                <a:gd name="connsiteY196" fmla="*/ 219859 h 622300"/>
                <a:gd name="connsiteX197" fmla="*/ 293672 w 1721798"/>
                <a:gd name="connsiteY197" fmla="*/ 216685 h 622300"/>
                <a:gd name="connsiteX198" fmla="*/ 277779 w 1721798"/>
                <a:gd name="connsiteY198" fmla="*/ 213511 h 622300"/>
                <a:gd name="connsiteX199" fmla="*/ 259529 w 1721798"/>
                <a:gd name="connsiteY199" fmla="*/ 210337 h 622300"/>
                <a:gd name="connsiteX200" fmla="*/ 238162 w 1721798"/>
                <a:gd name="connsiteY200" fmla="*/ 207973 h 622300"/>
                <a:gd name="connsiteX201" fmla="*/ 212688 w 1721798"/>
                <a:gd name="connsiteY201" fmla="*/ 206355 h 622300"/>
                <a:gd name="connsiteX202" fmla="*/ 185769 w 1721798"/>
                <a:gd name="connsiteY202" fmla="*/ 207973 h 622300"/>
                <a:gd name="connsiteX203" fmla="*/ 167519 w 1721798"/>
                <a:gd name="connsiteY203" fmla="*/ 209528 h 622300"/>
                <a:gd name="connsiteX204" fmla="*/ 145239 w 1721798"/>
                <a:gd name="connsiteY204" fmla="*/ 214320 h 622300"/>
                <a:gd name="connsiteX205" fmla="*/ 121438 w 1721798"/>
                <a:gd name="connsiteY205" fmla="*/ 218303 h 622300"/>
                <a:gd name="connsiteX206" fmla="*/ 97637 w 1721798"/>
                <a:gd name="connsiteY206" fmla="*/ 223841 h 622300"/>
                <a:gd name="connsiteX207" fmla="*/ 74597 w 1721798"/>
                <a:gd name="connsiteY207" fmla="*/ 229380 h 622300"/>
                <a:gd name="connsiteX208" fmla="*/ 57944 w 1721798"/>
                <a:gd name="connsiteY208" fmla="*/ 234172 h 622300"/>
                <a:gd name="connsiteX209" fmla="*/ 44484 w 1721798"/>
                <a:gd name="connsiteY209" fmla="*/ 238154 h 622300"/>
                <a:gd name="connsiteX210" fmla="*/ 40454 w 1721798"/>
                <a:gd name="connsiteY210" fmla="*/ 238901 h 622300"/>
                <a:gd name="connsiteX211" fmla="*/ 61898 w 1721798"/>
                <a:gd name="connsiteY211" fmla="*/ 186503 h 622300"/>
                <a:gd name="connsiteX212" fmla="*/ 110336 w 1721798"/>
                <a:gd name="connsiteY212" fmla="*/ 131741 h 622300"/>
                <a:gd name="connsiteX213" fmla="*/ 108739 w 1721798"/>
                <a:gd name="connsiteY213" fmla="*/ 130994 h 622300"/>
                <a:gd name="connsiteX214" fmla="*/ 102428 w 1721798"/>
                <a:gd name="connsiteY214" fmla="*/ 129376 h 622300"/>
                <a:gd name="connsiteX215" fmla="*/ 94444 w 1721798"/>
                <a:gd name="connsiteY215" fmla="*/ 126203 h 622300"/>
                <a:gd name="connsiteX216" fmla="*/ 84102 w 1721798"/>
                <a:gd name="connsiteY216" fmla="*/ 123029 h 622300"/>
                <a:gd name="connsiteX217" fmla="*/ 73000 w 1721798"/>
                <a:gd name="connsiteY217" fmla="*/ 119046 h 622300"/>
                <a:gd name="connsiteX218" fmla="*/ 63495 w 1721798"/>
                <a:gd name="connsiteY218" fmla="*/ 114317 h 622300"/>
                <a:gd name="connsiteX219" fmla="*/ 53990 w 1721798"/>
                <a:gd name="connsiteY219" fmla="*/ 109525 h 622300"/>
                <a:gd name="connsiteX220" fmla="*/ 47602 w 1721798"/>
                <a:gd name="connsiteY220" fmla="*/ 106351 h 622300"/>
                <a:gd name="connsiteX221" fmla="*/ 42051 w 1721798"/>
                <a:gd name="connsiteY221" fmla="*/ 101622 h 622300"/>
                <a:gd name="connsiteX222" fmla="*/ 34903 w 1721798"/>
                <a:gd name="connsiteY222" fmla="*/ 95274 h 622300"/>
                <a:gd name="connsiteX223" fmla="*/ 27755 w 1721798"/>
                <a:gd name="connsiteY223" fmla="*/ 88118 h 622300"/>
                <a:gd name="connsiteX224" fmla="*/ 19847 w 1721798"/>
                <a:gd name="connsiteY224" fmla="*/ 80961 h 622300"/>
                <a:gd name="connsiteX225" fmla="*/ 12699 w 1721798"/>
                <a:gd name="connsiteY225" fmla="*/ 72996 h 622300"/>
                <a:gd name="connsiteX226" fmla="*/ 6388 w 1721798"/>
                <a:gd name="connsiteY226" fmla="*/ 66648 h 622300"/>
                <a:gd name="connsiteX227" fmla="*/ 2358 w 1721798"/>
                <a:gd name="connsiteY227" fmla="*/ 61110 h 622300"/>
                <a:gd name="connsiteX228" fmla="*/ 0 w 1721798"/>
                <a:gd name="connsiteY228" fmla="*/ 57127 h 622300"/>
                <a:gd name="connsiteX229" fmla="*/ 761 w 1721798"/>
                <a:gd name="connsiteY229" fmla="*/ 55571 h 622300"/>
                <a:gd name="connsiteX230" fmla="*/ 3954 w 1721798"/>
                <a:gd name="connsiteY230" fmla="*/ 54762 h 622300"/>
                <a:gd name="connsiteX231" fmla="*/ 9505 w 1721798"/>
                <a:gd name="connsiteY231" fmla="*/ 52398 h 622300"/>
                <a:gd name="connsiteX232" fmla="*/ 15893 w 1721798"/>
                <a:gd name="connsiteY232" fmla="*/ 49224 h 622300"/>
                <a:gd name="connsiteX233" fmla="*/ 23801 w 1721798"/>
                <a:gd name="connsiteY233" fmla="*/ 46050 h 622300"/>
                <a:gd name="connsiteX234" fmla="*/ 32546 w 1721798"/>
                <a:gd name="connsiteY234" fmla="*/ 41259 h 622300"/>
                <a:gd name="connsiteX235" fmla="*/ 44484 w 1721798"/>
                <a:gd name="connsiteY235" fmla="*/ 36529 h 622300"/>
                <a:gd name="connsiteX236" fmla="*/ 57944 w 1721798"/>
                <a:gd name="connsiteY236" fmla="*/ 32546 h 622300"/>
                <a:gd name="connsiteX237" fmla="*/ 71403 w 1721798"/>
                <a:gd name="connsiteY237" fmla="*/ 27755 h 622300"/>
                <a:gd name="connsiteX238" fmla="*/ 86535 w 1721798"/>
                <a:gd name="connsiteY238" fmla="*/ 22216 h 622300"/>
                <a:gd name="connsiteX239" fmla="*/ 103188 w 1721798"/>
                <a:gd name="connsiteY239" fmla="*/ 17487 h 622300"/>
                <a:gd name="connsiteX240" fmla="*/ 120678 w 1721798"/>
                <a:gd name="connsiteY240" fmla="*/ 14313 h 622300"/>
                <a:gd name="connsiteX241" fmla="*/ 139688 w 1721798"/>
                <a:gd name="connsiteY241" fmla="*/ 10330 h 622300"/>
                <a:gd name="connsiteX242" fmla="*/ 158775 w 1721798"/>
                <a:gd name="connsiteY242" fmla="*/ 6348 h 622300"/>
                <a:gd name="connsiteX243" fmla="*/ 180218 w 1721798"/>
                <a:gd name="connsiteY243" fmla="*/ 3983 h 622300"/>
                <a:gd name="connsiteX244" fmla="*/ 200825 w 1721798"/>
                <a:gd name="connsiteY244" fmla="*/ 2365 h 622300"/>
                <a:gd name="connsiteX245" fmla="*/ 211167 w 1721798"/>
                <a:gd name="connsiteY245" fmla="*/ 809 h 622300"/>
                <a:gd name="connsiteX246" fmla="*/ 221433 w 1721798"/>
                <a:gd name="connsiteY246" fmla="*/ 809 h 622300"/>
                <a:gd name="connsiteX247" fmla="*/ 232535 w 1721798"/>
                <a:gd name="connsiteY247" fmla="*/ 809 h 622300"/>
                <a:gd name="connsiteX248" fmla="*/ 242876 w 1721798"/>
                <a:gd name="connsiteY24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983890 w 1721798"/>
                <a:gd name="connsiteY32" fmla="*/ 101646 h 622300"/>
                <a:gd name="connsiteX33" fmla="*/ 990253 w 1721798"/>
                <a:gd name="connsiteY33" fmla="*/ 100055 h 622300"/>
                <a:gd name="connsiteX34" fmla="*/ 997412 w 1721798"/>
                <a:gd name="connsiteY34" fmla="*/ 99260 h 622300"/>
                <a:gd name="connsiteX35" fmla="*/ 1005365 w 1721798"/>
                <a:gd name="connsiteY35" fmla="*/ 97669 h 622300"/>
                <a:gd name="connsiteX36" fmla="*/ 1035589 w 1721798"/>
                <a:gd name="connsiteY36" fmla="*/ 93691 h 622300"/>
                <a:gd name="connsiteX37" fmla="*/ 1047519 w 1721798"/>
                <a:gd name="connsiteY37" fmla="*/ 92100 h 622300"/>
                <a:gd name="connsiteX38" fmla="*/ 1059450 w 1721798"/>
                <a:gd name="connsiteY38" fmla="*/ 91305 h 622300"/>
                <a:gd name="connsiteX39" fmla="*/ 1111148 w 1721798"/>
                <a:gd name="connsiteY39" fmla="*/ 85736 h 622300"/>
                <a:gd name="connsiteX40" fmla="*/ 1137395 w 1721798"/>
                <a:gd name="connsiteY40" fmla="*/ 82554 h 622300"/>
                <a:gd name="connsiteX41" fmla="*/ 1149325 w 1721798"/>
                <a:gd name="connsiteY41" fmla="*/ 81759 h 622300"/>
                <a:gd name="connsiteX42" fmla="*/ 1162051 w 1721798"/>
                <a:gd name="connsiteY42" fmla="*/ 80963 h 622300"/>
                <a:gd name="connsiteX43" fmla="*/ 1161685 w 1721798"/>
                <a:gd name="connsiteY43" fmla="*/ 82474 h 622300"/>
                <a:gd name="connsiteX44" fmla="*/ 1225712 w 1721798"/>
                <a:gd name="connsiteY44" fmla="*/ 80300 h 622300"/>
                <a:gd name="connsiteX45" fmla="*/ 1230440 w 1721798"/>
                <a:gd name="connsiteY45" fmla="*/ 81105 h 622300"/>
                <a:gd name="connsiteX46" fmla="*/ 1237622 w 1721798"/>
                <a:gd name="connsiteY46" fmla="*/ 81910 h 622300"/>
                <a:gd name="connsiteX47" fmla="*/ 1271735 w 1721798"/>
                <a:gd name="connsiteY47" fmla="*/ 88251 h 622300"/>
                <a:gd name="connsiteX48" fmla="*/ 1285261 w 1721798"/>
                <a:gd name="connsiteY48" fmla="*/ 91422 h 622300"/>
                <a:gd name="connsiteX49" fmla="*/ 1301121 w 1721798"/>
                <a:gd name="connsiteY49" fmla="*/ 93787 h 622300"/>
                <a:gd name="connsiteX50" fmla="*/ 1349539 w 1721798"/>
                <a:gd name="connsiteY50" fmla="*/ 103298 h 622300"/>
                <a:gd name="connsiteX51" fmla="*/ 1365399 w 1721798"/>
                <a:gd name="connsiteY51" fmla="*/ 106519 h 622300"/>
                <a:gd name="connsiteX52" fmla="*/ 1407472 w 1721798"/>
                <a:gd name="connsiteY52" fmla="*/ 116835 h 622300"/>
                <a:gd name="connsiteX53" fmla="*/ 1417766 w 1721798"/>
                <a:gd name="connsiteY53" fmla="*/ 119200 h 622300"/>
                <a:gd name="connsiteX54" fmla="*/ 1436020 w 1721798"/>
                <a:gd name="connsiteY54" fmla="*/ 126346 h 622300"/>
                <a:gd name="connsiteX55" fmla="*/ 1465406 w 1721798"/>
                <a:gd name="connsiteY55" fmla="*/ 141443 h 622300"/>
                <a:gd name="connsiteX56" fmla="*/ 1476538 w 1721798"/>
                <a:gd name="connsiteY56" fmla="*/ 148539 h 622300"/>
                <a:gd name="connsiteX57" fmla="*/ 1486054 w 1721798"/>
                <a:gd name="connsiteY57" fmla="*/ 157295 h 622300"/>
                <a:gd name="connsiteX58" fmla="*/ 1500358 w 1721798"/>
                <a:gd name="connsiteY58" fmla="*/ 172393 h 622300"/>
                <a:gd name="connsiteX59" fmla="*/ 1506702 w 1721798"/>
                <a:gd name="connsiteY59" fmla="*/ 178733 h 622300"/>
                <a:gd name="connsiteX60" fmla="*/ 1516996 w 1721798"/>
                <a:gd name="connsiteY60" fmla="*/ 193831 h 622300"/>
                <a:gd name="connsiteX61" fmla="*/ 1523340 w 1721798"/>
                <a:gd name="connsiteY61" fmla="*/ 208877 h 622300"/>
                <a:gd name="connsiteX62" fmla="*/ 1524178 w 1721798"/>
                <a:gd name="connsiteY62" fmla="*/ 227145 h 622300"/>
                <a:gd name="connsiteX63" fmla="*/ 1516996 w 1721798"/>
                <a:gd name="connsiteY63" fmla="*/ 247778 h 622300"/>
                <a:gd name="connsiteX64" fmla="*/ 1510652 w 1721798"/>
                <a:gd name="connsiteY64" fmla="*/ 258094 h 622300"/>
                <a:gd name="connsiteX65" fmla="*/ 1503530 w 1721798"/>
                <a:gd name="connsiteY65" fmla="*/ 269216 h 622300"/>
                <a:gd name="connsiteX66" fmla="*/ 1497186 w 1721798"/>
                <a:gd name="connsiteY66" fmla="*/ 280337 h 622300"/>
                <a:gd name="connsiteX67" fmla="*/ 1489226 w 1721798"/>
                <a:gd name="connsiteY67" fmla="*/ 291459 h 622300"/>
                <a:gd name="connsiteX68" fmla="*/ 1482882 w 1721798"/>
                <a:gd name="connsiteY68" fmla="*/ 300165 h 622300"/>
                <a:gd name="connsiteX69" fmla="*/ 1478932 w 1721798"/>
                <a:gd name="connsiteY69" fmla="*/ 308116 h 622300"/>
                <a:gd name="connsiteX70" fmla="*/ 1474922 w 1721798"/>
                <a:gd name="connsiteY70" fmla="*/ 312091 h 622300"/>
                <a:gd name="connsiteX71" fmla="*/ 1474144 w 1721798"/>
                <a:gd name="connsiteY71" fmla="*/ 314457 h 622300"/>
                <a:gd name="connsiteX72" fmla="*/ 1475760 w 1721798"/>
                <a:gd name="connsiteY72" fmla="*/ 314457 h 622300"/>
                <a:gd name="connsiteX73" fmla="*/ 1481266 w 1721798"/>
                <a:gd name="connsiteY73" fmla="*/ 312091 h 622300"/>
                <a:gd name="connsiteX74" fmla="*/ 1489226 w 1721798"/>
                <a:gd name="connsiteY74" fmla="*/ 311286 h 622300"/>
                <a:gd name="connsiteX75" fmla="*/ 1499520 w 1721798"/>
                <a:gd name="connsiteY75" fmla="*/ 309676 h 622300"/>
                <a:gd name="connsiteX76" fmla="*/ 1511430 w 1721798"/>
                <a:gd name="connsiteY76" fmla="*/ 308921 h 622300"/>
                <a:gd name="connsiteX77" fmla="*/ 1524178 w 1721798"/>
                <a:gd name="connsiteY77" fmla="*/ 307311 h 622300"/>
                <a:gd name="connsiteX78" fmla="*/ 1536865 w 1721798"/>
                <a:gd name="connsiteY78" fmla="*/ 307311 h 622300"/>
                <a:gd name="connsiteX79" fmla="*/ 1551169 w 1721798"/>
                <a:gd name="connsiteY79" fmla="*/ 307311 h 622300"/>
                <a:gd name="connsiteX80" fmla="*/ 1560685 w 1721798"/>
                <a:gd name="connsiteY80" fmla="*/ 308116 h 622300"/>
                <a:gd name="connsiteX81" fmla="*/ 1572595 w 1721798"/>
                <a:gd name="connsiteY81" fmla="*/ 309676 h 622300"/>
                <a:gd name="connsiteX82" fmla="*/ 1585283 w 1721798"/>
                <a:gd name="connsiteY82" fmla="*/ 311286 h 622300"/>
                <a:gd name="connsiteX83" fmla="*/ 1599587 w 1721798"/>
                <a:gd name="connsiteY83" fmla="*/ 315262 h 622300"/>
                <a:gd name="connsiteX84" fmla="*/ 1613053 w 1721798"/>
                <a:gd name="connsiteY84" fmla="*/ 318432 h 622300"/>
                <a:gd name="connsiteX85" fmla="*/ 1627357 w 1721798"/>
                <a:gd name="connsiteY85" fmla="*/ 322408 h 622300"/>
                <a:gd name="connsiteX86" fmla="*/ 1641601 w 1721798"/>
                <a:gd name="connsiteY86" fmla="*/ 327138 h 622300"/>
                <a:gd name="connsiteX87" fmla="*/ 1655905 w 1721798"/>
                <a:gd name="connsiteY87" fmla="*/ 330309 h 622300"/>
                <a:gd name="connsiteX88" fmla="*/ 1668593 w 1721798"/>
                <a:gd name="connsiteY88" fmla="*/ 335089 h 622300"/>
                <a:gd name="connsiteX89" fmla="*/ 1681340 w 1721798"/>
                <a:gd name="connsiteY89" fmla="*/ 339065 h 622300"/>
                <a:gd name="connsiteX90" fmla="*/ 1692412 w 1721798"/>
                <a:gd name="connsiteY90" fmla="*/ 343846 h 622300"/>
                <a:gd name="connsiteX91" fmla="*/ 1702766 w 1721798"/>
                <a:gd name="connsiteY91" fmla="*/ 346211 h 622300"/>
                <a:gd name="connsiteX92" fmla="*/ 1710666 w 1721798"/>
                <a:gd name="connsiteY92" fmla="*/ 348576 h 622300"/>
                <a:gd name="connsiteX93" fmla="*/ 1716232 w 1721798"/>
                <a:gd name="connsiteY93" fmla="*/ 351747 h 622300"/>
                <a:gd name="connsiteX94" fmla="*/ 1721020 w 1721798"/>
                <a:gd name="connsiteY94" fmla="*/ 352552 h 622300"/>
                <a:gd name="connsiteX95" fmla="*/ 1721798 w 1721798"/>
                <a:gd name="connsiteY95" fmla="*/ 353357 h 622300"/>
                <a:gd name="connsiteX96" fmla="*/ 1596415 w 1721798"/>
                <a:gd name="connsiteY96" fmla="*/ 408914 h 622300"/>
                <a:gd name="connsiteX97" fmla="*/ 1697200 w 1721798"/>
                <a:gd name="connsiteY97" fmla="*/ 506543 h 622300"/>
                <a:gd name="connsiteX98" fmla="*/ 1695584 w 1721798"/>
                <a:gd name="connsiteY98" fmla="*/ 506543 h 622300"/>
                <a:gd name="connsiteX99" fmla="*/ 1690018 w 1721798"/>
                <a:gd name="connsiteY99" fmla="*/ 504932 h 622300"/>
                <a:gd name="connsiteX100" fmla="*/ 1682118 w 1721798"/>
                <a:gd name="connsiteY100" fmla="*/ 503372 h 622300"/>
                <a:gd name="connsiteX101" fmla="*/ 1671765 w 1721798"/>
                <a:gd name="connsiteY101" fmla="*/ 501762 h 622300"/>
                <a:gd name="connsiteX102" fmla="*/ 1659915 w 1721798"/>
                <a:gd name="connsiteY102" fmla="*/ 498592 h 622300"/>
                <a:gd name="connsiteX103" fmla="*/ 1644833 w 1721798"/>
                <a:gd name="connsiteY103" fmla="*/ 496226 h 622300"/>
                <a:gd name="connsiteX104" fmla="*/ 1630529 w 1721798"/>
                <a:gd name="connsiteY104" fmla="*/ 493056 h 622300"/>
                <a:gd name="connsiteX105" fmla="*/ 1614669 w 1721798"/>
                <a:gd name="connsiteY105" fmla="*/ 490691 h 622300"/>
                <a:gd name="connsiteX106" fmla="*/ 1599587 w 1721798"/>
                <a:gd name="connsiteY106" fmla="*/ 488275 h 622300"/>
                <a:gd name="connsiteX107" fmla="*/ 1583667 w 1721798"/>
                <a:gd name="connsiteY107" fmla="*/ 485105 h 622300"/>
                <a:gd name="connsiteX108" fmla="*/ 1569423 w 1721798"/>
                <a:gd name="connsiteY108" fmla="*/ 482740 h 622300"/>
                <a:gd name="connsiteX109" fmla="*/ 1555119 w 1721798"/>
                <a:gd name="connsiteY109" fmla="*/ 480374 h 622300"/>
                <a:gd name="connsiteX110" fmla="*/ 1543209 w 1721798"/>
                <a:gd name="connsiteY110" fmla="*/ 478764 h 622300"/>
                <a:gd name="connsiteX111" fmla="*/ 1533693 w 1721798"/>
                <a:gd name="connsiteY111" fmla="*/ 477959 h 622300"/>
                <a:gd name="connsiteX112" fmla="*/ 1525734 w 1721798"/>
                <a:gd name="connsiteY112" fmla="*/ 477154 h 622300"/>
                <a:gd name="connsiteX113" fmla="*/ 1521784 w 1721798"/>
                <a:gd name="connsiteY113" fmla="*/ 477154 h 622300"/>
                <a:gd name="connsiteX114" fmla="*/ 1512268 w 1721798"/>
                <a:gd name="connsiteY114" fmla="*/ 477959 h 622300"/>
                <a:gd name="connsiteX115" fmla="*/ 1497964 w 1721798"/>
                <a:gd name="connsiteY115" fmla="*/ 479569 h 622300"/>
                <a:gd name="connsiteX116" fmla="*/ 1479710 w 1721798"/>
                <a:gd name="connsiteY116" fmla="*/ 481129 h 622300"/>
                <a:gd name="connsiteX117" fmla="*/ 1459062 w 1721798"/>
                <a:gd name="connsiteY117" fmla="*/ 484300 h 622300"/>
                <a:gd name="connsiteX118" fmla="*/ 1437636 w 1721798"/>
                <a:gd name="connsiteY118" fmla="*/ 488275 h 622300"/>
                <a:gd name="connsiteX119" fmla="*/ 1416210 w 1721798"/>
                <a:gd name="connsiteY119" fmla="*/ 493056 h 622300"/>
                <a:gd name="connsiteX120" fmla="*/ 1397956 w 1721798"/>
                <a:gd name="connsiteY120" fmla="*/ 498592 h 622300"/>
                <a:gd name="connsiteX121" fmla="*/ 1383653 w 1721798"/>
                <a:gd name="connsiteY121" fmla="*/ 506543 h 622300"/>
                <a:gd name="connsiteX122" fmla="*/ 1370965 w 1721798"/>
                <a:gd name="connsiteY122" fmla="*/ 514494 h 622300"/>
                <a:gd name="connsiteX123" fmla="*/ 1357439 w 1721798"/>
                <a:gd name="connsiteY123" fmla="*/ 521640 h 622300"/>
                <a:gd name="connsiteX124" fmla="*/ 1344751 w 1721798"/>
                <a:gd name="connsiteY124" fmla="*/ 529541 h 622300"/>
                <a:gd name="connsiteX125" fmla="*/ 1332063 w 1721798"/>
                <a:gd name="connsiteY125" fmla="*/ 537492 h 622300"/>
                <a:gd name="connsiteX126" fmla="*/ 1318597 w 1721798"/>
                <a:gd name="connsiteY126" fmla="*/ 544638 h 622300"/>
                <a:gd name="connsiteX127" fmla="*/ 1305071 w 1721798"/>
                <a:gd name="connsiteY127" fmla="*/ 551784 h 622300"/>
                <a:gd name="connsiteX128" fmla="*/ 1290767 w 1721798"/>
                <a:gd name="connsiteY128" fmla="*/ 559735 h 622300"/>
                <a:gd name="connsiteX129" fmla="*/ 1277301 w 1721798"/>
                <a:gd name="connsiteY129" fmla="*/ 567686 h 622300"/>
                <a:gd name="connsiteX130" fmla="*/ 1267785 w 1721798"/>
                <a:gd name="connsiteY130" fmla="*/ 571611 h 622300"/>
                <a:gd name="connsiteX131" fmla="*/ 1256653 w 1721798"/>
                <a:gd name="connsiteY131" fmla="*/ 575587 h 622300"/>
                <a:gd name="connsiteX132" fmla="*/ 1242350 w 1721798"/>
                <a:gd name="connsiteY132" fmla="*/ 579563 h 622300"/>
                <a:gd name="connsiteX133" fmla="*/ 1227268 w 1721798"/>
                <a:gd name="connsiteY133" fmla="*/ 581928 h 622300"/>
                <a:gd name="connsiteX134" fmla="*/ 1209852 w 1721798"/>
                <a:gd name="connsiteY134" fmla="*/ 583538 h 622300"/>
                <a:gd name="connsiteX135" fmla="*/ 1191598 w 1721798"/>
                <a:gd name="connsiteY135" fmla="*/ 583538 h 622300"/>
                <a:gd name="connsiteX136" fmla="*/ 1170950 w 1721798"/>
                <a:gd name="connsiteY136" fmla="*/ 581928 h 622300"/>
                <a:gd name="connsiteX137" fmla="*/ 1151080 w 1721798"/>
                <a:gd name="connsiteY137" fmla="*/ 578003 h 622300"/>
                <a:gd name="connsiteX138" fmla="*/ 1143958 w 1721798"/>
                <a:gd name="connsiteY138" fmla="*/ 574782 h 622300"/>
                <a:gd name="connsiteX139" fmla="*/ 1138392 w 1721798"/>
                <a:gd name="connsiteY139" fmla="*/ 568441 h 622300"/>
                <a:gd name="connsiteX140" fmla="*/ 1132826 w 1721798"/>
                <a:gd name="connsiteY140" fmla="*/ 559735 h 622300"/>
                <a:gd name="connsiteX141" fmla="*/ 1128876 w 1721798"/>
                <a:gd name="connsiteY141" fmla="*/ 550224 h 622300"/>
                <a:gd name="connsiteX142" fmla="*/ 1126482 w 1721798"/>
                <a:gd name="connsiteY142" fmla="*/ 539857 h 622300"/>
                <a:gd name="connsiteX143" fmla="*/ 1124926 w 1721798"/>
                <a:gd name="connsiteY143" fmla="*/ 531151 h 622300"/>
                <a:gd name="connsiteX144" fmla="*/ 1123310 w 1721798"/>
                <a:gd name="connsiteY144" fmla="*/ 522395 h 622300"/>
                <a:gd name="connsiteX145" fmla="*/ 1124926 w 1721798"/>
                <a:gd name="connsiteY145" fmla="*/ 516859 h 622300"/>
                <a:gd name="connsiteX146" fmla="*/ 1136776 w 1721798"/>
                <a:gd name="connsiteY146" fmla="*/ 482740 h 622300"/>
                <a:gd name="connsiteX147" fmla="*/ 1151080 w 1721798"/>
                <a:gd name="connsiteY147" fmla="*/ 450180 h 622300"/>
                <a:gd name="connsiteX148" fmla="*/ 1165384 w 1721798"/>
                <a:gd name="connsiteY148" fmla="*/ 420036 h 622300"/>
                <a:gd name="connsiteX149" fmla="*/ 1180466 w 1721798"/>
                <a:gd name="connsiteY149" fmla="*/ 393817 h 622300"/>
                <a:gd name="connsiteX150" fmla="*/ 1193932 w 1721798"/>
                <a:gd name="connsiteY150" fmla="*/ 372379 h 622300"/>
                <a:gd name="connsiteX151" fmla="*/ 1205064 w 1721798"/>
                <a:gd name="connsiteY151" fmla="*/ 356527 h 622300"/>
                <a:gd name="connsiteX152" fmla="*/ 1212186 w 1721798"/>
                <a:gd name="connsiteY152" fmla="*/ 345406 h 622300"/>
                <a:gd name="connsiteX153" fmla="*/ 1215358 w 1721798"/>
                <a:gd name="connsiteY153" fmla="*/ 341430 h 622300"/>
                <a:gd name="connsiteX154" fmla="*/ 1099050 w 1721798"/>
                <a:gd name="connsiteY154" fmla="*/ 340794 h 622300"/>
                <a:gd name="connsiteX155" fmla="*/ 414349 w 1721798"/>
                <a:gd name="connsiteY155" fmla="*/ 593737 h 622300"/>
                <a:gd name="connsiteX156" fmla="*/ 372299 w 1721798"/>
                <a:gd name="connsiteY156" fmla="*/ 610414 h 622300"/>
                <a:gd name="connsiteX157" fmla="*/ 360360 w 1721798"/>
                <a:gd name="connsiteY157" fmla="*/ 615144 h 622300"/>
                <a:gd name="connsiteX158" fmla="*/ 349258 w 1721798"/>
                <a:gd name="connsiteY158" fmla="*/ 619126 h 622300"/>
                <a:gd name="connsiteX159" fmla="*/ 340513 w 1721798"/>
                <a:gd name="connsiteY159" fmla="*/ 621491 h 622300"/>
                <a:gd name="connsiteX160" fmla="*/ 331769 w 1721798"/>
                <a:gd name="connsiteY160" fmla="*/ 622300 h 622300"/>
                <a:gd name="connsiteX161" fmla="*/ 325457 w 1721798"/>
                <a:gd name="connsiteY161" fmla="*/ 622300 h 622300"/>
                <a:gd name="connsiteX162" fmla="*/ 311161 w 1721798"/>
                <a:gd name="connsiteY162" fmla="*/ 619126 h 622300"/>
                <a:gd name="connsiteX163" fmla="*/ 295269 w 1721798"/>
                <a:gd name="connsiteY163" fmla="*/ 610414 h 622300"/>
                <a:gd name="connsiteX164" fmla="*/ 280213 w 1721798"/>
                <a:gd name="connsiteY164" fmla="*/ 598466 h 622300"/>
                <a:gd name="connsiteX165" fmla="*/ 263559 w 1721798"/>
                <a:gd name="connsiteY165" fmla="*/ 584215 h 622300"/>
                <a:gd name="connsiteX166" fmla="*/ 247667 w 1721798"/>
                <a:gd name="connsiteY166" fmla="*/ 566729 h 622300"/>
                <a:gd name="connsiteX167" fmla="*/ 232535 w 1721798"/>
                <a:gd name="connsiteY167" fmla="*/ 548495 h 622300"/>
                <a:gd name="connsiteX168" fmla="*/ 216718 w 1721798"/>
                <a:gd name="connsiteY168" fmla="*/ 528644 h 622300"/>
                <a:gd name="connsiteX169" fmla="*/ 202422 w 1721798"/>
                <a:gd name="connsiteY169" fmla="*/ 507237 h 622300"/>
                <a:gd name="connsiteX170" fmla="*/ 188126 w 1721798"/>
                <a:gd name="connsiteY170" fmla="*/ 487385 h 622300"/>
                <a:gd name="connsiteX171" fmla="*/ 175428 w 1721798"/>
                <a:gd name="connsiteY171" fmla="*/ 467534 h 622300"/>
                <a:gd name="connsiteX172" fmla="*/ 163489 w 1721798"/>
                <a:gd name="connsiteY172" fmla="*/ 447683 h 622300"/>
                <a:gd name="connsiteX173" fmla="*/ 153984 w 1721798"/>
                <a:gd name="connsiteY173" fmla="*/ 431005 h 622300"/>
                <a:gd name="connsiteX174" fmla="*/ 145239 w 1721798"/>
                <a:gd name="connsiteY174" fmla="*/ 415945 h 622300"/>
                <a:gd name="connsiteX175" fmla="*/ 138928 w 1721798"/>
                <a:gd name="connsiteY175" fmla="*/ 403997 h 622300"/>
                <a:gd name="connsiteX176" fmla="*/ 134137 w 1721798"/>
                <a:gd name="connsiteY176" fmla="*/ 395285 h 622300"/>
                <a:gd name="connsiteX177" fmla="*/ 132540 w 1721798"/>
                <a:gd name="connsiteY177" fmla="*/ 390556 h 622300"/>
                <a:gd name="connsiteX178" fmla="*/ 133377 w 1721798"/>
                <a:gd name="connsiteY178" fmla="*/ 384146 h 622300"/>
                <a:gd name="connsiteX179" fmla="*/ 137331 w 1721798"/>
                <a:gd name="connsiteY179" fmla="*/ 373069 h 622300"/>
                <a:gd name="connsiteX180" fmla="*/ 143642 w 1721798"/>
                <a:gd name="connsiteY180" fmla="*/ 361183 h 622300"/>
                <a:gd name="connsiteX181" fmla="*/ 151627 w 1721798"/>
                <a:gd name="connsiteY181" fmla="*/ 347679 h 622300"/>
                <a:gd name="connsiteX182" fmla="*/ 161892 w 1721798"/>
                <a:gd name="connsiteY182" fmla="*/ 334175 h 622300"/>
                <a:gd name="connsiteX183" fmla="*/ 170637 w 1721798"/>
                <a:gd name="connsiteY183" fmla="*/ 320671 h 622300"/>
                <a:gd name="connsiteX184" fmla="*/ 180218 w 1721798"/>
                <a:gd name="connsiteY184" fmla="*/ 311150 h 622300"/>
                <a:gd name="connsiteX185" fmla="*/ 187290 w 1721798"/>
                <a:gd name="connsiteY185" fmla="*/ 303994 h 622300"/>
                <a:gd name="connsiteX186" fmla="*/ 207973 w 1721798"/>
                <a:gd name="connsiteY186" fmla="*/ 288934 h 622300"/>
                <a:gd name="connsiteX187" fmla="*/ 228580 w 1721798"/>
                <a:gd name="connsiteY187" fmla="*/ 274621 h 622300"/>
                <a:gd name="connsiteX188" fmla="*/ 250024 w 1721798"/>
                <a:gd name="connsiteY188" fmla="*/ 260370 h 622300"/>
                <a:gd name="connsiteX189" fmla="*/ 269871 w 1721798"/>
                <a:gd name="connsiteY189" fmla="*/ 247675 h 622300"/>
                <a:gd name="connsiteX190" fmla="*/ 287360 w 1721798"/>
                <a:gd name="connsiteY190" fmla="*/ 238154 h 622300"/>
                <a:gd name="connsiteX191" fmla="*/ 300820 w 1721798"/>
                <a:gd name="connsiteY191" fmla="*/ 229380 h 622300"/>
                <a:gd name="connsiteX192" fmla="*/ 310325 w 1721798"/>
                <a:gd name="connsiteY192" fmla="*/ 223841 h 622300"/>
                <a:gd name="connsiteX193" fmla="*/ 313519 w 1721798"/>
                <a:gd name="connsiteY193" fmla="*/ 222223 h 622300"/>
                <a:gd name="connsiteX194" fmla="*/ 311161 w 1721798"/>
                <a:gd name="connsiteY194" fmla="*/ 221477 h 622300"/>
                <a:gd name="connsiteX195" fmla="*/ 304774 w 1721798"/>
                <a:gd name="connsiteY195" fmla="*/ 219859 h 622300"/>
                <a:gd name="connsiteX196" fmla="*/ 293672 w 1721798"/>
                <a:gd name="connsiteY196" fmla="*/ 216685 h 622300"/>
                <a:gd name="connsiteX197" fmla="*/ 277779 w 1721798"/>
                <a:gd name="connsiteY197" fmla="*/ 213511 h 622300"/>
                <a:gd name="connsiteX198" fmla="*/ 259529 w 1721798"/>
                <a:gd name="connsiteY198" fmla="*/ 210337 h 622300"/>
                <a:gd name="connsiteX199" fmla="*/ 238162 w 1721798"/>
                <a:gd name="connsiteY199" fmla="*/ 207973 h 622300"/>
                <a:gd name="connsiteX200" fmla="*/ 212688 w 1721798"/>
                <a:gd name="connsiteY200" fmla="*/ 206355 h 622300"/>
                <a:gd name="connsiteX201" fmla="*/ 185769 w 1721798"/>
                <a:gd name="connsiteY201" fmla="*/ 207973 h 622300"/>
                <a:gd name="connsiteX202" fmla="*/ 167519 w 1721798"/>
                <a:gd name="connsiteY202" fmla="*/ 209528 h 622300"/>
                <a:gd name="connsiteX203" fmla="*/ 145239 w 1721798"/>
                <a:gd name="connsiteY203" fmla="*/ 214320 h 622300"/>
                <a:gd name="connsiteX204" fmla="*/ 121438 w 1721798"/>
                <a:gd name="connsiteY204" fmla="*/ 218303 h 622300"/>
                <a:gd name="connsiteX205" fmla="*/ 97637 w 1721798"/>
                <a:gd name="connsiteY205" fmla="*/ 223841 h 622300"/>
                <a:gd name="connsiteX206" fmla="*/ 74597 w 1721798"/>
                <a:gd name="connsiteY206" fmla="*/ 229380 h 622300"/>
                <a:gd name="connsiteX207" fmla="*/ 57944 w 1721798"/>
                <a:gd name="connsiteY207" fmla="*/ 234172 h 622300"/>
                <a:gd name="connsiteX208" fmla="*/ 44484 w 1721798"/>
                <a:gd name="connsiteY208" fmla="*/ 238154 h 622300"/>
                <a:gd name="connsiteX209" fmla="*/ 40454 w 1721798"/>
                <a:gd name="connsiteY209" fmla="*/ 238901 h 622300"/>
                <a:gd name="connsiteX210" fmla="*/ 61898 w 1721798"/>
                <a:gd name="connsiteY210" fmla="*/ 186503 h 622300"/>
                <a:gd name="connsiteX211" fmla="*/ 110336 w 1721798"/>
                <a:gd name="connsiteY211" fmla="*/ 131741 h 622300"/>
                <a:gd name="connsiteX212" fmla="*/ 108739 w 1721798"/>
                <a:gd name="connsiteY212" fmla="*/ 130994 h 622300"/>
                <a:gd name="connsiteX213" fmla="*/ 102428 w 1721798"/>
                <a:gd name="connsiteY213" fmla="*/ 129376 h 622300"/>
                <a:gd name="connsiteX214" fmla="*/ 94444 w 1721798"/>
                <a:gd name="connsiteY214" fmla="*/ 126203 h 622300"/>
                <a:gd name="connsiteX215" fmla="*/ 84102 w 1721798"/>
                <a:gd name="connsiteY215" fmla="*/ 123029 h 622300"/>
                <a:gd name="connsiteX216" fmla="*/ 73000 w 1721798"/>
                <a:gd name="connsiteY216" fmla="*/ 119046 h 622300"/>
                <a:gd name="connsiteX217" fmla="*/ 63495 w 1721798"/>
                <a:gd name="connsiteY217" fmla="*/ 114317 h 622300"/>
                <a:gd name="connsiteX218" fmla="*/ 53990 w 1721798"/>
                <a:gd name="connsiteY218" fmla="*/ 109525 h 622300"/>
                <a:gd name="connsiteX219" fmla="*/ 47602 w 1721798"/>
                <a:gd name="connsiteY219" fmla="*/ 106351 h 622300"/>
                <a:gd name="connsiteX220" fmla="*/ 42051 w 1721798"/>
                <a:gd name="connsiteY220" fmla="*/ 101622 h 622300"/>
                <a:gd name="connsiteX221" fmla="*/ 34903 w 1721798"/>
                <a:gd name="connsiteY221" fmla="*/ 95274 h 622300"/>
                <a:gd name="connsiteX222" fmla="*/ 27755 w 1721798"/>
                <a:gd name="connsiteY222" fmla="*/ 88118 h 622300"/>
                <a:gd name="connsiteX223" fmla="*/ 19847 w 1721798"/>
                <a:gd name="connsiteY223" fmla="*/ 80961 h 622300"/>
                <a:gd name="connsiteX224" fmla="*/ 12699 w 1721798"/>
                <a:gd name="connsiteY224" fmla="*/ 72996 h 622300"/>
                <a:gd name="connsiteX225" fmla="*/ 6388 w 1721798"/>
                <a:gd name="connsiteY225" fmla="*/ 66648 h 622300"/>
                <a:gd name="connsiteX226" fmla="*/ 2358 w 1721798"/>
                <a:gd name="connsiteY226" fmla="*/ 61110 h 622300"/>
                <a:gd name="connsiteX227" fmla="*/ 0 w 1721798"/>
                <a:gd name="connsiteY227" fmla="*/ 57127 h 622300"/>
                <a:gd name="connsiteX228" fmla="*/ 761 w 1721798"/>
                <a:gd name="connsiteY228" fmla="*/ 55571 h 622300"/>
                <a:gd name="connsiteX229" fmla="*/ 3954 w 1721798"/>
                <a:gd name="connsiteY229" fmla="*/ 54762 h 622300"/>
                <a:gd name="connsiteX230" fmla="*/ 9505 w 1721798"/>
                <a:gd name="connsiteY230" fmla="*/ 52398 h 622300"/>
                <a:gd name="connsiteX231" fmla="*/ 15893 w 1721798"/>
                <a:gd name="connsiteY231" fmla="*/ 49224 h 622300"/>
                <a:gd name="connsiteX232" fmla="*/ 23801 w 1721798"/>
                <a:gd name="connsiteY232" fmla="*/ 46050 h 622300"/>
                <a:gd name="connsiteX233" fmla="*/ 32546 w 1721798"/>
                <a:gd name="connsiteY233" fmla="*/ 41259 h 622300"/>
                <a:gd name="connsiteX234" fmla="*/ 44484 w 1721798"/>
                <a:gd name="connsiteY234" fmla="*/ 36529 h 622300"/>
                <a:gd name="connsiteX235" fmla="*/ 57944 w 1721798"/>
                <a:gd name="connsiteY235" fmla="*/ 32546 h 622300"/>
                <a:gd name="connsiteX236" fmla="*/ 71403 w 1721798"/>
                <a:gd name="connsiteY236" fmla="*/ 27755 h 622300"/>
                <a:gd name="connsiteX237" fmla="*/ 86535 w 1721798"/>
                <a:gd name="connsiteY237" fmla="*/ 22216 h 622300"/>
                <a:gd name="connsiteX238" fmla="*/ 103188 w 1721798"/>
                <a:gd name="connsiteY238" fmla="*/ 17487 h 622300"/>
                <a:gd name="connsiteX239" fmla="*/ 120678 w 1721798"/>
                <a:gd name="connsiteY239" fmla="*/ 14313 h 622300"/>
                <a:gd name="connsiteX240" fmla="*/ 139688 w 1721798"/>
                <a:gd name="connsiteY240" fmla="*/ 10330 h 622300"/>
                <a:gd name="connsiteX241" fmla="*/ 158775 w 1721798"/>
                <a:gd name="connsiteY241" fmla="*/ 6348 h 622300"/>
                <a:gd name="connsiteX242" fmla="*/ 180218 w 1721798"/>
                <a:gd name="connsiteY242" fmla="*/ 3983 h 622300"/>
                <a:gd name="connsiteX243" fmla="*/ 200825 w 1721798"/>
                <a:gd name="connsiteY243" fmla="*/ 2365 h 622300"/>
                <a:gd name="connsiteX244" fmla="*/ 211167 w 1721798"/>
                <a:gd name="connsiteY244" fmla="*/ 809 h 622300"/>
                <a:gd name="connsiteX245" fmla="*/ 221433 w 1721798"/>
                <a:gd name="connsiteY245" fmla="*/ 809 h 622300"/>
                <a:gd name="connsiteX246" fmla="*/ 232535 w 1721798"/>
                <a:gd name="connsiteY246" fmla="*/ 809 h 622300"/>
                <a:gd name="connsiteX247" fmla="*/ 242876 w 1721798"/>
                <a:gd name="connsiteY24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983890 w 1721798"/>
                <a:gd name="connsiteY32" fmla="*/ 101646 h 622300"/>
                <a:gd name="connsiteX33" fmla="*/ 990253 w 1721798"/>
                <a:gd name="connsiteY33" fmla="*/ 100055 h 622300"/>
                <a:gd name="connsiteX34" fmla="*/ 997412 w 1721798"/>
                <a:gd name="connsiteY34" fmla="*/ 99260 h 622300"/>
                <a:gd name="connsiteX35" fmla="*/ 1005365 w 1721798"/>
                <a:gd name="connsiteY35" fmla="*/ 97669 h 622300"/>
                <a:gd name="connsiteX36" fmla="*/ 1035589 w 1721798"/>
                <a:gd name="connsiteY36" fmla="*/ 93691 h 622300"/>
                <a:gd name="connsiteX37" fmla="*/ 1047519 w 1721798"/>
                <a:gd name="connsiteY37" fmla="*/ 92100 h 622300"/>
                <a:gd name="connsiteX38" fmla="*/ 1059450 w 1721798"/>
                <a:gd name="connsiteY38" fmla="*/ 91305 h 622300"/>
                <a:gd name="connsiteX39" fmla="*/ 1137395 w 1721798"/>
                <a:gd name="connsiteY39" fmla="*/ 82554 h 622300"/>
                <a:gd name="connsiteX40" fmla="*/ 1149325 w 1721798"/>
                <a:gd name="connsiteY40" fmla="*/ 81759 h 622300"/>
                <a:gd name="connsiteX41" fmla="*/ 1162051 w 1721798"/>
                <a:gd name="connsiteY41" fmla="*/ 80963 h 622300"/>
                <a:gd name="connsiteX42" fmla="*/ 1161685 w 1721798"/>
                <a:gd name="connsiteY42" fmla="*/ 82474 h 622300"/>
                <a:gd name="connsiteX43" fmla="*/ 1225712 w 1721798"/>
                <a:gd name="connsiteY43" fmla="*/ 80300 h 622300"/>
                <a:gd name="connsiteX44" fmla="*/ 1230440 w 1721798"/>
                <a:gd name="connsiteY44" fmla="*/ 81105 h 622300"/>
                <a:gd name="connsiteX45" fmla="*/ 1237622 w 1721798"/>
                <a:gd name="connsiteY45" fmla="*/ 81910 h 622300"/>
                <a:gd name="connsiteX46" fmla="*/ 1271735 w 1721798"/>
                <a:gd name="connsiteY46" fmla="*/ 88251 h 622300"/>
                <a:gd name="connsiteX47" fmla="*/ 1285261 w 1721798"/>
                <a:gd name="connsiteY47" fmla="*/ 91422 h 622300"/>
                <a:gd name="connsiteX48" fmla="*/ 1301121 w 1721798"/>
                <a:gd name="connsiteY48" fmla="*/ 93787 h 622300"/>
                <a:gd name="connsiteX49" fmla="*/ 1349539 w 1721798"/>
                <a:gd name="connsiteY49" fmla="*/ 103298 h 622300"/>
                <a:gd name="connsiteX50" fmla="*/ 1365399 w 1721798"/>
                <a:gd name="connsiteY50" fmla="*/ 106519 h 622300"/>
                <a:gd name="connsiteX51" fmla="*/ 1407472 w 1721798"/>
                <a:gd name="connsiteY51" fmla="*/ 116835 h 622300"/>
                <a:gd name="connsiteX52" fmla="*/ 1417766 w 1721798"/>
                <a:gd name="connsiteY52" fmla="*/ 119200 h 622300"/>
                <a:gd name="connsiteX53" fmla="*/ 1436020 w 1721798"/>
                <a:gd name="connsiteY53" fmla="*/ 126346 h 622300"/>
                <a:gd name="connsiteX54" fmla="*/ 1465406 w 1721798"/>
                <a:gd name="connsiteY54" fmla="*/ 141443 h 622300"/>
                <a:gd name="connsiteX55" fmla="*/ 1476538 w 1721798"/>
                <a:gd name="connsiteY55" fmla="*/ 148539 h 622300"/>
                <a:gd name="connsiteX56" fmla="*/ 1486054 w 1721798"/>
                <a:gd name="connsiteY56" fmla="*/ 157295 h 622300"/>
                <a:gd name="connsiteX57" fmla="*/ 1500358 w 1721798"/>
                <a:gd name="connsiteY57" fmla="*/ 172393 h 622300"/>
                <a:gd name="connsiteX58" fmla="*/ 1506702 w 1721798"/>
                <a:gd name="connsiteY58" fmla="*/ 178733 h 622300"/>
                <a:gd name="connsiteX59" fmla="*/ 1516996 w 1721798"/>
                <a:gd name="connsiteY59" fmla="*/ 193831 h 622300"/>
                <a:gd name="connsiteX60" fmla="*/ 1523340 w 1721798"/>
                <a:gd name="connsiteY60" fmla="*/ 208877 h 622300"/>
                <a:gd name="connsiteX61" fmla="*/ 1524178 w 1721798"/>
                <a:gd name="connsiteY61" fmla="*/ 227145 h 622300"/>
                <a:gd name="connsiteX62" fmla="*/ 1516996 w 1721798"/>
                <a:gd name="connsiteY62" fmla="*/ 247778 h 622300"/>
                <a:gd name="connsiteX63" fmla="*/ 1510652 w 1721798"/>
                <a:gd name="connsiteY63" fmla="*/ 258094 h 622300"/>
                <a:gd name="connsiteX64" fmla="*/ 1503530 w 1721798"/>
                <a:gd name="connsiteY64" fmla="*/ 269216 h 622300"/>
                <a:gd name="connsiteX65" fmla="*/ 1497186 w 1721798"/>
                <a:gd name="connsiteY65" fmla="*/ 280337 h 622300"/>
                <a:gd name="connsiteX66" fmla="*/ 1489226 w 1721798"/>
                <a:gd name="connsiteY66" fmla="*/ 291459 h 622300"/>
                <a:gd name="connsiteX67" fmla="*/ 1482882 w 1721798"/>
                <a:gd name="connsiteY67" fmla="*/ 300165 h 622300"/>
                <a:gd name="connsiteX68" fmla="*/ 1478932 w 1721798"/>
                <a:gd name="connsiteY68" fmla="*/ 308116 h 622300"/>
                <a:gd name="connsiteX69" fmla="*/ 1474922 w 1721798"/>
                <a:gd name="connsiteY69" fmla="*/ 312091 h 622300"/>
                <a:gd name="connsiteX70" fmla="*/ 1474144 w 1721798"/>
                <a:gd name="connsiteY70" fmla="*/ 314457 h 622300"/>
                <a:gd name="connsiteX71" fmla="*/ 1475760 w 1721798"/>
                <a:gd name="connsiteY71" fmla="*/ 314457 h 622300"/>
                <a:gd name="connsiteX72" fmla="*/ 1481266 w 1721798"/>
                <a:gd name="connsiteY72" fmla="*/ 312091 h 622300"/>
                <a:gd name="connsiteX73" fmla="*/ 1489226 w 1721798"/>
                <a:gd name="connsiteY73" fmla="*/ 311286 h 622300"/>
                <a:gd name="connsiteX74" fmla="*/ 1499520 w 1721798"/>
                <a:gd name="connsiteY74" fmla="*/ 309676 h 622300"/>
                <a:gd name="connsiteX75" fmla="*/ 1511430 w 1721798"/>
                <a:gd name="connsiteY75" fmla="*/ 308921 h 622300"/>
                <a:gd name="connsiteX76" fmla="*/ 1524178 w 1721798"/>
                <a:gd name="connsiteY76" fmla="*/ 307311 h 622300"/>
                <a:gd name="connsiteX77" fmla="*/ 1536865 w 1721798"/>
                <a:gd name="connsiteY77" fmla="*/ 307311 h 622300"/>
                <a:gd name="connsiteX78" fmla="*/ 1551169 w 1721798"/>
                <a:gd name="connsiteY78" fmla="*/ 307311 h 622300"/>
                <a:gd name="connsiteX79" fmla="*/ 1560685 w 1721798"/>
                <a:gd name="connsiteY79" fmla="*/ 308116 h 622300"/>
                <a:gd name="connsiteX80" fmla="*/ 1572595 w 1721798"/>
                <a:gd name="connsiteY80" fmla="*/ 309676 h 622300"/>
                <a:gd name="connsiteX81" fmla="*/ 1585283 w 1721798"/>
                <a:gd name="connsiteY81" fmla="*/ 311286 h 622300"/>
                <a:gd name="connsiteX82" fmla="*/ 1599587 w 1721798"/>
                <a:gd name="connsiteY82" fmla="*/ 315262 h 622300"/>
                <a:gd name="connsiteX83" fmla="*/ 1613053 w 1721798"/>
                <a:gd name="connsiteY83" fmla="*/ 318432 h 622300"/>
                <a:gd name="connsiteX84" fmla="*/ 1627357 w 1721798"/>
                <a:gd name="connsiteY84" fmla="*/ 322408 h 622300"/>
                <a:gd name="connsiteX85" fmla="*/ 1641601 w 1721798"/>
                <a:gd name="connsiteY85" fmla="*/ 327138 h 622300"/>
                <a:gd name="connsiteX86" fmla="*/ 1655905 w 1721798"/>
                <a:gd name="connsiteY86" fmla="*/ 330309 h 622300"/>
                <a:gd name="connsiteX87" fmla="*/ 1668593 w 1721798"/>
                <a:gd name="connsiteY87" fmla="*/ 335089 h 622300"/>
                <a:gd name="connsiteX88" fmla="*/ 1681340 w 1721798"/>
                <a:gd name="connsiteY88" fmla="*/ 339065 h 622300"/>
                <a:gd name="connsiteX89" fmla="*/ 1692412 w 1721798"/>
                <a:gd name="connsiteY89" fmla="*/ 343846 h 622300"/>
                <a:gd name="connsiteX90" fmla="*/ 1702766 w 1721798"/>
                <a:gd name="connsiteY90" fmla="*/ 346211 h 622300"/>
                <a:gd name="connsiteX91" fmla="*/ 1710666 w 1721798"/>
                <a:gd name="connsiteY91" fmla="*/ 348576 h 622300"/>
                <a:gd name="connsiteX92" fmla="*/ 1716232 w 1721798"/>
                <a:gd name="connsiteY92" fmla="*/ 351747 h 622300"/>
                <a:gd name="connsiteX93" fmla="*/ 1721020 w 1721798"/>
                <a:gd name="connsiteY93" fmla="*/ 352552 h 622300"/>
                <a:gd name="connsiteX94" fmla="*/ 1721798 w 1721798"/>
                <a:gd name="connsiteY94" fmla="*/ 353357 h 622300"/>
                <a:gd name="connsiteX95" fmla="*/ 1596415 w 1721798"/>
                <a:gd name="connsiteY95" fmla="*/ 408914 h 622300"/>
                <a:gd name="connsiteX96" fmla="*/ 1697200 w 1721798"/>
                <a:gd name="connsiteY96" fmla="*/ 506543 h 622300"/>
                <a:gd name="connsiteX97" fmla="*/ 1695584 w 1721798"/>
                <a:gd name="connsiteY97" fmla="*/ 506543 h 622300"/>
                <a:gd name="connsiteX98" fmla="*/ 1690018 w 1721798"/>
                <a:gd name="connsiteY98" fmla="*/ 504932 h 622300"/>
                <a:gd name="connsiteX99" fmla="*/ 1682118 w 1721798"/>
                <a:gd name="connsiteY99" fmla="*/ 503372 h 622300"/>
                <a:gd name="connsiteX100" fmla="*/ 1671765 w 1721798"/>
                <a:gd name="connsiteY100" fmla="*/ 501762 h 622300"/>
                <a:gd name="connsiteX101" fmla="*/ 1659915 w 1721798"/>
                <a:gd name="connsiteY101" fmla="*/ 498592 h 622300"/>
                <a:gd name="connsiteX102" fmla="*/ 1644833 w 1721798"/>
                <a:gd name="connsiteY102" fmla="*/ 496226 h 622300"/>
                <a:gd name="connsiteX103" fmla="*/ 1630529 w 1721798"/>
                <a:gd name="connsiteY103" fmla="*/ 493056 h 622300"/>
                <a:gd name="connsiteX104" fmla="*/ 1614669 w 1721798"/>
                <a:gd name="connsiteY104" fmla="*/ 490691 h 622300"/>
                <a:gd name="connsiteX105" fmla="*/ 1599587 w 1721798"/>
                <a:gd name="connsiteY105" fmla="*/ 488275 h 622300"/>
                <a:gd name="connsiteX106" fmla="*/ 1583667 w 1721798"/>
                <a:gd name="connsiteY106" fmla="*/ 485105 h 622300"/>
                <a:gd name="connsiteX107" fmla="*/ 1569423 w 1721798"/>
                <a:gd name="connsiteY107" fmla="*/ 482740 h 622300"/>
                <a:gd name="connsiteX108" fmla="*/ 1555119 w 1721798"/>
                <a:gd name="connsiteY108" fmla="*/ 480374 h 622300"/>
                <a:gd name="connsiteX109" fmla="*/ 1543209 w 1721798"/>
                <a:gd name="connsiteY109" fmla="*/ 478764 h 622300"/>
                <a:gd name="connsiteX110" fmla="*/ 1533693 w 1721798"/>
                <a:gd name="connsiteY110" fmla="*/ 477959 h 622300"/>
                <a:gd name="connsiteX111" fmla="*/ 1525734 w 1721798"/>
                <a:gd name="connsiteY111" fmla="*/ 477154 h 622300"/>
                <a:gd name="connsiteX112" fmla="*/ 1521784 w 1721798"/>
                <a:gd name="connsiteY112" fmla="*/ 477154 h 622300"/>
                <a:gd name="connsiteX113" fmla="*/ 1512268 w 1721798"/>
                <a:gd name="connsiteY113" fmla="*/ 477959 h 622300"/>
                <a:gd name="connsiteX114" fmla="*/ 1497964 w 1721798"/>
                <a:gd name="connsiteY114" fmla="*/ 479569 h 622300"/>
                <a:gd name="connsiteX115" fmla="*/ 1479710 w 1721798"/>
                <a:gd name="connsiteY115" fmla="*/ 481129 h 622300"/>
                <a:gd name="connsiteX116" fmla="*/ 1459062 w 1721798"/>
                <a:gd name="connsiteY116" fmla="*/ 484300 h 622300"/>
                <a:gd name="connsiteX117" fmla="*/ 1437636 w 1721798"/>
                <a:gd name="connsiteY117" fmla="*/ 488275 h 622300"/>
                <a:gd name="connsiteX118" fmla="*/ 1416210 w 1721798"/>
                <a:gd name="connsiteY118" fmla="*/ 493056 h 622300"/>
                <a:gd name="connsiteX119" fmla="*/ 1397956 w 1721798"/>
                <a:gd name="connsiteY119" fmla="*/ 498592 h 622300"/>
                <a:gd name="connsiteX120" fmla="*/ 1383653 w 1721798"/>
                <a:gd name="connsiteY120" fmla="*/ 506543 h 622300"/>
                <a:gd name="connsiteX121" fmla="*/ 1370965 w 1721798"/>
                <a:gd name="connsiteY121" fmla="*/ 514494 h 622300"/>
                <a:gd name="connsiteX122" fmla="*/ 1357439 w 1721798"/>
                <a:gd name="connsiteY122" fmla="*/ 521640 h 622300"/>
                <a:gd name="connsiteX123" fmla="*/ 1344751 w 1721798"/>
                <a:gd name="connsiteY123" fmla="*/ 529541 h 622300"/>
                <a:gd name="connsiteX124" fmla="*/ 1332063 w 1721798"/>
                <a:gd name="connsiteY124" fmla="*/ 537492 h 622300"/>
                <a:gd name="connsiteX125" fmla="*/ 1318597 w 1721798"/>
                <a:gd name="connsiteY125" fmla="*/ 544638 h 622300"/>
                <a:gd name="connsiteX126" fmla="*/ 1305071 w 1721798"/>
                <a:gd name="connsiteY126" fmla="*/ 551784 h 622300"/>
                <a:gd name="connsiteX127" fmla="*/ 1290767 w 1721798"/>
                <a:gd name="connsiteY127" fmla="*/ 559735 h 622300"/>
                <a:gd name="connsiteX128" fmla="*/ 1277301 w 1721798"/>
                <a:gd name="connsiteY128" fmla="*/ 567686 h 622300"/>
                <a:gd name="connsiteX129" fmla="*/ 1267785 w 1721798"/>
                <a:gd name="connsiteY129" fmla="*/ 571611 h 622300"/>
                <a:gd name="connsiteX130" fmla="*/ 1256653 w 1721798"/>
                <a:gd name="connsiteY130" fmla="*/ 575587 h 622300"/>
                <a:gd name="connsiteX131" fmla="*/ 1242350 w 1721798"/>
                <a:gd name="connsiteY131" fmla="*/ 579563 h 622300"/>
                <a:gd name="connsiteX132" fmla="*/ 1227268 w 1721798"/>
                <a:gd name="connsiteY132" fmla="*/ 581928 h 622300"/>
                <a:gd name="connsiteX133" fmla="*/ 1209852 w 1721798"/>
                <a:gd name="connsiteY133" fmla="*/ 583538 h 622300"/>
                <a:gd name="connsiteX134" fmla="*/ 1191598 w 1721798"/>
                <a:gd name="connsiteY134" fmla="*/ 583538 h 622300"/>
                <a:gd name="connsiteX135" fmla="*/ 1170950 w 1721798"/>
                <a:gd name="connsiteY135" fmla="*/ 581928 h 622300"/>
                <a:gd name="connsiteX136" fmla="*/ 1151080 w 1721798"/>
                <a:gd name="connsiteY136" fmla="*/ 578003 h 622300"/>
                <a:gd name="connsiteX137" fmla="*/ 1143958 w 1721798"/>
                <a:gd name="connsiteY137" fmla="*/ 574782 h 622300"/>
                <a:gd name="connsiteX138" fmla="*/ 1138392 w 1721798"/>
                <a:gd name="connsiteY138" fmla="*/ 568441 h 622300"/>
                <a:gd name="connsiteX139" fmla="*/ 1132826 w 1721798"/>
                <a:gd name="connsiteY139" fmla="*/ 559735 h 622300"/>
                <a:gd name="connsiteX140" fmla="*/ 1128876 w 1721798"/>
                <a:gd name="connsiteY140" fmla="*/ 550224 h 622300"/>
                <a:gd name="connsiteX141" fmla="*/ 1126482 w 1721798"/>
                <a:gd name="connsiteY141" fmla="*/ 539857 h 622300"/>
                <a:gd name="connsiteX142" fmla="*/ 1124926 w 1721798"/>
                <a:gd name="connsiteY142" fmla="*/ 531151 h 622300"/>
                <a:gd name="connsiteX143" fmla="*/ 1123310 w 1721798"/>
                <a:gd name="connsiteY143" fmla="*/ 522395 h 622300"/>
                <a:gd name="connsiteX144" fmla="*/ 1124926 w 1721798"/>
                <a:gd name="connsiteY144" fmla="*/ 516859 h 622300"/>
                <a:gd name="connsiteX145" fmla="*/ 1136776 w 1721798"/>
                <a:gd name="connsiteY145" fmla="*/ 482740 h 622300"/>
                <a:gd name="connsiteX146" fmla="*/ 1151080 w 1721798"/>
                <a:gd name="connsiteY146" fmla="*/ 450180 h 622300"/>
                <a:gd name="connsiteX147" fmla="*/ 1165384 w 1721798"/>
                <a:gd name="connsiteY147" fmla="*/ 420036 h 622300"/>
                <a:gd name="connsiteX148" fmla="*/ 1180466 w 1721798"/>
                <a:gd name="connsiteY148" fmla="*/ 393817 h 622300"/>
                <a:gd name="connsiteX149" fmla="*/ 1193932 w 1721798"/>
                <a:gd name="connsiteY149" fmla="*/ 372379 h 622300"/>
                <a:gd name="connsiteX150" fmla="*/ 1205064 w 1721798"/>
                <a:gd name="connsiteY150" fmla="*/ 356527 h 622300"/>
                <a:gd name="connsiteX151" fmla="*/ 1212186 w 1721798"/>
                <a:gd name="connsiteY151" fmla="*/ 345406 h 622300"/>
                <a:gd name="connsiteX152" fmla="*/ 1215358 w 1721798"/>
                <a:gd name="connsiteY152" fmla="*/ 341430 h 622300"/>
                <a:gd name="connsiteX153" fmla="*/ 1099050 w 1721798"/>
                <a:gd name="connsiteY153" fmla="*/ 340794 h 622300"/>
                <a:gd name="connsiteX154" fmla="*/ 414349 w 1721798"/>
                <a:gd name="connsiteY154" fmla="*/ 593737 h 622300"/>
                <a:gd name="connsiteX155" fmla="*/ 372299 w 1721798"/>
                <a:gd name="connsiteY155" fmla="*/ 610414 h 622300"/>
                <a:gd name="connsiteX156" fmla="*/ 360360 w 1721798"/>
                <a:gd name="connsiteY156" fmla="*/ 615144 h 622300"/>
                <a:gd name="connsiteX157" fmla="*/ 349258 w 1721798"/>
                <a:gd name="connsiteY157" fmla="*/ 619126 h 622300"/>
                <a:gd name="connsiteX158" fmla="*/ 340513 w 1721798"/>
                <a:gd name="connsiteY158" fmla="*/ 621491 h 622300"/>
                <a:gd name="connsiteX159" fmla="*/ 331769 w 1721798"/>
                <a:gd name="connsiteY159" fmla="*/ 622300 h 622300"/>
                <a:gd name="connsiteX160" fmla="*/ 325457 w 1721798"/>
                <a:gd name="connsiteY160" fmla="*/ 622300 h 622300"/>
                <a:gd name="connsiteX161" fmla="*/ 311161 w 1721798"/>
                <a:gd name="connsiteY161" fmla="*/ 619126 h 622300"/>
                <a:gd name="connsiteX162" fmla="*/ 295269 w 1721798"/>
                <a:gd name="connsiteY162" fmla="*/ 610414 h 622300"/>
                <a:gd name="connsiteX163" fmla="*/ 280213 w 1721798"/>
                <a:gd name="connsiteY163" fmla="*/ 598466 h 622300"/>
                <a:gd name="connsiteX164" fmla="*/ 263559 w 1721798"/>
                <a:gd name="connsiteY164" fmla="*/ 584215 h 622300"/>
                <a:gd name="connsiteX165" fmla="*/ 247667 w 1721798"/>
                <a:gd name="connsiteY165" fmla="*/ 566729 h 622300"/>
                <a:gd name="connsiteX166" fmla="*/ 232535 w 1721798"/>
                <a:gd name="connsiteY166" fmla="*/ 548495 h 622300"/>
                <a:gd name="connsiteX167" fmla="*/ 216718 w 1721798"/>
                <a:gd name="connsiteY167" fmla="*/ 528644 h 622300"/>
                <a:gd name="connsiteX168" fmla="*/ 202422 w 1721798"/>
                <a:gd name="connsiteY168" fmla="*/ 507237 h 622300"/>
                <a:gd name="connsiteX169" fmla="*/ 188126 w 1721798"/>
                <a:gd name="connsiteY169" fmla="*/ 487385 h 622300"/>
                <a:gd name="connsiteX170" fmla="*/ 175428 w 1721798"/>
                <a:gd name="connsiteY170" fmla="*/ 467534 h 622300"/>
                <a:gd name="connsiteX171" fmla="*/ 163489 w 1721798"/>
                <a:gd name="connsiteY171" fmla="*/ 447683 h 622300"/>
                <a:gd name="connsiteX172" fmla="*/ 153984 w 1721798"/>
                <a:gd name="connsiteY172" fmla="*/ 431005 h 622300"/>
                <a:gd name="connsiteX173" fmla="*/ 145239 w 1721798"/>
                <a:gd name="connsiteY173" fmla="*/ 415945 h 622300"/>
                <a:gd name="connsiteX174" fmla="*/ 138928 w 1721798"/>
                <a:gd name="connsiteY174" fmla="*/ 403997 h 622300"/>
                <a:gd name="connsiteX175" fmla="*/ 134137 w 1721798"/>
                <a:gd name="connsiteY175" fmla="*/ 395285 h 622300"/>
                <a:gd name="connsiteX176" fmla="*/ 132540 w 1721798"/>
                <a:gd name="connsiteY176" fmla="*/ 390556 h 622300"/>
                <a:gd name="connsiteX177" fmla="*/ 133377 w 1721798"/>
                <a:gd name="connsiteY177" fmla="*/ 384146 h 622300"/>
                <a:gd name="connsiteX178" fmla="*/ 137331 w 1721798"/>
                <a:gd name="connsiteY178" fmla="*/ 373069 h 622300"/>
                <a:gd name="connsiteX179" fmla="*/ 143642 w 1721798"/>
                <a:gd name="connsiteY179" fmla="*/ 361183 h 622300"/>
                <a:gd name="connsiteX180" fmla="*/ 151627 w 1721798"/>
                <a:gd name="connsiteY180" fmla="*/ 347679 h 622300"/>
                <a:gd name="connsiteX181" fmla="*/ 161892 w 1721798"/>
                <a:gd name="connsiteY181" fmla="*/ 334175 h 622300"/>
                <a:gd name="connsiteX182" fmla="*/ 170637 w 1721798"/>
                <a:gd name="connsiteY182" fmla="*/ 320671 h 622300"/>
                <a:gd name="connsiteX183" fmla="*/ 180218 w 1721798"/>
                <a:gd name="connsiteY183" fmla="*/ 311150 h 622300"/>
                <a:gd name="connsiteX184" fmla="*/ 187290 w 1721798"/>
                <a:gd name="connsiteY184" fmla="*/ 303994 h 622300"/>
                <a:gd name="connsiteX185" fmla="*/ 207973 w 1721798"/>
                <a:gd name="connsiteY185" fmla="*/ 288934 h 622300"/>
                <a:gd name="connsiteX186" fmla="*/ 228580 w 1721798"/>
                <a:gd name="connsiteY186" fmla="*/ 274621 h 622300"/>
                <a:gd name="connsiteX187" fmla="*/ 250024 w 1721798"/>
                <a:gd name="connsiteY187" fmla="*/ 260370 h 622300"/>
                <a:gd name="connsiteX188" fmla="*/ 269871 w 1721798"/>
                <a:gd name="connsiteY188" fmla="*/ 247675 h 622300"/>
                <a:gd name="connsiteX189" fmla="*/ 287360 w 1721798"/>
                <a:gd name="connsiteY189" fmla="*/ 238154 h 622300"/>
                <a:gd name="connsiteX190" fmla="*/ 300820 w 1721798"/>
                <a:gd name="connsiteY190" fmla="*/ 229380 h 622300"/>
                <a:gd name="connsiteX191" fmla="*/ 310325 w 1721798"/>
                <a:gd name="connsiteY191" fmla="*/ 223841 h 622300"/>
                <a:gd name="connsiteX192" fmla="*/ 313519 w 1721798"/>
                <a:gd name="connsiteY192" fmla="*/ 222223 h 622300"/>
                <a:gd name="connsiteX193" fmla="*/ 311161 w 1721798"/>
                <a:gd name="connsiteY193" fmla="*/ 221477 h 622300"/>
                <a:gd name="connsiteX194" fmla="*/ 304774 w 1721798"/>
                <a:gd name="connsiteY194" fmla="*/ 219859 h 622300"/>
                <a:gd name="connsiteX195" fmla="*/ 293672 w 1721798"/>
                <a:gd name="connsiteY195" fmla="*/ 216685 h 622300"/>
                <a:gd name="connsiteX196" fmla="*/ 277779 w 1721798"/>
                <a:gd name="connsiteY196" fmla="*/ 213511 h 622300"/>
                <a:gd name="connsiteX197" fmla="*/ 259529 w 1721798"/>
                <a:gd name="connsiteY197" fmla="*/ 210337 h 622300"/>
                <a:gd name="connsiteX198" fmla="*/ 238162 w 1721798"/>
                <a:gd name="connsiteY198" fmla="*/ 207973 h 622300"/>
                <a:gd name="connsiteX199" fmla="*/ 212688 w 1721798"/>
                <a:gd name="connsiteY199" fmla="*/ 206355 h 622300"/>
                <a:gd name="connsiteX200" fmla="*/ 185769 w 1721798"/>
                <a:gd name="connsiteY200" fmla="*/ 207973 h 622300"/>
                <a:gd name="connsiteX201" fmla="*/ 167519 w 1721798"/>
                <a:gd name="connsiteY201" fmla="*/ 209528 h 622300"/>
                <a:gd name="connsiteX202" fmla="*/ 145239 w 1721798"/>
                <a:gd name="connsiteY202" fmla="*/ 214320 h 622300"/>
                <a:gd name="connsiteX203" fmla="*/ 121438 w 1721798"/>
                <a:gd name="connsiteY203" fmla="*/ 218303 h 622300"/>
                <a:gd name="connsiteX204" fmla="*/ 97637 w 1721798"/>
                <a:gd name="connsiteY204" fmla="*/ 223841 h 622300"/>
                <a:gd name="connsiteX205" fmla="*/ 74597 w 1721798"/>
                <a:gd name="connsiteY205" fmla="*/ 229380 h 622300"/>
                <a:gd name="connsiteX206" fmla="*/ 57944 w 1721798"/>
                <a:gd name="connsiteY206" fmla="*/ 234172 h 622300"/>
                <a:gd name="connsiteX207" fmla="*/ 44484 w 1721798"/>
                <a:gd name="connsiteY207" fmla="*/ 238154 h 622300"/>
                <a:gd name="connsiteX208" fmla="*/ 40454 w 1721798"/>
                <a:gd name="connsiteY208" fmla="*/ 238901 h 622300"/>
                <a:gd name="connsiteX209" fmla="*/ 61898 w 1721798"/>
                <a:gd name="connsiteY209" fmla="*/ 186503 h 622300"/>
                <a:gd name="connsiteX210" fmla="*/ 110336 w 1721798"/>
                <a:gd name="connsiteY210" fmla="*/ 131741 h 622300"/>
                <a:gd name="connsiteX211" fmla="*/ 108739 w 1721798"/>
                <a:gd name="connsiteY211" fmla="*/ 130994 h 622300"/>
                <a:gd name="connsiteX212" fmla="*/ 102428 w 1721798"/>
                <a:gd name="connsiteY212" fmla="*/ 129376 h 622300"/>
                <a:gd name="connsiteX213" fmla="*/ 94444 w 1721798"/>
                <a:gd name="connsiteY213" fmla="*/ 126203 h 622300"/>
                <a:gd name="connsiteX214" fmla="*/ 84102 w 1721798"/>
                <a:gd name="connsiteY214" fmla="*/ 123029 h 622300"/>
                <a:gd name="connsiteX215" fmla="*/ 73000 w 1721798"/>
                <a:gd name="connsiteY215" fmla="*/ 119046 h 622300"/>
                <a:gd name="connsiteX216" fmla="*/ 63495 w 1721798"/>
                <a:gd name="connsiteY216" fmla="*/ 114317 h 622300"/>
                <a:gd name="connsiteX217" fmla="*/ 53990 w 1721798"/>
                <a:gd name="connsiteY217" fmla="*/ 109525 h 622300"/>
                <a:gd name="connsiteX218" fmla="*/ 47602 w 1721798"/>
                <a:gd name="connsiteY218" fmla="*/ 106351 h 622300"/>
                <a:gd name="connsiteX219" fmla="*/ 42051 w 1721798"/>
                <a:gd name="connsiteY219" fmla="*/ 101622 h 622300"/>
                <a:gd name="connsiteX220" fmla="*/ 34903 w 1721798"/>
                <a:gd name="connsiteY220" fmla="*/ 95274 h 622300"/>
                <a:gd name="connsiteX221" fmla="*/ 27755 w 1721798"/>
                <a:gd name="connsiteY221" fmla="*/ 88118 h 622300"/>
                <a:gd name="connsiteX222" fmla="*/ 19847 w 1721798"/>
                <a:gd name="connsiteY222" fmla="*/ 80961 h 622300"/>
                <a:gd name="connsiteX223" fmla="*/ 12699 w 1721798"/>
                <a:gd name="connsiteY223" fmla="*/ 72996 h 622300"/>
                <a:gd name="connsiteX224" fmla="*/ 6388 w 1721798"/>
                <a:gd name="connsiteY224" fmla="*/ 66648 h 622300"/>
                <a:gd name="connsiteX225" fmla="*/ 2358 w 1721798"/>
                <a:gd name="connsiteY225" fmla="*/ 61110 h 622300"/>
                <a:gd name="connsiteX226" fmla="*/ 0 w 1721798"/>
                <a:gd name="connsiteY226" fmla="*/ 57127 h 622300"/>
                <a:gd name="connsiteX227" fmla="*/ 761 w 1721798"/>
                <a:gd name="connsiteY227" fmla="*/ 55571 h 622300"/>
                <a:gd name="connsiteX228" fmla="*/ 3954 w 1721798"/>
                <a:gd name="connsiteY228" fmla="*/ 54762 h 622300"/>
                <a:gd name="connsiteX229" fmla="*/ 9505 w 1721798"/>
                <a:gd name="connsiteY229" fmla="*/ 52398 h 622300"/>
                <a:gd name="connsiteX230" fmla="*/ 15893 w 1721798"/>
                <a:gd name="connsiteY230" fmla="*/ 49224 h 622300"/>
                <a:gd name="connsiteX231" fmla="*/ 23801 w 1721798"/>
                <a:gd name="connsiteY231" fmla="*/ 46050 h 622300"/>
                <a:gd name="connsiteX232" fmla="*/ 32546 w 1721798"/>
                <a:gd name="connsiteY232" fmla="*/ 41259 h 622300"/>
                <a:gd name="connsiteX233" fmla="*/ 44484 w 1721798"/>
                <a:gd name="connsiteY233" fmla="*/ 36529 h 622300"/>
                <a:gd name="connsiteX234" fmla="*/ 57944 w 1721798"/>
                <a:gd name="connsiteY234" fmla="*/ 32546 h 622300"/>
                <a:gd name="connsiteX235" fmla="*/ 71403 w 1721798"/>
                <a:gd name="connsiteY235" fmla="*/ 27755 h 622300"/>
                <a:gd name="connsiteX236" fmla="*/ 86535 w 1721798"/>
                <a:gd name="connsiteY236" fmla="*/ 22216 h 622300"/>
                <a:gd name="connsiteX237" fmla="*/ 103188 w 1721798"/>
                <a:gd name="connsiteY237" fmla="*/ 17487 h 622300"/>
                <a:gd name="connsiteX238" fmla="*/ 120678 w 1721798"/>
                <a:gd name="connsiteY238" fmla="*/ 14313 h 622300"/>
                <a:gd name="connsiteX239" fmla="*/ 139688 w 1721798"/>
                <a:gd name="connsiteY239" fmla="*/ 10330 h 622300"/>
                <a:gd name="connsiteX240" fmla="*/ 158775 w 1721798"/>
                <a:gd name="connsiteY240" fmla="*/ 6348 h 622300"/>
                <a:gd name="connsiteX241" fmla="*/ 180218 w 1721798"/>
                <a:gd name="connsiteY241" fmla="*/ 3983 h 622300"/>
                <a:gd name="connsiteX242" fmla="*/ 200825 w 1721798"/>
                <a:gd name="connsiteY242" fmla="*/ 2365 h 622300"/>
                <a:gd name="connsiteX243" fmla="*/ 211167 w 1721798"/>
                <a:gd name="connsiteY243" fmla="*/ 809 h 622300"/>
                <a:gd name="connsiteX244" fmla="*/ 221433 w 1721798"/>
                <a:gd name="connsiteY244" fmla="*/ 809 h 622300"/>
                <a:gd name="connsiteX245" fmla="*/ 232535 w 1721798"/>
                <a:gd name="connsiteY245" fmla="*/ 809 h 622300"/>
                <a:gd name="connsiteX246" fmla="*/ 242876 w 1721798"/>
                <a:gd name="connsiteY24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983890 w 1721798"/>
                <a:gd name="connsiteY32" fmla="*/ 101646 h 622300"/>
                <a:gd name="connsiteX33" fmla="*/ 990253 w 1721798"/>
                <a:gd name="connsiteY33" fmla="*/ 100055 h 622300"/>
                <a:gd name="connsiteX34" fmla="*/ 997412 w 1721798"/>
                <a:gd name="connsiteY34" fmla="*/ 99260 h 622300"/>
                <a:gd name="connsiteX35" fmla="*/ 1035589 w 1721798"/>
                <a:gd name="connsiteY35" fmla="*/ 93691 h 622300"/>
                <a:gd name="connsiteX36" fmla="*/ 1047519 w 1721798"/>
                <a:gd name="connsiteY36" fmla="*/ 92100 h 622300"/>
                <a:gd name="connsiteX37" fmla="*/ 1059450 w 1721798"/>
                <a:gd name="connsiteY37" fmla="*/ 91305 h 622300"/>
                <a:gd name="connsiteX38" fmla="*/ 1137395 w 1721798"/>
                <a:gd name="connsiteY38" fmla="*/ 82554 h 622300"/>
                <a:gd name="connsiteX39" fmla="*/ 1149325 w 1721798"/>
                <a:gd name="connsiteY39" fmla="*/ 81759 h 622300"/>
                <a:gd name="connsiteX40" fmla="*/ 1162051 w 1721798"/>
                <a:gd name="connsiteY40" fmla="*/ 80963 h 622300"/>
                <a:gd name="connsiteX41" fmla="*/ 1161685 w 1721798"/>
                <a:gd name="connsiteY41" fmla="*/ 82474 h 622300"/>
                <a:gd name="connsiteX42" fmla="*/ 1225712 w 1721798"/>
                <a:gd name="connsiteY42" fmla="*/ 80300 h 622300"/>
                <a:gd name="connsiteX43" fmla="*/ 1230440 w 1721798"/>
                <a:gd name="connsiteY43" fmla="*/ 81105 h 622300"/>
                <a:gd name="connsiteX44" fmla="*/ 1237622 w 1721798"/>
                <a:gd name="connsiteY44" fmla="*/ 81910 h 622300"/>
                <a:gd name="connsiteX45" fmla="*/ 1271735 w 1721798"/>
                <a:gd name="connsiteY45" fmla="*/ 88251 h 622300"/>
                <a:gd name="connsiteX46" fmla="*/ 1285261 w 1721798"/>
                <a:gd name="connsiteY46" fmla="*/ 91422 h 622300"/>
                <a:gd name="connsiteX47" fmla="*/ 1301121 w 1721798"/>
                <a:gd name="connsiteY47" fmla="*/ 93787 h 622300"/>
                <a:gd name="connsiteX48" fmla="*/ 1349539 w 1721798"/>
                <a:gd name="connsiteY48" fmla="*/ 103298 h 622300"/>
                <a:gd name="connsiteX49" fmla="*/ 1365399 w 1721798"/>
                <a:gd name="connsiteY49" fmla="*/ 106519 h 622300"/>
                <a:gd name="connsiteX50" fmla="*/ 1407472 w 1721798"/>
                <a:gd name="connsiteY50" fmla="*/ 116835 h 622300"/>
                <a:gd name="connsiteX51" fmla="*/ 1417766 w 1721798"/>
                <a:gd name="connsiteY51" fmla="*/ 119200 h 622300"/>
                <a:gd name="connsiteX52" fmla="*/ 1436020 w 1721798"/>
                <a:gd name="connsiteY52" fmla="*/ 126346 h 622300"/>
                <a:gd name="connsiteX53" fmla="*/ 1465406 w 1721798"/>
                <a:gd name="connsiteY53" fmla="*/ 141443 h 622300"/>
                <a:gd name="connsiteX54" fmla="*/ 1476538 w 1721798"/>
                <a:gd name="connsiteY54" fmla="*/ 148539 h 622300"/>
                <a:gd name="connsiteX55" fmla="*/ 1486054 w 1721798"/>
                <a:gd name="connsiteY55" fmla="*/ 157295 h 622300"/>
                <a:gd name="connsiteX56" fmla="*/ 1500358 w 1721798"/>
                <a:gd name="connsiteY56" fmla="*/ 172393 h 622300"/>
                <a:gd name="connsiteX57" fmla="*/ 1506702 w 1721798"/>
                <a:gd name="connsiteY57" fmla="*/ 178733 h 622300"/>
                <a:gd name="connsiteX58" fmla="*/ 1516996 w 1721798"/>
                <a:gd name="connsiteY58" fmla="*/ 193831 h 622300"/>
                <a:gd name="connsiteX59" fmla="*/ 1523340 w 1721798"/>
                <a:gd name="connsiteY59" fmla="*/ 208877 h 622300"/>
                <a:gd name="connsiteX60" fmla="*/ 1524178 w 1721798"/>
                <a:gd name="connsiteY60" fmla="*/ 227145 h 622300"/>
                <a:gd name="connsiteX61" fmla="*/ 1516996 w 1721798"/>
                <a:gd name="connsiteY61" fmla="*/ 247778 h 622300"/>
                <a:gd name="connsiteX62" fmla="*/ 1510652 w 1721798"/>
                <a:gd name="connsiteY62" fmla="*/ 258094 h 622300"/>
                <a:gd name="connsiteX63" fmla="*/ 1503530 w 1721798"/>
                <a:gd name="connsiteY63" fmla="*/ 269216 h 622300"/>
                <a:gd name="connsiteX64" fmla="*/ 1497186 w 1721798"/>
                <a:gd name="connsiteY64" fmla="*/ 280337 h 622300"/>
                <a:gd name="connsiteX65" fmla="*/ 1489226 w 1721798"/>
                <a:gd name="connsiteY65" fmla="*/ 291459 h 622300"/>
                <a:gd name="connsiteX66" fmla="*/ 1482882 w 1721798"/>
                <a:gd name="connsiteY66" fmla="*/ 300165 h 622300"/>
                <a:gd name="connsiteX67" fmla="*/ 1478932 w 1721798"/>
                <a:gd name="connsiteY67" fmla="*/ 308116 h 622300"/>
                <a:gd name="connsiteX68" fmla="*/ 1474922 w 1721798"/>
                <a:gd name="connsiteY68" fmla="*/ 312091 h 622300"/>
                <a:gd name="connsiteX69" fmla="*/ 1474144 w 1721798"/>
                <a:gd name="connsiteY69" fmla="*/ 314457 h 622300"/>
                <a:gd name="connsiteX70" fmla="*/ 1475760 w 1721798"/>
                <a:gd name="connsiteY70" fmla="*/ 314457 h 622300"/>
                <a:gd name="connsiteX71" fmla="*/ 1481266 w 1721798"/>
                <a:gd name="connsiteY71" fmla="*/ 312091 h 622300"/>
                <a:gd name="connsiteX72" fmla="*/ 1489226 w 1721798"/>
                <a:gd name="connsiteY72" fmla="*/ 311286 h 622300"/>
                <a:gd name="connsiteX73" fmla="*/ 1499520 w 1721798"/>
                <a:gd name="connsiteY73" fmla="*/ 309676 h 622300"/>
                <a:gd name="connsiteX74" fmla="*/ 1511430 w 1721798"/>
                <a:gd name="connsiteY74" fmla="*/ 308921 h 622300"/>
                <a:gd name="connsiteX75" fmla="*/ 1524178 w 1721798"/>
                <a:gd name="connsiteY75" fmla="*/ 307311 h 622300"/>
                <a:gd name="connsiteX76" fmla="*/ 1536865 w 1721798"/>
                <a:gd name="connsiteY76" fmla="*/ 307311 h 622300"/>
                <a:gd name="connsiteX77" fmla="*/ 1551169 w 1721798"/>
                <a:gd name="connsiteY77" fmla="*/ 307311 h 622300"/>
                <a:gd name="connsiteX78" fmla="*/ 1560685 w 1721798"/>
                <a:gd name="connsiteY78" fmla="*/ 308116 h 622300"/>
                <a:gd name="connsiteX79" fmla="*/ 1572595 w 1721798"/>
                <a:gd name="connsiteY79" fmla="*/ 309676 h 622300"/>
                <a:gd name="connsiteX80" fmla="*/ 1585283 w 1721798"/>
                <a:gd name="connsiteY80" fmla="*/ 311286 h 622300"/>
                <a:gd name="connsiteX81" fmla="*/ 1599587 w 1721798"/>
                <a:gd name="connsiteY81" fmla="*/ 315262 h 622300"/>
                <a:gd name="connsiteX82" fmla="*/ 1613053 w 1721798"/>
                <a:gd name="connsiteY82" fmla="*/ 318432 h 622300"/>
                <a:gd name="connsiteX83" fmla="*/ 1627357 w 1721798"/>
                <a:gd name="connsiteY83" fmla="*/ 322408 h 622300"/>
                <a:gd name="connsiteX84" fmla="*/ 1641601 w 1721798"/>
                <a:gd name="connsiteY84" fmla="*/ 327138 h 622300"/>
                <a:gd name="connsiteX85" fmla="*/ 1655905 w 1721798"/>
                <a:gd name="connsiteY85" fmla="*/ 330309 h 622300"/>
                <a:gd name="connsiteX86" fmla="*/ 1668593 w 1721798"/>
                <a:gd name="connsiteY86" fmla="*/ 335089 h 622300"/>
                <a:gd name="connsiteX87" fmla="*/ 1681340 w 1721798"/>
                <a:gd name="connsiteY87" fmla="*/ 339065 h 622300"/>
                <a:gd name="connsiteX88" fmla="*/ 1692412 w 1721798"/>
                <a:gd name="connsiteY88" fmla="*/ 343846 h 622300"/>
                <a:gd name="connsiteX89" fmla="*/ 1702766 w 1721798"/>
                <a:gd name="connsiteY89" fmla="*/ 346211 h 622300"/>
                <a:gd name="connsiteX90" fmla="*/ 1710666 w 1721798"/>
                <a:gd name="connsiteY90" fmla="*/ 348576 h 622300"/>
                <a:gd name="connsiteX91" fmla="*/ 1716232 w 1721798"/>
                <a:gd name="connsiteY91" fmla="*/ 351747 h 622300"/>
                <a:gd name="connsiteX92" fmla="*/ 1721020 w 1721798"/>
                <a:gd name="connsiteY92" fmla="*/ 352552 h 622300"/>
                <a:gd name="connsiteX93" fmla="*/ 1721798 w 1721798"/>
                <a:gd name="connsiteY93" fmla="*/ 353357 h 622300"/>
                <a:gd name="connsiteX94" fmla="*/ 1596415 w 1721798"/>
                <a:gd name="connsiteY94" fmla="*/ 408914 h 622300"/>
                <a:gd name="connsiteX95" fmla="*/ 1697200 w 1721798"/>
                <a:gd name="connsiteY95" fmla="*/ 506543 h 622300"/>
                <a:gd name="connsiteX96" fmla="*/ 1695584 w 1721798"/>
                <a:gd name="connsiteY96" fmla="*/ 506543 h 622300"/>
                <a:gd name="connsiteX97" fmla="*/ 1690018 w 1721798"/>
                <a:gd name="connsiteY97" fmla="*/ 504932 h 622300"/>
                <a:gd name="connsiteX98" fmla="*/ 1682118 w 1721798"/>
                <a:gd name="connsiteY98" fmla="*/ 503372 h 622300"/>
                <a:gd name="connsiteX99" fmla="*/ 1671765 w 1721798"/>
                <a:gd name="connsiteY99" fmla="*/ 501762 h 622300"/>
                <a:gd name="connsiteX100" fmla="*/ 1659915 w 1721798"/>
                <a:gd name="connsiteY100" fmla="*/ 498592 h 622300"/>
                <a:gd name="connsiteX101" fmla="*/ 1644833 w 1721798"/>
                <a:gd name="connsiteY101" fmla="*/ 496226 h 622300"/>
                <a:gd name="connsiteX102" fmla="*/ 1630529 w 1721798"/>
                <a:gd name="connsiteY102" fmla="*/ 493056 h 622300"/>
                <a:gd name="connsiteX103" fmla="*/ 1614669 w 1721798"/>
                <a:gd name="connsiteY103" fmla="*/ 490691 h 622300"/>
                <a:gd name="connsiteX104" fmla="*/ 1599587 w 1721798"/>
                <a:gd name="connsiteY104" fmla="*/ 488275 h 622300"/>
                <a:gd name="connsiteX105" fmla="*/ 1583667 w 1721798"/>
                <a:gd name="connsiteY105" fmla="*/ 485105 h 622300"/>
                <a:gd name="connsiteX106" fmla="*/ 1569423 w 1721798"/>
                <a:gd name="connsiteY106" fmla="*/ 482740 h 622300"/>
                <a:gd name="connsiteX107" fmla="*/ 1555119 w 1721798"/>
                <a:gd name="connsiteY107" fmla="*/ 480374 h 622300"/>
                <a:gd name="connsiteX108" fmla="*/ 1543209 w 1721798"/>
                <a:gd name="connsiteY108" fmla="*/ 478764 h 622300"/>
                <a:gd name="connsiteX109" fmla="*/ 1533693 w 1721798"/>
                <a:gd name="connsiteY109" fmla="*/ 477959 h 622300"/>
                <a:gd name="connsiteX110" fmla="*/ 1525734 w 1721798"/>
                <a:gd name="connsiteY110" fmla="*/ 477154 h 622300"/>
                <a:gd name="connsiteX111" fmla="*/ 1521784 w 1721798"/>
                <a:gd name="connsiteY111" fmla="*/ 477154 h 622300"/>
                <a:gd name="connsiteX112" fmla="*/ 1512268 w 1721798"/>
                <a:gd name="connsiteY112" fmla="*/ 477959 h 622300"/>
                <a:gd name="connsiteX113" fmla="*/ 1497964 w 1721798"/>
                <a:gd name="connsiteY113" fmla="*/ 479569 h 622300"/>
                <a:gd name="connsiteX114" fmla="*/ 1479710 w 1721798"/>
                <a:gd name="connsiteY114" fmla="*/ 481129 h 622300"/>
                <a:gd name="connsiteX115" fmla="*/ 1459062 w 1721798"/>
                <a:gd name="connsiteY115" fmla="*/ 484300 h 622300"/>
                <a:gd name="connsiteX116" fmla="*/ 1437636 w 1721798"/>
                <a:gd name="connsiteY116" fmla="*/ 488275 h 622300"/>
                <a:gd name="connsiteX117" fmla="*/ 1416210 w 1721798"/>
                <a:gd name="connsiteY117" fmla="*/ 493056 h 622300"/>
                <a:gd name="connsiteX118" fmla="*/ 1397956 w 1721798"/>
                <a:gd name="connsiteY118" fmla="*/ 498592 h 622300"/>
                <a:gd name="connsiteX119" fmla="*/ 1383653 w 1721798"/>
                <a:gd name="connsiteY119" fmla="*/ 506543 h 622300"/>
                <a:gd name="connsiteX120" fmla="*/ 1370965 w 1721798"/>
                <a:gd name="connsiteY120" fmla="*/ 514494 h 622300"/>
                <a:gd name="connsiteX121" fmla="*/ 1357439 w 1721798"/>
                <a:gd name="connsiteY121" fmla="*/ 521640 h 622300"/>
                <a:gd name="connsiteX122" fmla="*/ 1344751 w 1721798"/>
                <a:gd name="connsiteY122" fmla="*/ 529541 h 622300"/>
                <a:gd name="connsiteX123" fmla="*/ 1332063 w 1721798"/>
                <a:gd name="connsiteY123" fmla="*/ 537492 h 622300"/>
                <a:gd name="connsiteX124" fmla="*/ 1318597 w 1721798"/>
                <a:gd name="connsiteY124" fmla="*/ 544638 h 622300"/>
                <a:gd name="connsiteX125" fmla="*/ 1305071 w 1721798"/>
                <a:gd name="connsiteY125" fmla="*/ 551784 h 622300"/>
                <a:gd name="connsiteX126" fmla="*/ 1290767 w 1721798"/>
                <a:gd name="connsiteY126" fmla="*/ 559735 h 622300"/>
                <a:gd name="connsiteX127" fmla="*/ 1277301 w 1721798"/>
                <a:gd name="connsiteY127" fmla="*/ 567686 h 622300"/>
                <a:gd name="connsiteX128" fmla="*/ 1267785 w 1721798"/>
                <a:gd name="connsiteY128" fmla="*/ 571611 h 622300"/>
                <a:gd name="connsiteX129" fmla="*/ 1256653 w 1721798"/>
                <a:gd name="connsiteY129" fmla="*/ 575587 h 622300"/>
                <a:gd name="connsiteX130" fmla="*/ 1242350 w 1721798"/>
                <a:gd name="connsiteY130" fmla="*/ 579563 h 622300"/>
                <a:gd name="connsiteX131" fmla="*/ 1227268 w 1721798"/>
                <a:gd name="connsiteY131" fmla="*/ 581928 h 622300"/>
                <a:gd name="connsiteX132" fmla="*/ 1209852 w 1721798"/>
                <a:gd name="connsiteY132" fmla="*/ 583538 h 622300"/>
                <a:gd name="connsiteX133" fmla="*/ 1191598 w 1721798"/>
                <a:gd name="connsiteY133" fmla="*/ 583538 h 622300"/>
                <a:gd name="connsiteX134" fmla="*/ 1170950 w 1721798"/>
                <a:gd name="connsiteY134" fmla="*/ 581928 h 622300"/>
                <a:gd name="connsiteX135" fmla="*/ 1151080 w 1721798"/>
                <a:gd name="connsiteY135" fmla="*/ 578003 h 622300"/>
                <a:gd name="connsiteX136" fmla="*/ 1143958 w 1721798"/>
                <a:gd name="connsiteY136" fmla="*/ 574782 h 622300"/>
                <a:gd name="connsiteX137" fmla="*/ 1138392 w 1721798"/>
                <a:gd name="connsiteY137" fmla="*/ 568441 h 622300"/>
                <a:gd name="connsiteX138" fmla="*/ 1132826 w 1721798"/>
                <a:gd name="connsiteY138" fmla="*/ 559735 h 622300"/>
                <a:gd name="connsiteX139" fmla="*/ 1128876 w 1721798"/>
                <a:gd name="connsiteY139" fmla="*/ 550224 h 622300"/>
                <a:gd name="connsiteX140" fmla="*/ 1126482 w 1721798"/>
                <a:gd name="connsiteY140" fmla="*/ 539857 h 622300"/>
                <a:gd name="connsiteX141" fmla="*/ 1124926 w 1721798"/>
                <a:gd name="connsiteY141" fmla="*/ 531151 h 622300"/>
                <a:gd name="connsiteX142" fmla="*/ 1123310 w 1721798"/>
                <a:gd name="connsiteY142" fmla="*/ 522395 h 622300"/>
                <a:gd name="connsiteX143" fmla="*/ 1124926 w 1721798"/>
                <a:gd name="connsiteY143" fmla="*/ 516859 h 622300"/>
                <a:gd name="connsiteX144" fmla="*/ 1136776 w 1721798"/>
                <a:gd name="connsiteY144" fmla="*/ 482740 h 622300"/>
                <a:gd name="connsiteX145" fmla="*/ 1151080 w 1721798"/>
                <a:gd name="connsiteY145" fmla="*/ 450180 h 622300"/>
                <a:gd name="connsiteX146" fmla="*/ 1165384 w 1721798"/>
                <a:gd name="connsiteY146" fmla="*/ 420036 h 622300"/>
                <a:gd name="connsiteX147" fmla="*/ 1180466 w 1721798"/>
                <a:gd name="connsiteY147" fmla="*/ 393817 h 622300"/>
                <a:gd name="connsiteX148" fmla="*/ 1193932 w 1721798"/>
                <a:gd name="connsiteY148" fmla="*/ 372379 h 622300"/>
                <a:gd name="connsiteX149" fmla="*/ 1205064 w 1721798"/>
                <a:gd name="connsiteY149" fmla="*/ 356527 h 622300"/>
                <a:gd name="connsiteX150" fmla="*/ 1212186 w 1721798"/>
                <a:gd name="connsiteY150" fmla="*/ 345406 h 622300"/>
                <a:gd name="connsiteX151" fmla="*/ 1215358 w 1721798"/>
                <a:gd name="connsiteY151" fmla="*/ 341430 h 622300"/>
                <a:gd name="connsiteX152" fmla="*/ 1099050 w 1721798"/>
                <a:gd name="connsiteY152" fmla="*/ 340794 h 622300"/>
                <a:gd name="connsiteX153" fmla="*/ 414349 w 1721798"/>
                <a:gd name="connsiteY153" fmla="*/ 593737 h 622300"/>
                <a:gd name="connsiteX154" fmla="*/ 372299 w 1721798"/>
                <a:gd name="connsiteY154" fmla="*/ 610414 h 622300"/>
                <a:gd name="connsiteX155" fmla="*/ 360360 w 1721798"/>
                <a:gd name="connsiteY155" fmla="*/ 615144 h 622300"/>
                <a:gd name="connsiteX156" fmla="*/ 349258 w 1721798"/>
                <a:gd name="connsiteY156" fmla="*/ 619126 h 622300"/>
                <a:gd name="connsiteX157" fmla="*/ 340513 w 1721798"/>
                <a:gd name="connsiteY157" fmla="*/ 621491 h 622300"/>
                <a:gd name="connsiteX158" fmla="*/ 331769 w 1721798"/>
                <a:gd name="connsiteY158" fmla="*/ 622300 h 622300"/>
                <a:gd name="connsiteX159" fmla="*/ 325457 w 1721798"/>
                <a:gd name="connsiteY159" fmla="*/ 622300 h 622300"/>
                <a:gd name="connsiteX160" fmla="*/ 311161 w 1721798"/>
                <a:gd name="connsiteY160" fmla="*/ 619126 h 622300"/>
                <a:gd name="connsiteX161" fmla="*/ 295269 w 1721798"/>
                <a:gd name="connsiteY161" fmla="*/ 610414 h 622300"/>
                <a:gd name="connsiteX162" fmla="*/ 280213 w 1721798"/>
                <a:gd name="connsiteY162" fmla="*/ 598466 h 622300"/>
                <a:gd name="connsiteX163" fmla="*/ 263559 w 1721798"/>
                <a:gd name="connsiteY163" fmla="*/ 584215 h 622300"/>
                <a:gd name="connsiteX164" fmla="*/ 247667 w 1721798"/>
                <a:gd name="connsiteY164" fmla="*/ 566729 h 622300"/>
                <a:gd name="connsiteX165" fmla="*/ 232535 w 1721798"/>
                <a:gd name="connsiteY165" fmla="*/ 548495 h 622300"/>
                <a:gd name="connsiteX166" fmla="*/ 216718 w 1721798"/>
                <a:gd name="connsiteY166" fmla="*/ 528644 h 622300"/>
                <a:gd name="connsiteX167" fmla="*/ 202422 w 1721798"/>
                <a:gd name="connsiteY167" fmla="*/ 507237 h 622300"/>
                <a:gd name="connsiteX168" fmla="*/ 188126 w 1721798"/>
                <a:gd name="connsiteY168" fmla="*/ 487385 h 622300"/>
                <a:gd name="connsiteX169" fmla="*/ 175428 w 1721798"/>
                <a:gd name="connsiteY169" fmla="*/ 467534 h 622300"/>
                <a:gd name="connsiteX170" fmla="*/ 163489 w 1721798"/>
                <a:gd name="connsiteY170" fmla="*/ 447683 h 622300"/>
                <a:gd name="connsiteX171" fmla="*/ 153984 w 1721798"/>
                <a:gd name="connsiteY171" fmla="*/ 431005 h 622300"/>
                <a:gd name="connsiteX172" fmla="*/ 145239 w 1721798"/>
                <a:gd name="connsiteY172" fmla="*/ 415945 h 622300"/>
                <a:gd name="connsiteX173" fmla="*/ 138928 w 1721798"/>
                <a:gd name="connsiteY173" fmla="*/ 403997 h 622300"/>
                <a:gd name="connsiteX174" fmla="*/ 134137 w 1721798"/>
                <a:gd name="connsiteY174" fmla="*/ 395285 h 622300"/>
                <a:gd name="connsiteX175" fmla="*/ 132540 w 1721798"/>
                <a:gd name="connsiteY175" fmla="*/ 390556 h 622300"/>
                <a:gd name="connsiteX176" fmla="*/ 133377 w 1721798"/>
                <a:gd name="connsiteY176" fmla="*/ 384146 h 622300"/>
                <a:gd name="connsiteX177" fmla="*/ 137331 w 1721798"/>
                <a:gd name="connsiteY177" fmla="*/ 373069 h 622300"/>
                <a:gd name="connsiteX178" fmla="*/ 143642 w 1721798"/>
                <a:gd name="connsiteY178" fmla="*/ 361183 h 622300"/>
                <a:gd name="connsiteX179" fmla="*/ 151627 w 1721798"/>
                <a:gd name="connsiteY179" fmla="*/ 347679 h 622300"/>
                <a:gd name="connsiteX180" fmla="*/ 161892 w 1721798"/>
                <a:gd name="connsiteY180" fmla="*/ 334175 h 622300"/>
                <a:gd name="connsiteX181" fmla="*/ 170637 w 1721798"/>
                <a:gd name="connsiteY181" fmla="*/ 320671 h 622300"/>
                <a:gd name="connsiteX182" fmla="*/ 180218 w 1721798"/>
                <a:gd name="connsiteY182" fmla="*/ 311150 h 622300"/>
                <a:gd name="connsiteX183" fmla="*/ 187290 w 1721798"/>
                <a:gd name="connsiteY183" fmla="*/ 303994 h 622300"/>
                <a:gd name="connsiteX184" fmla="*/ 207973 w 1721798"/>
                <a:gd name="connsiteY184" fmla="*/ 288934 h 622300"/>
                <a:gd name="connsiteX185" fmla="*/ 228580 w 1721798"/>
                <a:gd name="connsiteY185" fmla="*/ 274621 h 622300"/>
                <a:gd name="connsiteX186" fmla="*/ 250024 w 1721798"/>
                <a:gd name="connsiteY186" fmla="*/ 260370 h 622300"/>
                <a:gd name="connsiteX187" fmla="*/ 269871 w 1721798"/>
                <a:gd name="connsiteY187" fmla="*/ 247675 h 622300"/>
                <a:gd name="connsiteX188" fmla="*/ 287360 w 1721798"/>
                <a:gd name="connsiteY188" fmla="*/ 238154 h 622300"/>
                <a:gd name="connsiteX189" fmla="*/ 300820 w 1721798"/>
                <a:gd name="connsiteY189" fmla="*/ 229380 h 622300"/>
                <a:gd name="connsiteX190" fmla="*/ 310325 w 1721798"/>
                <a:gd name="connsiteY190" fmla="*/ 223841 h 622300"/>
                <a:gd name="connsiteX191" fmla="*/ 313519 w 1721798"/>
                <a:gd name="connsiteY191" fmla="*/ 222223 h 622300"/>
                <a:gd name="connsiteX192" fmla="*/ 311161 w 1721798"/>
                <a:gd name="connsiteY192" fmla="*/ 221477 h 622300"/>
                <a:gd name="connsiteX193" fmla="*/ 304774 w 1721798"/>
                <a:gd name="connsiteY193" fmla="*/ 219859 h 622300"/>
                <a:gd name="connsiteX194" fmla="*/ 293672 w 1721798"/>
                <a:gd name="connsiteY194" fmla="*/ 216685 h 622300"/>
                <a:gd name="connsiteX195" fmla="*/ 277779 w 1721798"/>
                <a:gd name="connsiteY195" fmla="*/ 213511 h 622300"/>
                <a:gd name="connsiteX196" fmla="*/ 259529 w 1721798"/>
                <a:gd name="connsiteY196" fmla="*/ 210337 h 622300"/>
                <a:gd name="connsiteX197" fmla="*/ 238162 w 1721798"/>
                <a:gd name="connsiteY197" fmla="*/ 207973 h 622300"/>
                <a:gd name="connsiteX198" fmla="*/ 212688 w 1721798"/>
                <a:gd name="connsiteY198" fmla="*/ 206355 h 622300"/>
                <a:gd name="connsiteX199" fmla="*/ 185769 w 1721798"/>
                <a:gd name="connsiteY199" fmla="*/ 207973 h 622300"/>
                <a:gd name="connsiteX200" fmla="*/ 167519 w 1721798"/>
                <a:gd name="connsiteY200" fmla="*/ 209528 h 622300"/>
                <a:gd name="connsiteX201" fmla="*/ 145239 w 1721798"/>
                <a:gd name="connsiteY201" fmla="*/ 214320 h 622300"/>
                <a:gd name="connsiteX202" fmla="*/ 121438 w 1721798"/>
                <a:gd name="connsiteY202" fmla="*/ 218303 h 622300"/>
                <a:gd name="connsiteX203" fmla="*/ 97637 w 1721798"/>
                <a:gd name="connsiteY203" fmla="*/ 223841 h 622300"/>
                <a:gd name="connsiteX204" fmla="*/ 74597 w 1721798"/>
                <a:gd name="connsiteY204" fmla="*/ 229380 h 622300"/>
                <a:gd name="connsiteX205" fmla="*/ 57944 w 1721798"/>
                <a:gd name="connsiteY205" fmla="*/ 234172 h 622300"/>
                <a:gd name="connsiteX206" fmla="*/ 44484 w 1721798"/>
                <a:gd name="connsiteY206" fmla="*/ 238154 h 622300"/>
                <a:gd name="connsiteX207" fmla="*/ 40454 w 1721798"/>
                <a:gd name="connsiteY207" fmla="*/ 238901 h 622300"/>
                <a:gd name="connsiteX208" fmla="*/ 61898 w 1721798"/>
                <a:gd name="connsiteY208" fmla="*/ 186503 h 622300"/>
                <a:gd name="connsiteX209" fmla="*/ 110336 w 1721798"/>
                <a:gd name="connsiteY209" fmla="*/ 131741 h 622300"/>
                <a:gd name="connsiteX210" fmla="*/ 108739 w 1721798"/>
                <a:gd name="connsiteY210" fmla="*/ 130994 h 622300"/>
                <a:gd name="connsiteX211" fmla="*/ 102428 w 1721798"/>
                <a:gd name="connsiteY211" fmla="*/ 129376 h 622300"/>
                <a:gd name="connsiteX212" fmla="*/ 94444 w 1721798"/>
                <a:gd name="connsiteY212" fmla="*/ 126203 h 622300"/>
                <a:gd name="connsiteX213" fmla="*/ 84102 w 1721798"/>
                <a:gd name="connsiteY213" fmla="*/ 123029 h 622300"/>
                <a:gd name="connsiteX214" fmla="*/ 73000 w 1721798"/>
                <a:gd name="connsiteY214" fmla="*/ 119046 h 622300"/>
                <a:gd name="connsiteX215" fmla="*/ 63495 w 1721798"/>
                <a:gd name="connsiteY215" fmla="*/ 114317 h 622300"/>
                <a:gd name="connsiteX216" fmla="*/ 53990 w 1721798"/>
                <a:gd name="connsiteY216" fmla="*/ 109525 h 622300"/>
                <a:gd name="connsiteX217" fmla="*/ 47602 w 1721798"/>
                <a:gd name="connsiteY217" fmla="*/ 106351 h 622300"/>
                <a:gd name="connsiteX218" fmla="*/ 42051 w 1721798"/>
                <a:gd name="connsiteY218" fmla="*/ 101622 h 622300"/>
                <a:gd name="connsiteX219" fmla="*/ 34903 w 1721798"/>
                <a:gd name="connsiteY219" fmla="*/ 95274 h 622300"/>
                <a:gd name="connsiteX220" fmla="*/ 27755 w 1721798"/>
                <a:gd name="connsiteY220" fmla="*/ 88118 h 622300"/>
                <a:gd name="connsiteX221" fmla="*/ 19847 w 1721798"/>
                <a:gd name="connsiteY221" fmla="*/ 80961 h 622300"/>
                <a:gd name="connsiteX222" fmla="*/ 12699 w 1721798"/>
                <a:gd name="connsiteY222" fmla="*/ 72996 h 622300"/>
                <a:gd name="connsiteX223" fmla="*/ 6388 w 1721798"/>
                <a:gd name="connsiteY223" fmla="*/ 66648 h 622300"/>
                <a:gd name="connsiteX224" fmla="*/ 2358 w 1721798"/>
                <a:gd name="connsiteY224" fmla="*/ 61110 h 622300"/>
                <a:gd name="connsiteX225" fmla="*/ 0 w 1721798"/>
                <a:gd name="connsiteY225" fmla="*/ 57127 h 622300"/>
                <a:gd name="connsiteX226" fmla="*/ 761 w 1721798"/>
                <a:gd name="connsiteY226" fmla="*/ 55571 h 622300"/>
                <a:gd name="connsiteX227" fmla="*/ 3954 w 1721798"/>
                <a:gd name="connsiteY227" fmla="*/ 54762 h 622300"/>
                <a:gd name="connsiteX228" fmla="*/ 9505 w 1721798"/>
                <a:gd name="connsiteY228" fmla="*/ 52398 h 622300"/>
                <a:gd name="connsiteX229" fmla="*/ 15893 w 1721798"/>
                <a:gd name="connsiteY229" fmla="*/ 49224 h 622300"/>
                <a:gd name="connsiteX230" fmla="*/ 23801 w 1721798"/>
                <a:gd name="connsiteY230" fmla="*/ 46050 h 622300"/>
                <a:gd name="connsiteX231" fmla="*/ 32546 w 1721798"/>
                <a:gd name="connsiteY231" fmla="*/ 41259 h 622300"/>
                <a:gd name="connsiteX232" fmla="*/ 44484 w 1721798"/>
                <a:gd name="connsiteY232" fmla="*/ 36529 h 622300"/>
                <a:gd name="connsiteX233" fmla="*/ 57944 w 1721798"/>
                <a:gd name="connsiteY233" fmla="*/ 32546 h 622300"/>
                <a:gd name="connsiteX234" fmla="*/ 71403 w 1721798"/>
                <a:gd name="connsiteY234" fmla="*/ 27755 h 622300"/>
                <a:gd name="connsiteX235" fmla="*/ 86535 w 1721798"/>
                <a:gd name="connsiteY235" fmla="*/ 22216 h 622300"/>
                <a:gd name="connsiteX236" fmla="*/ 103188 w 1721798"/>
                <a:gd name="connsiteY236" fmla="*/ 17487 h 622300"/>
                <a:gd name="connsiteX237" fmla="*/ 120678 w 1721798"/>
                <a:gd name="connsiteY237" fmla="*/ 14313 h 622300"/>
                <a:gd name="connsiteX238" fmla="*/ 139688 w 1721798"/>
                <a:gd name="connsiteY238" fmla="*/ 10330 h 622300"/>
                <a:gd name="connsiteX239" fmla="*/ 158775 w 1721798"/>
                <a:gd name="connsiteY239" fmla="*/ 6348 h 622300"/>
                <a:gd name="connsiteX240" fmla="*/ 180218 w 1721798"/>
                <a:gd name="connsiteY240" fmla="*/ 3983 h 622300"/>
                <a:gd name="connsiteX241" fmla="*/ 200825 w 1721798"/>
                <a:gd name="connsiteY241" fmla="*/ 2365 h 622300"/>
                <a:gd name="connsiteX242" fmla="*/ 211167 w 1721798"/>
                <a:gd name="connsiteY242" fmla="*/ 809 h 622300"/>
                <a:gd name="connsiteX243" fmla="*/ 221433 w 1721798"/>
                <a:gd name="connsiteY243" fmla="*/ 809 h 622300"/>
                <a:gd name="connsiteX244" fmla="*/ 232535 w 1721798"/>
                <a:gd name="connsiteY244" fmla="*/ 809 h 622300"/>
                <a:gd name="connsiteX245" fmla="*/ 242876 w 1721798"/>
                <a:gd name="connsiteY24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983890 w 1721798"/>
                <a:gd name="connsiteY32" fmla="*/ 101646 h 622300"/>
                <a:gd name="connsiteX33" fmla="*/ 990253 w 1721798"/>
                <a:gd name="connsiteY33" fmla="*/ 100055 h 622300"/>
                <a:gd name="connsiteX34" fmla="*/ 997412 w 1721798"/>
                <a:gd name="connsiteY34" fmla="*/ 99260 h 622300"/>
                <a:gd name="connsiteX35" fmla="*/ 1035589 w 1721798"/>
                <a:gd name="connsiteY35" fmla="*/ 93691 h 622300"/>
                <a:gd name="connsiteX36" fmla="*/ 1047519 w 1721798"/>
                <a:gd name="connsiteY36" fmla="*/ 92100 h 622300"/>
                <a:gd name="connsiteX37" fmla="*/ 1137395 w 1721798"/>
                <a:gd name="connsiteY37" fmla="*/ 82554 h 622300"/>
                <a:gd name="connsiteX38" fmla="*/ 1149325 w 1721798"/>
                <a:gd name="connsiteY38" fmla="*/ 81759 h 622300"/>
                <a:gd name="connsiteX39" fmla="*/ 1162051 w 1721798"/>
                <a:gd name="connsiteY39" fmla="*/ 80963 h 622300"/>
                <a:gd name="connsiteX40" fmla="*/ 1161685 w 1721798"/>
                <a:gd name="connsiteY40" fmla="*/ 82474 h 622300"/>
                <a:gd name="connsiteX41" fmla="*/ 1225712 w 1721798"/>
                <a:gd name="connsiteY41" fmla="*/ 80300 h 622300"/>
                <a:gd name="connsiteX42" fmla="*/ 1230440 w 1721798"/>
                <a:gd name="connsiteY42" fmla="*/ 81105 h 622300"/>
                <a:gd name="connsiteX43" fmla="*/ 1237622 w 1721798"/>
                <a:gd name="connsiteY43" fmla="*/ 81910 h 622300"/>
                <a:gd name="connsiteX44" fmla="*/ 1271735 w 1721798"/>
                <a:gd name="connsiteY44" fmla="*/ 88251 h 622300"/>
                <a:gd name="connsiteX45" fmla="*/ 1285261 w 1721798"/>
                <a:gd name="connsiteY45" fmla="*/ 91422 h 622300"/>
                <a:gd name="connsiteX46" fmla="*/ 1301121 w 1721798"/>
                <a:gd name="connsiteY46" fmla="*/ 93787 h 622300"/>
                <a:gd name="connsiteX47" fmla="*/ 1349539 w 1721798"/>
                <a:gd name="connsiteY47" fmla="*/ 103298 h 622300"/>
                <a:gd name="connsiteX48" fmla="*/ 1365399 w 1721798"/>
                <a:gd name="connsiteY48" fmla="*/ 106519 h 622300"/>
                <a:gd name="connsiteX49" fmla="*/ 1407472 w 1721798"/>
                <a:gd name="connsiteY49" fmla="*/ 116835 h 622300"/>
                <a:gd name="connsiteX50" fmla="*/ 1417766 w 1721798"/>
                <a:gd name="connsiteY50" fmla="*/ 119200 h 622300"/>
                <a:gd name="connsiteX51" fmla="*/ 1436020 w 1721798"/>
                <a:gd name="connsiteY51" fmla="*/ 126346 h 622300"/>
                <a:gd name="connsiteX52" fmla="*/ 1465406 w 1721798"/>
                <a:gd name="connsiteY52" fmla="*/ 141443 h 622300"/>
                <a:gd name="connsiteX53" fmla="*/ 1476538 w 1721798"/>
                <a:gd name="connsiteY53" fmla="*/ 148539 h 622300"/>
                <a:gd name="connsiteX54" fmla="*/ 1486054 w 1721798"/>
                <a:gd name="connsiteY54" fmla="*/ 157295 h 622300"/>
                <a:gd name="connsiteX55" fmla="*/ 1500358 w 1721798"/>
                <a:gd name="connsiteY55" fmla="*/ 172393 h 622300"/>
                <a:gd name="connsiteX56" fmla="*/ 1506702 w 1721798"/>
                <a:gd name="connsiteY56" fmla="*/ 178733 h 622300"/>
                <a:gd name="connsiteX57" fmla="*/ 1516996 w 1721798"/>
                <a:gd name="connsiteY57" fmla="*/ 193831 h 622300"/>
                <a:gd name="connsiteX58" fmla="*/ 1523340 w 1721798"/>
                <a:gd name="connsiteY58" fmla="*/ 208877 h 622300"/>
                <a:gd name="connsiteX59" fmla="*/ 1524178 w 1721798"/>
                <a:gd name="connsiteY59" fmla="*/ 227145 h 622300"/>
                <a:gd name="connsiteX60" fmla="*/ 1516996 w 1721798"/>
                <a:gd name="connsiteY60" fmla="*/ 247778 h 622300"/>
                <a:gd name="connsiteX61" fmla="*/ 1510652 w 1721798"/>
                <a:gd name="connsiteY61" fmla="*/ 258094 h 622300"/>
                <a:gd name="connsiteX62" fmla="*/ 1503530 w 1721798"/>
                <a:gd name="connsiteY62" fmla="*/ 269216 h 622300"/>
                <a:gd name="connsiteX63" fmla="*/ 1497186 w 1721798"/>
                <a:gd name="connsiteY63" fmla="*/ 280337 h 622300"/>
                <a:gd name="connsiteX64" fmla="*/ 1489226 w 1721798"/>
                <a:gd name="connsiteY64" fmla="*/ 291459 h 622300"/>
                <a:gd name="connsiteX65" fmla="*/ 1482882 w 1721798"/>
                <a:gd name="connsiteY65" fmla="*/ 300165 h 622300"/>
                <a:gd name="connsiteX66" fmla="*/ 1478932 w 1721798"/>
                <a:gd name="connsiteY66" fmla="*/ 308116 h 622300"/>
                <a:gd name="connsiteX67" fmla="*/ 1474922 w 1721798"/>
                <a:gd name="connsiteY67" fmla="*/ 312091 h 622300"/>
                <a:gd name="connsiteX68" fmla="*/ 1474144 w 1721798"/>
                <a:gd name="connsiteY68" fmla="*/ 314457 h 622300"/>
                <a:gd name="connsiteX69" fmla="*/ 1475760 w 1721798"/>
                <a:gd name="connsiteY69" fmla="*/ 314457 h 622300"/>
                <a:gd name="connsiteX70" fmla="*/ 1481266 w 1721798"/>
                <a:gd name="connsiteY70" fmla="*/ 312091 h 622300"/>
                <a:gd name="connsiteX71" fmla="*/ 1489226 w 1721798"/>
                <a:gd name="connsiteY71" fmla="*/ 311286 h 622300"/>
                <a:gd name="connsiteX72" fmla="*/ 1499520 w 1721798"/>
                <a:gd name="connsiteY72" fmla="*/ 309676 h 622300"/>
                <a:gd name="connsiteX73" fmla="*/ 1511430 w 1721798"/>
                <a:gd name="connsiteY73" fmla="*/ 308921 h 622300"/>
                <a:gd name="connsiteX74" fmla="*/ 1524178 w 1721798"/>
                <a:gd name="connsiteY74" fmla="*/ 307311 h 622300"/>
                <a:gd name="connsiteX75" fmla="*/ 1536865 w 1721798"/>
                <a:gd name="connsiteY75" fmla="*/ 307311 h 622300"/>
                <a:gd name="connsiteX76" fmla="*/ 1551169 w 1721798"/>
                <a:gd name="connsiteY76" fmla="*/ 307311 h 622300"/>
                <a:gd name="connsiteX77" fmla="*/ 1560685 w 1721798"/>
                <a:gd name="connsiteY77" fmla="*/ 308116 h 622300"/>
                <a:gd name="connsiteX78" fmla="*/ 1572595 w 1721798"/>
                <a:gd name="connsiteY78" fmla="*/ 309676 h 622300"/>
                <a:gd name="connsiteX79" fmla="*/ 1585283 w 1721798"/>
                <a:gd name="connsiteY79" fmla="*/ 311286 h 622300"/>
                <a:gd name="connsiteX80" fmla="*/ 1599587 w 1721798"/>
                <a:gd name="connsiteY80" fmla="*/ 315262 h 622300"/>
                <a:gd name="connsiteX81" fmla="*/ 1613053 w 1721798"/>
                <a:gd name="connsiteY81" fmla="*/ 318432 h 622300"/>
                <a:gd name="connsiteX82" fmla="*/ 1627357 w 1721798"/>
                <a:gd name="connsiteY82" fmla="*/ 322408 h 622300"/>
                <a:gd name="connsiteX83" fmla="*/ 1641601 w 1721798"/>
                <a:gd name="connsiteY83" fmla="*/ 327138 h 622300"/>
                <a:gd name="connsiteX84" fmla="*/ 1655905 w 1721798"/>
                <a:gd name="connsiteY84" fmla="*/ 330309 h 622300"/>
                <a:gd name="connsiteX85" fmla="*/ 1668593 w 1721798"/>
                <a:gd name="connsiteY85" fmla="*/ 335089 h 622300"/>
                <a:gd name="connsiteX86" fmla="*/ 1681340 w 1721798"/>
                <a:gd name="connsiteY86" fmla="*/ 339065 h 622300"/>
                <a:gd name="connsiteX87" fmla="*/ 1692412 w 1721798"/>
                <a:gd name="connsiteY87" fmla="*/ 343846 h 622300"/>
                <a:gd name="connsiteX88" fmla="*/ 1702766 w 1721798"/>
                <a:gd name="connsiteY88" fmla="*/ 346211 h 622300"/>
                <a:gd name="connsiteX89" fmla="*/ 1710666 w 1721798"/>
                <a:gd name="connsiteY89" fmla="*/ 348576 h 622300"/>
                <a:gd name="connsiteX90" fmla="*/ 1716232 w 1721798"/>
                <a:gd name="connsiteY90" fmla="*/ 351747 h 622300"/>
                <a:gd name="connsiteX91" fmla="*/ 1721020 w 1721798"/>
                <a:gd name="connsiteY91" fmla="*/ 352552 h 622300"/>
                <a:gd name="connsiteX92" fmla="*/ 1721798 w 1721798"/>
                <a:gd name="connsiteY92" fmla="*/ 353357 h 622300"/>
                <a:gd name="connsiteX93" fmla="*/ 1596415 w 1721798"/>
                <a:gd name="connsiteY93" fmla="*/ 408914 h 622300"/>
                <a:gd name="connsiteX94" fmla="*/ 1697200 w 1721798"/>
                <a:gd name="connsiteY94" fmla="*/ 506543 h 622300"/>
                <a:gd name="connsiteX95" fmla="*/ 1695584 w 1721798"/>
                <a:gd name="connsiteY95" fmla="*/ 506543 h 622300"/>
                <a:gd name="connsiteX96" fmla="*/ 1690018 w 1721798"/>
                <a:gd name="connsiteY96" fmla="*/ 504932 h 622300"/>
                <a:gd name="connsiteX97" fmla="*/ 1682118 w 1721798"/>
                <a:gd name="connsiteY97" fmla="*/ 503372 h 622300"/>
                <a:gd name="connsiteX98" fmla="*/ 1671765 w 1721798"/>
                <a:gd name="connsiteY98" fmla="*/ 501762 h 622300"/>
                <a:gd name="connsiteX99" fmla="*/ 1659915 w 1721798"/>
                <a:gd name="connsiteY99" fmla="*/ 498592 h 622300"/>
                <a:gd name="connsiteX100" fmla="*/ 1644833 w 1721798"/>
                <a:gd name="connsiteY100" fmla="*/ 496226 h 622300"/>
                <a:gd name="connsiteX101" fmla="*/ 1630529 w 1721798"/>
                <a:gd name="connsiteY101" fmla="*/ 493056 h 622300"/>
                <a:gd name="connsiteX102" fmla="*/ 1614669 w 1721798"/>
                <a:gd name="connsiteY102" fmla="*/ 490691 h 622300"/>
                <a:gd name="connsiteX103" fmla="*/ 1599587 w 1721798"/>
                <a:gd name="connsiteY103" fmla="*/ 488275 h 622300"/>
                <a:gd name="connsiteX104" fmla="*/ 1583667 w 1721798"/>
                <a:gd name="connsiteY104" fmla="*/ 485105 h 622300"/>
                <a:gd name="connsiteX105" fmla="*/ 1569423 w 1721798"/>
                <a:gd name="connsiteY105" fmla="*/ 482740 h 622300"/>
                <a:gd name="connsiteX106" fmla="*/ 1555119 w 1721798"/>
                <a:gd name="connsiteY106" fmla="*/ 480374 h 622300"/>
                <a:gd name="connsiteX107" fmla="*/ 1543209 w 1721798"/>
                <a:gd name="connsiteY107" fmla="*/ 478764 h 622300"/>
                <a:gd name="connsiteX108" fmla="*/ 1533693 w 1721798"/>
                <a:gd name="connsiteY108" fmla="*/ 477959 h 622300"/>
                <a:gd name="connsiteX109" fmla="*/ 1525734 w 1721798"/>
                <a:gd name="connsiteY109" fmla="*/ 477154 h 622300"/>
                <a:gd name="connsiteX110" fmla="*/ 1521784 w 1721798"/>
                <a:gd name="connsiteY110" fmla="*/ 477154 h 622300"/>
                <a:gd name="connsiteX111" fmla="*/ 1512268 w 1721798"/>
                <a:gd name="connsiteY111" fmla="*/ 477959 h 622300"/>
                <a:gd name="connsiteX112" fmla="*/ 1497964 w 1721798"/>
                <a:gd name="connsiteY112" fmla="*/ 479569 h 622300"/>
                <a:gd name="connsiteX113" fmla="*/ 1479710 w 1721798"/>
                <a:gd name="connsiteY113" fmla="*/ 481129 h 622300"/>
                <a:gd name="connsiteX114" fmla="*/ 1459062 w 1721798"/>
                <a:gd name="connsiteY114" fmla="*/ 484300 h 622300"/>
                <a:gd name="connsiteX115" fmla="*/ 1437636 w 1721798"/>
                <a:gd name="connsiteY115" fmla="*/ 488275 h 622300"/>
                <a:gd name="connsiteX116" fmla="*/ 1416210 w 1721798"/>
                <a:gd name="connsiteY116" fmla="*/ 493056 h 622300"/>
                <a:gd name="connsiteX117" fmla="*/ 1397956 w 1721798"/>
                <a:gd name="connsiteY117" fmla="*/ 498592 h 622300"/>
                <a:gd name="connsiteX118" fmla="*/ 1383653 w 1721798"/>
                <a:gd name="connsiteY118" fmla="*/ 506543 h 622300"/>
                <a:gd name="connsiteX119" fmla="*/ 1370965 w 1721798"/>
                <a:gd name="connsiteY119" fmla="*/ 514494 h 622300"/>
                <a:gd name="connsiteX120" fmla="*/ 1357439 w 1721798"/>
                <a:gd name="connsiteY120" fmla="*/ 521640 h 622300"/>
                <a:gd name="connsiteX121" fmla="*/ 1344751 w 1721798"/>
                <a:gd name="connsiteY121" fmla="*/ 529541 h 622300"/>
                <a:gd name="connsiteX122" fmla="*/ 1332063 w 1721798"/>
                <a:gd name="connsiteY122" fmla="*/ 537492 h 622300"/>
                <a:gd name="connsiteX123" fmla="*/ 1318597 w 1721798"/>
                <a:gd name="connsiteY123" fmla="*/ 544638 h 622300"/>
                <a:gd name="connsiteX124" fmla="*/ 1305071 w 1721798"/>
                <a:gd name="connsiteY124" fmla="*/ 551784 h 622300"/>
                <a:gd name="connsiteX125" fmla="*/ 1290767 w 1721798"/>
                <a:gd name="connsiteY125" fmla="*/ 559735 h 622300"/>
                <a:gd name="connsiteX126" fmla="*/ 1277301 w 1721798"/>
                <a:gd name="connsiteY126" fmla="*/ 567686 h 622300"/>
                <a:gd name="connsiteX127" fmla="*/ 1267785 w 1721798"/>
                <a:gd name="connsiteY127" fmla="*/ 571611 h 622300"/>
                <a:gd name="connsiteX128" fmla="*/ 1256653 w 1721798"/>
                <a:gd name="connsiteY128" fmla="*/ 575587 h 622300"/>
                <a:gd name="connsiteX129" fmla="*/ 1242350 w 1721798"/>
                <a:gd name="connsiteY129" fmla="*/ 579563 h 622300"/>
                <a:gd name="connsiteX130" fmla="*/ 1227268 w 1721798"/>
                <a:gd name="connsiteY130" fmla="*/ 581928 h 622300"/>
                <a:gd name="connsiteX131" fmla="*/ 1209852 w 1721798"/>
                <a:gd name="connsiteY131" fmla="*/ 583538 h 622300"/>
                <a:gd name="connsiteX132" fmla="*/ 1191598 w 1721798"/>
                <a:gd name="connsiteY132" fmla="*/ 583538 h 622300"/>
                <a:gd name="connsiteX133" fmla="*/ 1170950 w 1721798"/>
                <a:gd name="connsiteY133" fmla="*/ 581928 h 622300"/>
                <a:gd name="connsiteX134" fmla="*/ 1151080 w 1721798"/>
                <a:gd name="connsiteY134" fmla="*/ 578003 h 622300"/>
                <a:gd name="connsiteX135" fmla="*/ 1143958 w 1721798"/>
                <a:gd name="connsiteY135" fmla="*/ 574782 h 622300"/>
                <a:gd name="connsiteX136" fmla="*/ 1138392 w 1721798"/>
                <a:gd name="connsiteY136" fmla="*/ 568441 h 622300"/>
                <a:gd name="connsiteX137" fmla="*/ 1132826 w 1721798"/>
                <a:gd name="connsiteY137" fmla="*/ 559735 h 622300"/>
                <a:gd name="connsiteX138" fmla="*/ 1128876 w 1721798"/>
                <a:gd name="connsiteY138" fmla="*/ 550224 h 622300"/>
                <a:gd name="connsiteX139" fmla="*/ 1126482 w 1721798"/>
                <a:gd name="connsiteY139" fmla="*/ 539857 h 622300"/>
                <a:gd name="connsiteX140" fmla="*/ 1124926 w 1721798"/>
                <a:gd name="connsiteY140" fmla="*/ 531151 h 622300"/>
                <a:gd name="connsiteX141" fmla="*/ 1123310 w 1721798"/>
                <a:gd name="connsiteY141" fmla="*/ 522395 h 622300"/>
                <a:gd name="connsiteX142" fmla="*/ 1124926 w 1721798"/>
                <a:gd name="connsiteY142" fmla="*/ 516859 h 622300"/>
                <a:gd name="connsiteX143" fmla="*/ 1136776 w 1721798"/>
                <a:gd name="connsiteY143" fmla="*/ 482740 h 622300"/>
                <a:gd name="connsiteX144" fmla="*/ 1151080 w 1721798"/>
                <a:gd name="connsiteY144" fmla="*/ 450180 h 622300"/>
                <a:gd name="connsiteX145" fmla="*/ 1165384 w 1721798"/>
                <a:gd name="connsiteY145" fmla="*/ 420036 h 622300"/>
                <a:gd name="connsiteX146" fmla="*/ 1180466 w 1721798"/>
                <a:gd name="connsiteY146" fmla="*/ 393817 h 622300"/>
                <a:gd name="connsiteX147" fmla="*/ 1193932 w 1721798"/>
                <a:gd name="connsiteY147" fmla="*/ 372379 h 622300"/>
                <a:gd name="connsiteX148" fmla="*/ 1205064 w 1721798"/>
                <a:gd name="connsiteY148" fmla="*/ 356527 h 622300"/>
                <a:gd name="connsiteX149" fmla="*/ 1212186 w 1721798"/>
                <a:gd name="connsiteY149" fmla="*/ 345406 h 622300"/>
                <a:gd name="connsiteX150" fmla="*/ 1215358 w 1721798"/>
                <a:gd name="connsiteY150" fmla="*/ 341430 h 622300"/>
                <a:gd name="connsiteX151" fmla="*/ 1099050 w 1721798"/>
                <a:gd name="connsiteY151" fmla="*/ 340794 h 622300"/>
                <a:gd name="connsiteX152" fmla="*/ 414349 w 1721798"/>
                <a:gd name="connsiteY152" fmla="*/ 593737 h 622300"/>
                <a:gd name="connsiteX153" fmla="*/ 372299 w 1721798"/>
                <a:gd name="connsiteY153" fmla="*/ 610414 h 622300"/>
                <a:gd name="connsiteX154" fmla="*/ 360360 w 1721798"/>
                <a:gd name="connsiteY154" fmla="*/ 615144 h 622300"/>
                <a:gd name="connsiteX155" fmla="*/ 349258 w 1721798"/>
                <a:gd name="connsiteY155" fmla="*/ 619126 h 622300"/>
                <a:gd name="connsiteX156" fmla="*/ 340513 w 1721798"/>
                <a:gd name="connsiteY156" fmla="*/ 621491 h 622300"/>
                <a:gd name="connsiteX157" fmla="*/ 331769 w 1721798"/>
                <a:gd name="connsiteY157" fmla="*/ 622300 h 622300"/>
                <a:gd name="connsiteX158" fmla="*/ 325457 w 1721798"/>
                <a:gd name="connsiteY158" fmla="*/ 622300 h 622300"/>
                <a:gd name="connsiteX159" fmla="*/ 311161 w 1721798"/>
                <a:gd name="connsiteY159" fmla="*/ 619126 h 622300"/>
                <a:gd name="connsiteX160" fmla="*/ 295269 w 1721798"/>
                <a:gd name="connsiteY160" fmla="*/ 610414 h 622300"/>
                <a:gd name="connsiteX161" fmla="*/ 280213 w 1721798"/>
                <a:gd name="connsiteY161" fmla="*/ 598466 h 622300"/>
                <a:gd name="connsiteX162" fmla="*/ 263559 w 1721798"/>
                <a:gd name="connsiteY162" fmla="*/ 584215 h 622300"/>
                <a:gd name="connsiteX163" fmla="*/ 247667 w 1721798"/>
                <a:gd name="connsiteY163" fmla="*/ 566729 h 622300"/>
                <a:gd name="connsiteX164" fmla="*/ 232535 w 1721798"/>
                <a:gd name="connsiteY164" fmla="*/ 548495 h 622300"/>
                <a:gd name="connsiteX165" fmla="*/ 216718 w 1721798"/>
                <a:gd name="connsiteY165" fmla="*/ 528644 h 622300"/>
                <a:gd name="connsiteX166" fmla="*/ 202422 w 1721798"/>
                <a:gd name="connsiteY166" fmla="*/ 507237 h 622300"/>
                <a:gd name="connsiteX167" fmla="*/ 188126 w 1721798"/>
                <a:gd name="connsiteY167" fmla="*/ 487385 h 622300"/>
                <a:gd name="connsiteX168" fmla="*/ 175428 w 1721798"/>
                <a:gd name="connsiteY168" fmla="*/ 467534 h 622300"/>
                <a:gd name="connsiteX169" fmla="*/ 163489 w 1721798"/>
                <a:gd name="connsiteY169" fmla="*/ 447683 h 622300"/>
                <a:gd name="connsiteX170" fmla="*/ 153984 w 1721798"/>
                <a:gd name="connsiteY170" fmla="*/ 431005 h 622300"/>
                <a:gd name="connsiteX171" fmla="*/ 145239 w 1721798"/>
                <a:gd name="connsiteY171" fmla="*/ 415945 h 622300"/>
                <a:gd name="connsiteX172" fmla="*/ 138928 w 1721798"/>
                <a:gd name="connsiteY172" fmla="*/ 403997 h 622300"/>
                <a:gd name="connsiteX173" fmla="*/ 134137 w 1721798"/>
                <a:gd name="connsiteY173" fmla="*/ 395285 h 622300"/>
                <a:gd name="connsiteX174" fmla="*/ 132540 w 1721798"/>
                <a:gd name="connsiteY174" fmla="*/ 390556 h 622300"/>
                <a:gd name="connsiteX175" fmla="*/ 133377 w 1721798"/>
                <a:gd name="connsiteY175" fmla="*/ 384146 h 622300"/>
                <a:gd name="connsiteX176" fmla="*/ 137331 w 1721798"/>
                <a:gd name="connsiteY176" fmla="*/ 373069 h 622300"/>
                <a:gd name="connsiteX177" fmla="*/ 143642 w 1721798"/>
                <a:gd name="connsiteY177" fmla="*/ 361183 h 622300"/>
                <a:gd name="connsiteX178" fmla="*/ 151627 w 1721798"/>
                <a:gd name="connsiteY178" fmla="*/ 347679 h 622300"/>
                <a:gd name="connsiteX179" fmla="*/ 161892 w 1721798"/>
                <a:gd name="connsiteY179" fmla="*/ 334175 h 622300"/>
                <a:gd name="connsiteX180" fmla="*/ 170637 w 1721798"/>
                <a:gd name="connsiteY180" fmla="*/ 320671 h 622300"/>
                <a:gd name="connsiteX181" fmla="*/ 180218 w 1721798"/>
                <a:gd name="connsiteY181" fmla="*/ 311150 h 622300"/>
                <a:gd name="connsiteX182" fmla="*/ 187290 w 1721798"/>
                <a:gd name="connsiteY182" fmla="*/ 303994 h 622300"/>
                <a:gd name="connsiteX183" fmla="*/ 207973 w 1721798"/>
                <a:gd name="connsiteY183" fmla="*/ 288934 h 622300"/>
                <a:gd name="connsiteX184" fmla="*/ 228580 w 1721798"/>
                <a:gd name="connsiteY184" fmla="*/ 274621 h 622300"/>
                <a:gd name="connsiteX185" fmla="*/ 250024 w 1721798"/>
                <a:gd name="connsiteY185" fmla="*/ 260370 h 622300"/>
                <a:gd name="connsiteX186" fmla="*/ 269871 w 1721798"/>
                <a:gd name="connsiteY186" fmla="*/ 247675 h 622300"/>
                <a:gd name="connsiteX187" fmla="*/ 287360 w 1721798"/>
                <a:gd name="connsiteY187" fmla="*/ 238154 h 622300"/>
                <a:gd name="connsiteX188" fmla="*/ 300820 w 1721798"/>
                <a:gd name="connsiteY188" fmla="*/ 229380 h 622300"/>
                <a:gd name="connsiteX189" fmla="*/ 310325 w 1721798"/>
                <a:gd name="connsiteY189" fmla="*/ 223841 h 622300"/>
                <a:gd name="connsiteX190" fmla="*/ 313519 w 1721798"/>
                <a:gd name="connsiteY190" fmla="*/ 222223 h 622300"/>
                <a:gd name="connsiteX191" fmla="*/ 311161 w 1721798"/>
                <a:gd name="connsiteY191" fmla="*/ 221477 h 622300"/>
                <a:gd name="connsiteX192" fmla="*/ 304774 w 1721798"/>
                <a:gd name="connsiteY192" fmla="*/ 219859 h 622300"/>
                <a:gd name="connsiteX193" fmla="*/ 293672 w 1721798"/>
                <a:gd name="connsiteY193" fmla="*/ 216685 h 622300"/>
                <a:gd name="connsiteX194" fmla="*/ 277779 w 1721798"/>
                <a:gd name="connsiteY194" fmla="*/ 213511 h 622300"/>
                <a:gd name="connsiteX195" fmla="*/ 259529 w 1721798"/>
                <a:gd name="connsiteY195" fmla="*/ 210337 h 622300"/>
                <a:gd name="connsiteX196" fmla="*/ 238162 w 1721798"/>
                <a:gd name="connsiteY196" fmla="*/ 207973 h 622300"/>
                <a:gd name="connsiteX197" fmla="*/ 212688 w 1721798"/>
                <a:gd name="connsiteY197" fmla="*/ 206355 h 622300"/>
                <a:gd name="connsiteX198" fmla="*/ 185769 w 1721798"/>
                <a:gd name="connsiteY198" fmla="*/ 207973 h 622300"/>
                <a:gd name="connsiteX199" fmla="*/ 167519 w 1721798"/>
                <a:gd name="connsiteY199" fmla="*/ 209528 h 622300"/>
                <a:gd name="connsiteX200" fmla="*/ 145239 w 1721798"/>
                <a:gd name="connsiteY200" fmla="*/ 214320 h 622300"/>
                <a:gd name="connsiteX201" fmla="*/ 121438 w 1721798"/>
                <a:gd name="connsiteY201" fmla="*/ 218303 h 622300"/>
                <a:gd name="connsiteX202" fmla="*/ 97637 w 1721798"/>
                <a:gd name="connsiteY202" fmla="*/ 223841 h 622300"/>
                <a:gd name="connsiteX203" fmla="*/ 74597 w 1721798"/>
                <a:gd name="connsiteY203" fmla="*/ 229380 h 622300"/>
                <a:gd name="connsiteX204" fmla="*/ 57944 w 1721798"/>
                <a:gd name="connsiteY204" fmla="*/ 234172 h 622300"/>
                <a:gd name="connsiteX205" fmla="*/ 44484 w 1721798"/>
                <a:gd name="connsiteY205" fmla="*/ 238154 h 622300"/>
                <a:gd name="connsiteX206" fmla="*/ 40454 w 1721798"/>
                <a:gd name="connsiteY206" fmla="*/ 238901 h 622300"/>
                <a:gd name="connsiteX207" fmla="*/ 61898 w 1721798"/>
                <a:gd name="connsiteY207" fmla="*/ 186503 h 622300"/>
                <a:gd name="connsiteX208" fmla="*/ 110336 w 1721798"/>
                <a:gd name="connsiteY208" fmla="*/ 131741 h 622300"/>
                <a:gd name="connsiteX209" fmla="*/ 108739 w 1721798"/>
                <a:gd name="connsiteY209" fmla="*/ 130994 h 622300"/>
                <a:gd name="connsiteX210" fmla="*/ 102428 w 1721798"/>
                <a:gd name="connsiteY210" fmla="*/ 129376 h 622300"/>
                <a:gd name="connsiteX211" fmla="*/ 94444 w 1721798"/>
                <a:gd name="connsiteY211" fmla="*/ 126203 h 622300"/>
                <a:gd name="connsiteX212" fmla="*/ 84102 w 1721798"/>
                <a:gd name="connsiteY212" fmla="*/ 123029 h 622300"/>
                <a:gd name="connsiteX213" fmla="*/ 73000 w 1721798"/>
                <a:gd name="connsiteY213" fmla="*/ 119046 h 622300"/>
                <a:gd name="connsiteX214" fmla="*/ 63495 w 1721798"/>
                <a:gd name="connsiteY214" fmla="*/ 114317 h 622300"/>
                <a:gd name="connsiteX215" fmla="*/ 53990 w 1721798"/>
                <a:gd name="connsiteY215" fmla="*/ 109525 h 622300"/>
                <a:gd name="connsiteX216" fmla="*/ 47602 w 1721798"/>
                <a:gd name="connsiteY216" fmla="*/ 106351 h 622300"/>
                <a:gd name="connsiteX217" fmla="*/ 42051 w 1721798"/>
                <a:gd name="connsiteY217" fmla="*/ 101622 h 622300"/>
                <a:gd name="connsiteX218" fmla="*/ 34903 w 1721798"/>
                <a:gd name="connsiteY218" fmla="*/ 95274 h 622300"/>
                <a:gd name="connsiteX219" fmla="*/ 27755 w 1721798"/>
                <a:gd name="connsiteY219" fmla="*/ 88118 h 622300"/>
                <a:gd name="connsiteX220" fmla="*/ 19847 w 1721798"/>
                <a:gd name="connsiteY220" fmla="*/ 80961 h 622300"/>
                <a:gd name="connsiteX221" fmla="*/ 12699 w 1721798"/>
                <a:gd name="connsiteY221" fmla="*/ 72996 h 622300"/>
                <a:gd name="connsiteX222" fmla="*/ 6388 w 1721798"/>
                <a:gd name="connsiteY222" fmla="*/ 66648 h 622300"/>
                <a:gd name="connsiteX223" fmla="*/ 2358 w 1721798"/>
                <a:gd name="connsiteY223" fmla="*/ 61110 h 622300"/>
                <a:gd name="connsiteX224" fmla="*/ 0 w 1721798"/>
                <a:gd name="connsiteY224" fmla="*/ 57127 h 622300"/>
                <a:gd name="connsiteX225" fmla="*/ 761 w 1721798"/>
                <a:gd name="connsiteY225" fmla="*/ 55571 h 622300"/>
                <a:gd name="connsiteX226" fmla="*/ 3954 w 1721798"/>
                <a:gd name="connsiteY226" fmla="*/ 54762 h 622300"/>
                <a:gd name="connsiteX227" fmla="*/ 9505 w 1721798"/>
                <a:gd name="connsiteY227" fmla="*/ 52398 h 622300"/>
                <a:gd name="connsiteX228" fmla="*/ 15893 w 1721798"/>
                <a:gd name="connsiteY228" fmla="*/ 49224 h 622300"/>
                <a:gd name="connsiteX229" fmla="*/ 23801 w 1721798"/>
                <a:gd name="connsiteY229" fmla="*/ 46050 h 622300"/>
                <a:gd name="connsiteX230" fmla="*/ 32546 w 1721798"/>
                <a:gd name="connsiteY230" fmla="*/ 41259 h 622300"/>
                <a:gd name="connsiteX231" fmla="*/ 44484 w 1721798"/>
                <a:gd name="connsiteY231" fmla="*/ 36529 h 622300"/>
                <a:gd name="connsiteX232" fmla="*/ 57944 w 1721798"/>
                <a:gd name="connsiteY232" fmla="*/ 32546 h 622300"/>
                <a:gd name="connsiteX233" fmla="*/ 71403 w 1721798"/>
                <a:gd name="connsiteY233" fmla="*/ 27755 h 622300"/>
                <a:gd name="connsiteX234" fmla="*/ 86535 w 1721798"/>
                <a:gd name="connsiteY234" fmla="*/ 22216 h 622300"/>
                <a:gd name="connsiteX235" fmla="*/ 103188 w 1721798"/>
                <a:gd name="connsiteY235" fmla="*/ 17487 h 622300"/>
                <a:gd name="connsiteX236" fmla="*/ 120678 w 1721798"/>
                <a:gd name="connsiteY236" fmla="*/ 14313 h 622300"/>
                <a:gd name="connsiteX237" fmla="*/ 139688 w 1721798"/>
                <a:gd name="connsiteY237" fmla="*/ 10330 h 622300"/>
                <a:gd name="connsiteX238" fmla="*/ 158775 w 1721798"/>
                <a:gd name="connsiteY238" fmla="*/ 6348 h 622300"/>
                <a:gd name="connsiteX239" fmla="*/ 180218 w 1721798"/>
                <a:gd name="connsiteY239" fmla="*/ 3983 h 622300"/>
                <a:gd name="connsiteX240" fmla="*/ 200825 w 1721798"/>
                <a:gd name="connsiteY240" fmla="*/ 2365 h 622300"/>
                <a:gd name="connsiteX241" fmla="*/ 211167 w 1721798"/>
                <a:gd name="connsiteY241" fmla="*/ 809 h 622300"/>
                <a:gd name="connsiteX242" fmla="*/ 221433 w 1721798"/>
                <a:gd name="connsiteY242" fmla="*/ 809 h 622300"/>
                <a:gd name="connsiteX243" fmla="*/ 232535 w 1721798"/>
                <a:gd name="connsiteY243" fmla="*/ 809 h 622300"/>
                <a:gd name="connsiteX244" fmla="*/ 242876 w 1721798"/>
                <a:gd name="connsiteY24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983890 w 1721798"/>
                <a:gd name="connsiteY32" fmla="*/ 101646 h 622300"/>
                <a:gd name="connsiteX33" fmla="*/ 990253 w 1721798"/>
                <a:gd name="connsiteY33" fmla="*/ 100055 h 622300"/>
                <a:gd name="connsiteX34" fmla="*/ 997412 w 1721798"/>
                <a:gd name="connsiteY34" fmla="*/ 99260 h 622300"/>
                <a:gd name="connsiteX35" fmla="*/ 1035589 w 1721798"/>
                <a:gd name="connsiteY35" fmla="*/ 93691 h 622300"/>
                <a:gd name="connsiteX36" fmla="*/ 1047519 w 1721798"/>
                <a:gd name="connsiteY36" fmla="*/ 92100 h 622300"/>
                <a:gd name="connsiteX37" fmla="*/ 1137395 w 1721798"/>
                <a:gd name="connsiteY37" fmla="*/ 82554 h 622300"/>
                <a:gd name="connsiteX38" fmla="*/ 1162051 w 1721798"/>
                <a:gd name="connsiteY38" fmla="*/ 80963 h 622300"/>
                <a:gd name="connsiteX39" fmla="*/ 1161685 w 1721798"/>
                <a:gd name="connsiteY39" fmla="*/ 82474 h 622300"/>
                <a:gd name="connsiteX40" fmla="*/ 1225712 w 1721798"/>
                <a:gd name="connsiteY40" fmla="*/ 80300 h 622300"/>
                <a:gd name="connsiteX41" fmla="*/ 1230440 w 1721798"/>
                <a:gd name="connsiteY41" fmla="*/ 81105 h 622300"/>
                <a:gd name="connsiteX42" fmla="*/ 1237622 w 1721798"/>
                <a:gd name="connsiteY42" fmla="*/ 81910 h 622300"/>
                <a:gd name="connsiteX43" fmla="*/ 1271735 w 1721798"/>
                <a:gd name="connsiteY43" fmla="*/ 88251 h 622300"/>
                <a:gd name="connsiteX44" fmla="*/ 1285261 w 1721798"/>
                <a:gd name="connsiteY44" fmla="*/ 91422 h 622300"/>
                <a:gd name="connsiteX45" fmla="*/ 1301121 w 1721798"/>
                <a:gd name="connsiteY45" fmla="*/ 93787 h 622300"/>
                <a:gd name="connsiteX46" fmla="*/ 1349539 w 1721798"/>
                <a:gd name="connsiteY46" fmla="*/ 103298 h 622300"/>
                <a:gd name="connsiteX47" fmla="*/ 1365399 w 1721798"/>
                <a:gd name="connsiteY47" fmla="*/ 106519 h 622300"/>
                <a:gd name="connsiteX48" fmla="*/ 1407472 w 1721798"/>
                <a:gd name="connsiteY48" fmla="*/ 116835 h 622300"/>
                <a:gd name="connsiteX49" fmla="*/ 1417766 w 1721798"/>
                <a:gd name="connsiteY49" fmla="*/ 119200 h 622300"/>
                <a:gd name="connsiteX50" fmla="*/ 1436020 w 1721798"/>
                <a:gd name="connsiteY50" fmla="*/ 126346 h 622300"/>
                <a:gd name="connsiteX51" fmla="*/ 1465406 w 1721798"/>
                <a:gd name="connsiteY51" fmla="*/ 141443 h 622300"/>
                <a:gd name="connsiteX52" fmla="*/ 1476538 w 1721798"/>
                <a:gd name="connsiteY52" fmla="*/ 148539 h 622300"/>
                <a:gd name="connsiteX53" fmla="*/ 1486054 w 1721798"/>
                <a:gd name="connsiteY53" fmla="*/ 157295 h 622300"/>
                <a:gd name="connsiteX54" fmla="*/ 1500358 w 1721798"/>
                <a:gd name="connsiteY54" fmla="*/ 172393 h 622300"/>
                <a:gd name="connsiteX55" fmla="*/ 1506702 w 1721798"/>
                <a:gd name="connsiteY55" fmla="*/ 178733 h 622300"/>
                <a:gd name="connsiteX56" fmla="*/ 1516996 w 1721798"/>
                <a:gd name="connsiteY56" fmla="*/ 193831 h 622300"/>
                <a:gd name="connsiteX57" fmla="*/ 1523340 w 1721798"/>
                <a:gd name="connsiteY57" fmla="*/ 208877 h 622300"/>
                <a:gd name="connsiteX58" fmla="*/ 1524178 w 1721798"/>
                <a:gd name="connsiteY58" fmla="*/ 227145 h 622300"/>
                <a:gd name="connsiteX59" fmla="*/ 1516996 w 1721798"/>
                <a:gd name="connsiteY59" fmla="*/ 247778 h 622300"/>
                <a:gd name="connsiteX60" fmla="*/ 1510652 w 1721798"/>
                <a:gd name="connsiteY60" fmla="*/ 258094 h 622300"/>
                <a:gd name="connsiteX61" fmla="*/ 1503530 w 1721798"/>
                <a:gd name="connsiteY61" fmla="*/ 269216 h 622300"/>
                <a:gd name="connsiteX62" fmla="*/ 1497186 w 1721798"/>
                <a:gd name="connsiteY62" fmla="*/ 280337 h 622300"/>
                <a:gd name="connsiteX63" fmla="*/ 1489226 w 1721798"/>
                <a:gd name="connsiteY63" fmla="*/ 291459 h 622300"/>
                <a:gd name="connsiteX64" fmla="*/ 1482882 w 1721798"/>
                <a:gd name="connsiteY64" fmla="*/ 300165 h 622300"/>
                <a:gd name="connsiteX65" fmla="*/ 1478932 w 1721798"/>
                <a:gd name="connsiteY65" fmla="*/ 308116 h 622300"/>
                <a:gd name="connsiteX66" fmla="*/ 1474922 w 1721798"/>
                <a:gd name="connsiteY66" fmla="*/ 312091 h 622300"/>
                <a:gd name="connsiteX67" fmla="*/ 1474144 w 1721798"/>
                <a:gd name="connsiteY67" fmla="*/ 314457 h 622300"/>
                <a:gd name="connsiteX68" fmla="*/ 1475760 w 1721798"/>
                <a:gd name="connsiteY68" fmla="*/ 314457 h 622300"/>
                <a:gd name="connsiteX69" fmla="*/ 1481266 w 1721798"/>
                <a:gd name="connsiteY69" fmla="*/ 312091 h 622300"/>
                <a:gd name="connsiteX70" fmla="*/ 1489226 w 1721798"/>
                <a:gd name="connsiteY70" fmla="*/ 311286 h 622300"/>
                <a:gd name="connsiteX71" fmla="*/ 1499520 w 1721798"/>
                <a:gd name="connsiteY71" fmla="*/ 309676 h 622300"/>
                <a:gd name="connsiteX72" fmla="*/ 1511430 w 1721798"/>
                <a:gd name="connsiteY72" fmla="*/ 308921 h 622300"/>
                <a:gd name="connsiteX73" fmla="*/ 1524178 w 1721798"/>
                <a:gd name="connsiteY73" fmla="*/ 307311 h 622300"/>
                <a:gd name="connsiteX74" fmla="*/ 1536865 w 1721798"/>
                <a:gd name="connsiteY74" fmla="*/ 307311 h 622300"/>
                <a:gd name="connsiteX75" fmla="*/ 1551169 w 1721798"/>
                <a:gd name="connsiteY75" fmla="*/ 307311 h 622300"/>
                <a:gd name="connsiteX76" fmla="*/ 1560685 w 1721798"/>
                <a:gd name="connsiteY76" fmla="*/ 308116 h 622300"/>
                <a:gd name="connsiteX77" fmla="*/ 1572595 w 1721798"/>
                <a:gd name="connsiteY77" fmla="*/ 309676 h 622300"/>
                <a:gd name="connsiteX78" fmla="*/ 1585283 w 1721798"/>
                <a:gd name="connsiteY78" fmla="*/ 311286 h 622300"/>
                <a:gd name="connsiteX79" fmla="*/ 1599587 w 1721798"/>
                <a:gd name="connsiteY79" fmla="*/ 315262 h 622300"/>
                <a:gd name="connsiteX80" fmla="*/ 1613053 w 1721798"/>
                <a:gd name="connsiteY80" fmla="*/ 318432 h 622300"/>
                <a:gd name="connsiteX81" fmla="*/ 1627357 w 1721798"/>
                <a:gd name="connsiteY81" fmla="*/ 322408 h 622300"/>
                <a:gd name="connsiteX82" fmla="*/ 1641601 w 1721798"/>
                <a:gd name="connsiteY82" fmla="*/ 327138 h 622300"/>
                <a:gd name="connsiteX83" fmla="*/ 1655905 w 1721798"/>
                <a:gd name="connsiteY83" fmla="*/ 330309 h 622300"/>
                <a:gd name="connsiteX84" fmla="*/ 1668593 w 1721798"/>
                <a:gd name="connsiteY84" fmla="*/ 335089 h 622300"/>
                <a:gd name="connsiteX85" fmla="*/ 1681340 w 1721798"/>
                <a:gd name="connsiteY85" fmla="*/ 339065 h 622300"/>
                <a:gd name="connsiteX86" fmla="*/ 1692412 w 1721798"/>
                <a:gd name="connsiteY86" fmla="*/ 343846 h 622300"/>
                <a:gd name="connsiteX87" fmla="*/ 1702766 w 1721798"/>
                <a:gd name="connsiteY87" fmla="*/ 346211 h 622300"/>
                <a:gd name="connsiteX88" fmla="*/ 1710666 w 1721798"/>
                <a:gd name="connsiteY88" fmla="*/ 348576 h 622300"/>
                <a:gd name="connsiteX89" fmla="*/ 1716232 w 1721798"/>
                <a:gd name="connsiteY89" fmla="*/ 351747 h 622300"/>
                <a:gd name="connsiteX90" fmla="*/ 1721020 w 1721798"/>
                <a:gd name="connsiteY90" fmla="*/ 352552 h 622300"/>
                <a:gd name="connsiteX91" fmla="*/ 1721798 w 1721798"/>
                <a:gd name="connsiteY91" fmla="*/ 353357 h 622300"/>
                <a:gd name="connsiteX92" fmla="*/ 1596415 w 1721798"/>
                <a:gd name="connsiteY92" fmla="*/ 408914 h 622300"/>
                <a:gd name="connsiteX93" fmla="*/ 1697200 w 1721798"/>
                <a:gd name="connsiteY93" fmla="*/ 506543 h 622300"/>
                <a:gd name="connsiteX94" fmla="*/ 1695584 w 1721798"/>
                <a:gd name="connsiteY94" fmla="*/ 506543 h 622300"/>
                <a:gd name="connsiteX95" fmla="*/ 1690018 w 1721798"/>
                <a:gd name="connsiteY95" fmla="*/ 504932 h 622300"/>
                <a:gd name="connsiteX96" fmla="*/ 1682118 w 1721798"/>
                <a:gd name="connsiteY96" fmla="*/ 503372 h 622300"/>
                <a:gd name="connsiteX97" fmla="*/ 1671765 w 1721798"/>
                <a:gd name="connsiteY97" fmla="*/ 501762 h 622300"/>
                <a:gd name="connsiteX98" fmla="*/ 1659915 w 1721798"/>
                <a:gd name="connsiteY98" fmla="*/ 498592 h 622300"/>
                <a:gd name="connsiteX99" fmla="*/ 1644833 w 1721798"/>
                <a:gd name="connsiteY99" fmla="*/ 496226 h 622300"/>
                <a:gd name="connsiteX100" fmla="*/ 1630529 w 1721798"/>
                <a:gd name="connsiteY100" fmla="*/ 493056 h 622300"/>
                <a:gd name="connsiteX101" fmla="*/ 1614669 w 1721798"/>
                <a:gd name="connsiteY101" fmla="*/ 490691 h 622300"/>
                <a:gd name="connsiteX102" fmla="*/ 1599587 w 1721798"/>
                <a:gd name="connsiteY102" fmla="*/ 488275 h 622300"/>
                <a:gd name="connsiteX103" fmla="*/ 1583667 w 1721798"/>
                <a:gd name="connsiteY103" fmla="*/ 485105 h 622300"/>
                <a:gd name="connsiteX104" fmla="*/ 1569423 w 1721798"/>
                <a:gd name="connsiteY104" fmla="*/ 482740 h 622300"/>
                <a:gd name="connsiteX105" fmla="*/ 1555119 w 1721798"/>
                <a:gd name="connsiteY105" fmla="*/ 480374 h 622300"/>
                <a:gd name="connsiteX106" fmla="*/ 1543209 w 1721798"/>
                <a:gd name="connsiteY106" fmla="*/ 478764 h 622300"/>
                <a:gd name="connsiteX107" fmla="*/ 1533693 w 1721798"/>
                <a:gd name="connsiteY107" fmla="*/ 477959 h 622300"/>
                <a:gd name="connsiteX108" fmla="*/ 1525734 w 1721798"/>
                <a:gd name="connsiteY108" fmla="*/ 477154 h 622300"/>
                <a:gd name="connsiteX109" fmla="*/ 1521784 w 1721798"/>
                <a:gd name="connsiteY109" fmla="*/ 477154 h 622300"/>
                <a:gd name="connsiteX110" fmla="*/ 1512268 w 1721798"/>
                <a:gd name="connsiteY110" fmla="*/ 477959 h 622300"/>
                <a:gd name="connsiteX111" fmla="*/ 1497964 w 1721798"/>
                <a:gd name="connsiteY111" fmla="*/ 479569 h 622300"/>
                <a:gd name="connsiteX112" fmla="*/ 1479710 w 1721798"/>
                <a:gd name="connsiteY112" fmla="*/ 481129 h 622300"/>
                <a:gd name="connsiteX113" fmla="*/ 1459062 w 1721798"/>
                <a:gd name="connsiteY113" fmla="*/ 484300 h 622300"/>
                <a:gd name="connsiteX114" fmla="*/ 1437636 w 1721798"/>
                <a:gd name="connsiteY114" fmla="*/ 488275 h 622300"/>
                <a:gd name="connsiteX115" fmla="*/ 1416210 w 1721798"/>
                <a:gd name="connsiteY115" fmla="*/ 493056 h 622300"/>
                <a:gd name="connsiteX116" fmla="*/ 1397956 w 1721798"/>
                <a:gd name="connsiteY116" fmla="*/ 498592 h 622300"/>
                <a:gd name="connsiteX117" fmla="*/ 1383653 w 1721798"/>
                <a:gd name="connsiteY117" fmla="*/ 506543 h 622300"/>
                <a:gd name="connsiteX118" fmla="*/ 1370965 w 1721798"/>
                <a:gd name="connsiteY118" fmla="*/ 514494 h 622300"/>
                <a:gd name="connsiteX119" fmla="*/ 1357439 w 1721798"/>
                <a:gd name="connsiteY119" fmla="*/ 521640 h 622300"/>
                <a:gd name="connsiteX120" fmla="*/ 1344751 w 1721798"/>
                <a:gd name="connsiteY120" fmla="*/ 529541 h 622300"/>
                <a:gd name="connsiteX121" fmla="*/ 1332063 w 1721798"/>
                <a:gd name="connsiteY121" fmla="*/ 537492 h 622300"/>
                <a:gd name="connsiteX122" fmla="*/ 1318597 w 1721798"/>
                <a:gd name="connsiteY122" fmla="*/ 544638 h 622300"/>
                <a:gd name="connsiteX123" fmla="*/ 1305071 w 1721798"/>
                <a:gd name="connsiteY123" fmla="*/ 551784 h 622300"/>
                <a:gd name="connsiteX124" fmla="*/ 1290767 w 1721798"/>
                <a:gd name="connsiteY124" fmla="*/ 559735 h 622300"/>
                <a:gd name="connsiteX125" fmla="*/ 1277301 w 1721798"/>
                <a:gd name="connsiteY125" fmla="*/ 567686 h 622300"/>
                <a:gd name="connsiteX126" fmla="*/ 1267785 w 1721798"/>
                <a:gd name="connsiteY126" fmla="*/ 571611 h 622300"/>
                <a:gd name="connsiteX127" fmla="*/ 1256653 w 1721798"/>
                <a:gd name="connsiteY127" fmla="*/ 575587 h 622300"/>
                <a:gd name="connsiteX128" fmla="*/ 1242350 w 1721798"/>
                <a:gd name="connsiteY128" fmla="*/ 579563 h 622300"/>
                <a:gd name="connsiteX129" fmla="*/ 1227268 w 1721798"/>
                <a:gd name="connsiteY129" fmla="*/ 581928 h 622300"/>
                <a:gd name="connsiteX130" fmla="*/ 1209852 w 1721798"/>
                <a:gd name="connsiteY130" fmla="*/ 583538 h 622300"/>
                <a:gd name="connsiteX131" fmla="*/ 1191598 w 1721798"/>
                <a:gd name="connsiteY131" fmla="*/ 583538 h 622300"/>
                <a:gd name="connsiteX132" fmla="*/ 1170950 w 1721798"/>
                <a:gd name="connsiteY132" fmla="*/ 581928 h 622300"/>
                <a:gd name="connsiteX133" fmla="*/ 1151080 w 1721798"/>
                <a:gd name="connsiteY133" fmla="*/ 578003 h 622300"/>
                <a:gd name="connsiteX134" fmla="*/ 1143958 w 1721798"/>
                <a:gd name="connsiteY134" fmla="*/ 574782 h 622300"/>
                <a:gd name="connsiteX135" fmla="*/ 1138392 w 1721798"/>
                <a:gd name="connsiteY135" fmla="*/ 568441 h 622300"/>
                <a:gd name="connsiteX136" fmla="*/ 1132826 w 1721798"/>
                <a:gd name="connsiteY136" fmla="*/ 559735 h 622300"/>
                <a:gd name="connsiteX137" fmla="*/ 1128876 w 1721798"/>
                <a:gd name="connsiteY137" fmla="*/ 550224 h 622300"/>
                <a:gd name="connsiteX138" fmla="*/ 1126482 w 1721798"/>
                <a:gd name="connsiteY138" fmla="*/ 539857 h 622300"/>
                <a:gd name="connsiteX139" fmla="*/ 1124926 w 1721798"/>
                <a:gd name="connsiteY139" fmla="*/ 531151 h 622300"/>
                <a:gd name="connsiteX140" fmla="*/ 1123310 w 1721798"/>
                <a:gd name="connsiteY140" fmla="*/ 522395 h 622300"/>
                <a:gd name="connsiteX141" fmla="*/ 1124926 w 1721798"/>
                <a:gd name="connsiteY141" fmla="*/ 516859 h 622300"/>
                <a:gd name="connsiteX142" fmla="*/ 1136776 w 1721798"/>
                <a:gd name="connsiteY142" fmla="*/ 482740 h 622300"/>
                <a:gd name="connsiteX143" fmla="*/ 1151080 w 1721798"/>
                <a:gd name="connsiteY143" fmla="*/ 450180 h 622300"/>
                <a:gd name="connsiteX144" fmla="*/ 1165384 w 1721798"/>
                <a:gd name="connsiteY144" fmla="*/ 420036 h 622300"/>
                <a:gd name="connsiteX145" fmla="*/ 1180466 w 1721798"/>
                <a:gd name="connsiteY145" fmla="*/ 393817 h 622300"/>
                <a:gd name="connsiteX146" fmla="*/ 1193932 w 1721798"/>
                <a:gd name="connsiteY146" fmla="*/ 372379 h 622300"/>
                <a:gd name="connsiteX147" fmla="*/ 1205064 w 1721798"/>
                <a:gd name="connsiteY147" fmla="*/ 356527 h 622300"/>
                <a:gd name="connsiteX148" fmla="*/ 1212186 w 1721798"/>
                <a:gd name="connsiteY148" fmla="*/ 345406 h 622300"/>
                <a:gd name="connsiteX149" fmla="*/ 1215358 w 1721798"/>
                <a:gd name="connsiteY149" fmla="*/ 341430 h 622300"/>
                <a:gd name="connsiteX150" fmla="*/ 1099050 w 1721798"/>
                <a:gd name="connsiteY150" fmla="*/ 340794 h 622300"/>
                <a:gd name="connsiteX151" fmla="*/ 414349 w 1721798"/>
                <a:gd name="connsiteY151" fmla="*/ 593737 h 622300"/>
                <a:gd name="connsiteX152" fmla="*/ 372299 w 1721798"/>
                <a:gd name="connsiteY152" fmla="*/ 610414 h 622300"/>
                <a:gd name="connsiteX153" fmla="*/ 360360 w 1721798"/>
                <a:gd name="connsiteY153" fmla="*/ 615144 h 622300"/>
                <a:gd name="connsiteX154" fmla="*/ 349258 w 1721798"/>
                <a:gd name="connsiteY154" fmla="*/ 619126 h 622300"/>
                <a:gd name="connsiteX155" fmla="*/ 340513 w 1721798"/>
                <a:gd name="connsiteY155" fmla="*/ 621491 h 622300"/>
                <a:gd name="connsiteX156" fmla="*/ 331769 w 1721798"/>
                <a:gd name="connsiteY156" fmla="*/ 622300 h 622300"/>
                <a:gd name="connsiteX157" fmla="*/ 325457 w 1721798"/>
                <a:gd name="connsiteY157" fmla="*/ 622300 h 622300"/>
                <a:gd name="connsiteX158" fmla="*/ 311161 w 1721798"/>
                <a:gd name="connsiteY158" fmla="*/ 619126 h 622300"/>
                <a:gd name="connsiteX159" fmla="*/ 295269 w 1721798"/>
                <a:gd name="connsiteY159" fmla="*/ 610414 h 622300"/>
                <a:gd name="connsiteX160" fmla="*/ 280213 w 1721798"/>
                <a:gd name="connsiteY160" fmla="*/ 598466 h 622300"/>
                <a:gd name="connsiteX161" fmla="*/ 263559 w 1721798"/>
                <a:gd name="connsiteY161" fmla="*/ 584215 h 622300"/>
                <a:gd name="connsiteX162" fmla="*/ 247667 w 1721798"/>
                <a:gd name="connsiteY162" fmla="*/ 566729 h 622300"/>
                <a:gd name="connsiteX163" fmla="*/ 232535 w 1721798"/>
                <a:gd name="connsiteY163" fmla="*/ 548495 h 622300"/>
                <a:gd name="connsiteX164" fmla="*/ 216718 w 1721798"/>
                <a:gd name="connsiteY164" fmla="*/ 528644 h 622300"/>
                <a:gd name="connsiteX165" fmla="*/ 202422 w 1721798"/>
                <a:gd name="connsiteY165" fmla="*/ 507237 h 622300"/>
                <a:gd name="connsiteX166" fmla="*/ 188126 w 1721798"/>
                <a:gd name="connsiteY166" fmla="*/ 487385 h 622300"/>
                <a:gd name="connsiteX167" fmla="*/ 175428 w 1721798"/>
                <a:gd name="connsiteY167" fmla="*/ 467534 h 622300"/>
                <a:gd name="connsiteX168" fmla="*/ 163489 w 1721798"/>
                <a:gd name="connsiteY168" fmla="*/ 447683 h 622300"/>
                <a:gd name="connsiteX169" fmla="*/ 153984 w 1721798"/>
                <a:gd name="connsiteY169" fmla="*/ 431005 h 622300"/>
                <a:gd name="connsiteX170" fmla="*/ 145239 w 1721798"/>
                <a:gd name="connsiteY170" fmla="*/ 415945 h 622300"/>
                <a:gd name="connsiteX171" fmla="*/ 138928 w 1721798"/>
                <a:gd name="connsiteY171" fmla="*/ 403997 h 622300"/>
                <a:gd name="connsiteX172" fmla="*/ 134137 w 1721798"/>
                <a:gd name="connsiteY172" fmla="*/ 395285 h 622300"/>
                <a:gd name="connsiteX173" fmla="*/ 132540 w 1721798"/>
                <a:gd name="connsiteY173" fmla="*/ 390556 h 622300"/>
                <a:gd name="connsiteX174" fmla="*/ 133377 w 1721798"/>
                <a:gd name="connsiteY174" fmla="*/ 384146 h 622300"/>
                <a:gd name="connsiteX175" fmla="*/ 137331 w 1721798"/>
                <a:gd name="connsiteY175" fmla="*/ 373069 h 622300"/>
                <a:gd name="connsiteX176" fmla="*/ 143642 w 1721798"/>
                <a:gd name="connsiteY176" fmla="*/ 361183 h 622300"/>
                <a:gd name="connsiteX177" fmla="*/ 151627 w 1721798"/>
                <a:gd name="connsiteY177" fmla="*/ 347679 h 622300"/>
                <a:gd name="connsiteX178" fmla="*/ 161892 w 1721798"/>
                <a:gd name="connsiteY178" fmla="*/ 334175 h 622300"/>
                <a:gd name="connsiteX179" fmla="*/ 170637 w 1721798"/>
                <a:gd name="connsiteY179" fmla="*/ 320671 h 622300"/>
                <a:gd name="connsiteX180" fmla="*/ 180218 w 1721798"/>
                <a:gd name="connsiteY180" fmla="*/ 311150 h 622300"/>
                <a:gd name="connsiteX181" fmla="*/ 187290 w 1721798"/>
                <a:gd name="connsiteY181" fmla="*/ 303994 h 622300"/>
                <a:gd name="connsiteX182" fmla="*/ 207973 w 1721798"/>
                <a:gd name="connsiteY182" fmla="*/ 288934 h 622300"/>
                <a:gd name="connsiteX183" fmla="*/ 228580 w 1721798"/>
                <a:gd name="connsiteY183" fmla="*/ 274621 h 622300"/>
                <a:gd name="connsiteX184" fmla="*/ 250024 w 1721798"/>
                <a:gd name="connsiteY184" fmla="*/ 260370 h 622300"/>
                <a:gd name="connsiteX185" fmla="*/ 269871 w 1721798"/>
                <a:gd name="connsiteY185" fmla="*/ 247675 h 622300"/>
                <a:gd name="connsiteX186" fmla="*/ 287360 w 1721798"/>
                <a:gd name="connsiteY186" fmla="*/ 238154 h 622300"/>
                <a:gd name="connsiteX187" fmla="*/ 300820 w 1721798"/>
                <a:gd name="connsiteY187" fmla="*/ 229380 h 622300"/>
                <a:gd name="connsiteX188" fmla="*/ 310325 w 1721798"/>
                <a:gd name="connsiteY188" fmla="*/ 223841 h 622300"/>
                <a:gd name="connsiteX189" fmla="*/ 313519 w 1721798"/>
                <a:gd name="connsiteY189" fmla="*/ 222223 h 622300"/>
                <a:gd name="connsiteX190" fmla="*/ 311161 w 1721798"/>
                <a:gd name="connsiteY190" fmla="*/ 221477 h 622300"/>
                <a:gd name="connsiteX191" fmla="*/ 304774 w 1721798"/>
                <a:gd name="connsiteY191" fmla="*/ 219859 h 622300"/>
                <a:gd name="connsiteX192" fmla="*/ 293672 w 1721798"/>
                <a:gd name="connsiteY192" fmla="*/ 216685 h 622300"/>
                <a:gd name="connsiteX193" fmla="*/ 277779 w 1721798"/>
                <a:gd name="connsiteY193" fmla="*/ 213511 h 622300"/>
                <a:gd name="connsiteX194" fmla="*/ 259529 w 1721798"/>
                <a:gd name="connsiteY194" fmla="*/ 210337 h 622300"/>
                <a:gd name="connsiteX195" fmla="*/ 238162 w 1721798"/>
                <a:gd name="connsiteY195" fmla="*/ 207973 h 622300"/>
                <a:gd name="connsiteX196" fmla="*/ 212688 w 1721798"/>
                <a:gd name="connsiteY196" fmla="*/ 206355 h 622300"/>
                <a:gd name="connsiteX197" fmla="*/ 185769 w 1721798"/>
                <a:gd name="connsiteY197" fmla="*/ 207973 h 622300"/>
                <a:gd name="connsiteX198" fmla="*/ 167519 w 1721798"/>
                <a:gd name="connsiteY198" fmla="*/ 209528 h 622300"/>
                <a:gd name="connsiteX199" fmla="*/ 145239 w 1721798"/>
                <a:gd name="connsiteY199" fmla="*/ 214320 h 622300"/>
                <a:gd name="connsiteX200" fmla="*/ 121438 w 1721798"/>
                <a:gd name="connsiteY200" fmla="*/ 218303 h 622300"/>
                <a:gd name="connsiteX201" fmla="*/ 97637 w 1721798"/>
                <a:gd name="connsiteY201" fmla="*/ 223841 h 622300"/>
                <a:gd name="connsiteX202" fmla="*/ 74597 w 1721798"/>
                <a:gd name="connsiteY202" fmla="*/ 229380 h 622300"/>
                <a:gd name="connsiteX203" fmla="*/ 57944 w 1721798"/>
                <a:gd name="connsiteY203" fmla="*/ 234172 h 622300"/>
                <a:gd name="connsiteX204" fmla="*/ 44484 w 1721798"/>
                <a:gd name="connsiteY204" fmla="*/ 238154 h 622300"/>
                <a:gd name="connsiteX205" fmla="*/ 40454 w 1721798"/>
                <a:gd name="connsiteY205" fmla="*/ 238901 h 622300"/>
                <a:gd name="connsiteX206" fmla="*/ 61898 w 1721798"/>
                <a:gd name="connsiteY206" fmla="*/ 186503 h 622300"/>
                <a:gd name="connsiteX207" fmla="*/ 110336 w 1721798"/>
                <a:gd name="connsiteY207" fmla="*/ 131741 h 622300"/>
                <a:gd name="connsiteX208" fmla="*/ 108739 w 1721798"/>
                <a:gd name="connsiteY208" fmla="*/ 130994 h 622300"/>
                <a:gd name="connsiteX209" fmla="*/ 102428 w 1721798"/>
                <a:gd name="connsiteY209" fmla="*/ 129376 h 622300"/>
                <a:gd name="connsiteX210" fmla="*/ 94444 w 1721798"/>
                <a:gd name="connsiteY210" fmla="*/ 126203 h 622300"/>
                <a:gd name="connsiteX211" fmla="*/ 84102 w 1721798"/>
                <a:gd name="connsiteY211" fmla="*/ 123029 h 622300"/>
                <a:gd name="connsiteX212" fmla="*/ 73000 w 1721798"/>
                <a:gd name="connsiteY212" fmla="*/ 119046 h 622300"/>
                <a:gd name="connsiteX213" fmla="*/ 63495 w 1721798"/>
                <a:gd name="connsiteY213" fmla="*/ 114317 h 622300"/>
                <a:gd name="connsiteX214" fmla="*/ 53990 w 1721798"/>
                <a:gd name="connsiteY214" fmla="*/ 109525 h 622300"/>
                <a:gd name="connsiteX215" fmla="*/ 47602 w 1721798"/>
                <a:gd name="connsiteY215" fmla="*/ 106351 h 622300"/>
                <a:gd name="connsiteX216" fmla="*/ 42051 w 1721798"/>
                <a:gd name="connsiteY216" fmla="*/ 101622 h 622300"/>
                <a:gd name="connsiteX217" fmla="*/ 34903 w 1721798"/>
                <a:gd name="connsiteY217" fmla="*/ 95274 h 622300"/>
                <a:gd name="connsiteX218" fmla="*/ 27755 w 1721798"/>
                <a:gd name="connsiteY218" fmla="*/ 88118 h 622300"/>
                <a:gd name="connsiteX219" fmla="*/ 19847 w 1721798"/>
                <a:gd name="connsiteY219" fmla="*/ 80961 h 622300"/>
                <a:gd name="connsiteX220" fmla="*/ 12699 w 1721798"/>
                <a:gd name="connsiteY220" fmla="*/ 72996 h 622300"/>
                <a:gd name="connsiteX221" fmla="*/ 6388 w 1721798"/>
                <a:gd name="connsiteY221" fmla="*/ 66648 h 622300"/>
                <a:gd name="connsiteX222" fmla="*/ 2358 w 1721798"/>
                <a:gd name="connsiteY222" fmla="*/ 61110 h 622300"/>
                <a:gd name="connsiteX223" fmla="*/ 0 w 1721798"/>
                <a:gd name="connsiteY223" fmla="*/ 57127 h 622300"/>
                <a:gd name="connsiteX224" fmla="*/ 761 w 1721798"/>
                <a:gd name="connsiteY224" fmla="*/ 55571 h 622300"/>
                <a:gd name="connsiteX225" fmla="*/ 3954 w 1721798"/>
                <a:gd name="connsiteY225" fmla="*/ 54762 h 622300"/>
                <a:gd name="connsiteX226" fmla="*/ 9505 w 1721798"/>
                <a:gd name="connsiteY226" fmla="*/ 52398 h 622300"/>
                <a:gd name="connsiteX227" fmla="*/ 15893 w 1721798"/>
                <a:gd name="connsiteY227" fmla="*/ 49224 h 622300"/>
                <a:gd name="connsiteX228" fmla="*/ 23801 w 1721798"/>
                <a:gd name="connsiteY228" fmla="*/ 46050 h 622300"/>
                <a:gd name="connsiteX229" fmla="*/ 32546 w 1721798"/>
                <a:gd name="connsiteY229" fmla="*/ 41259 h 622300"/>
                <a:gd name="connsiteX230" fmla="*/ 44484 w 1721798"/>
                <a:gd name="connsiteY230" fmla="*/ 36529 h 622300"/>
                <a:gd name="connsiteX231" fmla="*/ 57944 w 1721798"/>
                <a:gd name="connsiteY231" fmla="*/ 32546 h 622300"/>
                <a:gd name="connsiteX232" fmla="*/ 71403 w 1721798"/>
                <a:gd name="connsiteY232" fmla="*/ 27755 h 622300"/>
                <a:gd name="connsiteX233" fmla="*/ 86535 w 1721798"/>
                <a:gd name="connsiteY233" fmla="*/ 22216 h 622300"/>
                <a:gd name="connsiteX234" fmla="*/ 103188 w 1721798"/>
                <a:gd name="connsiteY234" fmla="*/ 17487 h 622300"/>
                <a:gd name="connsiteX235" fmla="*/ 120678 w 1721798"/>
                <a:gd name="connsiteY235" fmla="*/ 14313 h 622300"/>
                <a:gd name="connsiteX236" fmla="*/ 139688 w 1721798"/>
                <a:gd name="connsiteY236" fmla="*/ 10330 h 622300"/>
                <a:gd name="connsiteX237" fmla="*/ 158775 w 1721798"/>
                <a:gd name="connsiteY237" fmla="*/ 6348 h 622300"/>
                <a:gd name="connsiteX238" fmla="*/ 180218 w 1721798"/>
                <a:gd name="connsiteY238" fmla="*/ 3983 h 622300"/>
                <a:gd name="connsiteX239" fmla="*/ 200825 w 1721798"/>
                <a:gd name="connsiteY239" fmla="*/ 2365 h 622300"/>
                <a:gd name="connsiteX240" fmla="*/ 211167 w 1721798"/>
                <a:gd name="connsiteY240" fmla="*/ 809 h 622300"/>
                <a:gd name="connsiteX241" fmla="*/ 221433 w 1721798"/>
                <a:gd name="connsiteY241" fmla="*/ 809 h 622300"/>
                <a:gd name="connsiteX242" fmla="*/ 232535 w 1721798"/>
                <a:gd name="connsiteY242" fmla="*/ 809 h 622300"/>
                <a:gd name="connsiteX243" fmla="*/ 242876 w 1721798"/>
                <a:gd name="connsiteY24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983890 w 1721798"/>
                <a:gd name="connsiteY32" fmla="*/ 101646 h 622300"/>
                <a:gd name="connsiteX33" fmla="*/ 990253 w 1721798"/>
                <a:gd name="connsiteY33" fmla="*/ 100055 h 622300"/>
                <a:gd name="connsiteX34" fmla="*/ 1035589 w 1721798"/>
                <a:gd name="connsiteY34" fmla="*/ 93691 h 622300"/>
                <a:gd name="connsiteX35" fmla="*/ 1047519 w 1721798"/>
                <a:gd name="connsiteY35" fmla="*/ 92100 h 622300"/>
                <a:gd name="connsiteX36" fmla="*/ 1137395 w 1721798"/>
                <a:gd name="connsiteY36" fmla="*/ 82554 h 622300"/>
                <a:gd name="connsiteX37" fmla="*/ 1162051 w 1721798"/>
                <a:gd name="connsiteY37" fmla="*/ 80963 h 622300"/>
                <a:gd name="connsiteX38" fmla="*/ 1161685 w 1721798"/>
                <a:gd name="connsiteY38" fmla="*/ 82474 h 622300"/>
                <a:gd name="connsiteX39" fmla="*/ 1225712 w 1721798"/>
                <a:gd name="connsiteY39" fmla="*/ 80300 h 622300"/>
                <a:gd name="connsiteX40" fmla="*/ 1230440 w 1721798"/>
                <a:gd name="connsiteY40" fmla="*/ 81105 h 622300"/>
                <a:gd name="connsiteX41" fmla="*/ 1237622 w 1721798"/>
                <a:gd name="connsiteY41" fmla="*/ 81910 h 622300"/>
                <a:gd name="connsiteX42" fmla="*/ 1271735 w 1721798"/>
                <a:gd name="connsiteY42" fmla="*/ 88251 h 622300"/>
                <a:gd name="connsiteX43" fmla="*/ 1285261 w 1721798"/>
                <a:gd name="connsiteY43" fmla="*/ 91422 h 622300"/>
                <a:gd name="connsiteX44" fmla="*/ 1301121 w 1721798"/>
                <a:gd name="connsiteY44" fmla="*/ 93787 h 622300"/>
                <a:gd name="connsiteX45" fmla="*/ 1349539 w 1721798"/>
                <a:gd name="connsiteY45" fmla="*/ 103298 h 622300"/>
                <a:gd name="connsiteX46" fmla="*/ 1365399 w 1721798"/>
                <a:gd name="connsiteY46" fmla="*/ 106519 h 622300"/>
                <a:gd name="connsiteX47" fmla="*/ 1407472 w 1721798"/>
                <a:gd name="connsiteY47" fmla="*/ 116835 h 622300"/>
                <a:gd name="connsiteX48" fmla="*/ 1417766 w 1721798"/>
                <a:gd name="connsiteY48" fmla="*/ 119200 h 622300"/>
                <a:gd name="connsiteX49" fmla="*/ 1436020 w 1721798"/>
                <a:gd name="connsiteY49" fmla="*/ 126346 h 622300"/>
                <a:gd name="connsiteX50" fmla="*/ 1465406 w 1721798"/>
                <a:gd name="connsiteY50" fmla="*/ 141443 h 622300"/>
                <a:gd name="connsiteX51" fmla="*/ 1476538 w 1721798"/>
                <a:gd name="connsiteY51" fmla="*/ 148539 h 622300"/>
                <a:gd name="connsiteX52" fmla="*/ 1486054 w 1721798"/>
                <a:gd name="connsiteY52" fmla="*/ 157295 h 622300"/>
                <a:gd name="connsiteX53" fmla="*/ 1500358 w 1721798"/>
                <a:gd name="connsiteY53" fmla="*/ 172393 h 622300"/>
                <a:gd name="connsiteX54" fmla="*/ 1506702 w 1721798"/>
                <a:gd name="connsiteY54" fmla="*/ 178733 h 622300"/>
                <a:gd name="connsiteX55" fmla="*/ 1516996 w 1721798"/>
                <a:gd name="connsiteY55" fmla="*/ 193831 h 622300"/>
                <a:gd name="connsiteX56" fmla="*/ 1523340 w 1721798"/>
                <a:gd name="connsiteY56" fmla="*/ 208877 h 622300"/>
                <a:gd name="connsiteX57" fmla="*/ 1524178 w 1721798"/>
                <a:gd name="connsiteY57" fmla="*/ 227145 h 622300"/>
                <a:gd name="connsiteX58" fmla="*/ 1516996 w 1721798"/>
                <a:gd name="connsiteY58" fmla="*/ 247778 h 622300"/>
                <a:gd name="connsiteX59" fmla="*/ 1510652 w 1721798"/>
                <a:gd name="connsiteY59" fmla="*/ 258094 h 622300"/>
                <a:gd name="connsiteX60" fmla="*/ 1503530 w 1721798"/>
                <a:gd name="connsiteY60" fmla="*/ 269216 h 622300"/>
                <a:gd name="connsiteX61" fmla="*/ 1497186 w 1721798"/>
                <a:gd name="connsiteY61" fmla="*/ 280337 h 622300"/>
                <a:gd name="connsiteX62" fmla="*/ 1489226 w 1721798"/>
                <a:gd name="connsiteY62" fmla="*/ 291459 h 622300"/>
                <a:gd name="connsiteX63" fmla="*/ 1482882 w 1721798"/>
                <a:gd name="connsiteY63" fmla="*/ 300165 h 622300"/>
                <a:gd name="connsiteX64" fmla="*/ 1478932 w 1721798"/>
                <a:gd name="connsiteY64" fmla="*/ 308116 h 622300"/>
                <a:gd name="connsiteX65" fmla="*/ 1474922 w 1721798"/>
                <a:gd name="connsiteY65" fmla="*/ 312091 h 622300"/>
                <a:gd name="connsiteX66" fmla="*/ 1474144 w 1721798"/>
                <a:gd name="connsiteY66" fmla="*/ 314457 h 622300"/>
                <a:gd name="connsiteX67" fmla="*/ 1475760 w 1721798"/>
                <a:gd name="connsiteY67" fmla="*/ 314457 h 622300"/>
                <a:gd name="connsiteX68" fmla="*/ 1481266 w 1721798"/>
                <a:gd name="connsiteY68" fmla="*/ 312091 h 622300"/>
                <a:gd name="connsiteX69" fmla="*/ 1489226 w 1721798"/>
                <a:gd name="connsiteY69" fmla="*/ 311286 h 622300"/>
                <a:gd name="connsiteX70" fmla="*/ 1499520 w 1721798"/>
                <a:gd name="connsiteY70" fmla="*/ 309676 h 622300"/>
                <a:gd name="connsiteX71" fmla="*/ 1511430 w 1721798"/>
                <a:gd name="connsiteY71" fmla="*/ 308921 h 622300"/>
                <a:gd name="connsiteX72" fmla="*/ 1524178 w 1721798"/>
                <a:gd name="connsiteY72" fmla="*/ 307311 h 622300"/>
                <a:gd name="connsiteX73" fmla="*/ 1536865 w 1721798"/>
                <a:gd name="connsiteY73" fmla="*/ 307311 h 622300"/>
                <a:gd name="connsiteX74" fmla="*/ 1551169 w 1721798"/>
                <a:gd name="connsiteY74" fmla="*/ 307311 h 622300"/>
                <a:gd name="connsiteX75" fmla="*/ 1560685 w 1721798"/>
                <a:gd name="connsiteY75" fmla="*/ 308116 h 622300"/>
                <a:gd name="connsiteX76" fmla="*/ 1572595 w 1721798"/>
                <a:gd name="connsiteY76" fmla="*/ 309676 h 622300"/>
                <a:gd name="connsiteX77" fmla="*/ 1585283 w 1721798"/>
                <a:gd name="connsiteY77" fmla="*/ 311286 h 622300"/>
                <a:gd name="connsiteX78" fmla="*/ 1599587 w 1721798"/>
                <a:gd name="connsiteY78" fmla="*/ 315262 h 622300"/>
                <a:gd name="connsiteX79" fmla="*/ 1613053 w 1721798"/>
                <a:gd name="connsiteY79" fmla="*/ 318432 h 622300"/>
                <a:gd name="connsiteX80" fmla="*/ 1627357 w 1721798"/>
                <a:gd name="connsiteY80" fmla="*/ 322408 h 622300"/>
                <a:gd name="connsiteX81" fmla="*/ 1641601 w 1721798"/>
                <a:gd name="connsiteY81" fmla="*/ 327138 h 622300"/>
                <a:gd name="connsiteX82" fmla="*/ 1655905 w 1721798"/>
                <a:gd name="connsiteY82" fmla="*/ 330309 h 622300"/>
                <a:gd name="connsiteX83" fmla="*/ 1668593 w 1721798"/>
                <a:gd name="connsiteY83" fmla="*/ 335089 h 622300"/>
                <a:gd name="connsiteX84" fmla="*/ 1681340 w 1721798"/>
                <a:gd name="connsiteY84" fmla="*/ 339065 h 622300"/>
                <a:gd name="connsiteX85" fmla="*/ 1692412 w 1721798"/>
                <a:gd name="connsiteY85" fmla="*/ 343846 h 622300"/>
                <a:gd name="connsiteX86" fmla="*/ 1702766 w 1721798"/>
                <a:gd name="connsiteY86" fmla="*/ 346211 h 622300"/>
                <a:gd name="connsiteX87" fmla="*/ 1710666 w 1721798"/>
                <a:gd name="connsiteY87" fmla="*/ 348576 h 622300"/>
                <a:gd name="connsiteX88" fmla="*/ 1716232 w 1721798"/>
                <a:gd name="connsiteY88" fmla="*/ 351747 h 622300"/>
                <a:gd name="connsiteX89" fmla="*/ 1721020 w 1721798"/>
                <a:gd name="connsiteY89" fmla="*/ 352552 h 622300"/>
                <a:gd name="connsiteX90" fmla="*/ 1721798 w 1721798"/>
                <a:gd name="connsiteY90" fmla="*/ 353357 h 622300"/>
                <a:gd name="connsiteX91" fmla="*/ 1596415 w 1721798"/>
                <a:gd name="connsiteY91" fmla="*/ 408914 h 622300"/>
                <a:gd name="connsiteX92" fmla="*/ 1697200 w 1721798"/>
                <a:gd name="connsiteY92" fmla="*/ 506543 h 622300"/>
                <a:gd name="connsiteX93" fmla="*/ 1695584 w 1721798"/>
                <a:gd name="connsiteY93" fmla="*/ 506543 h 622300"/>
                <a:gd name="connsiteX94" fmla="*/ 1690018 w 1721798"/>
                <a:gd name="connsiteY94" fmla="*/ 504932 h 622300"/>
                <a:gd name="connsiteX95" fmla="*/ 1682118 w 1721798"/>
                <a:gd name="connsiteY95" fmla="*/ 503372 h 622300"/>
                <a:gd name="connsiteX96" fmla="*/ 1671765 w 1721798"/>
                <a:gd name="connsiteY96" fmla="*/ 501762 h 622300"/>
                <a:gd name="connsiteX97" fmla="*/ 1659915 w 1721798"/>
                <a:gd name="connsiteY97" fmla="*/ 498592 h 622300"/>
                <a:gd name="connsiteX98" fmla="*/ 1644833 w 1721798"/>
                <a:gd name="connsiteY98" fmla="*/ 496226 h 622300"/>
                <a:gd name="connsiteX99" fmla="*/ 1630529 w 1721798"/>
                <a:gd name="connsiteY99" fmla="*/ 493056 h 622300"/>
                <a:gd name="connsiteX100" fmla="*/ 1614669 w 1721798"/>
                <a:gd name="connsiteY100" fmla="*/ 490691 h 622300"/>
                <a:gd name="connsiteX101" fmla="*/ 1599587 w 1721798"/>
                <a:gd name="connsiteY101" fmla="*/ 488275 h 622300"/>
                <a:gd name="connsiteX102" fmla="*/ 1583667 w 1721798"/>
                <a:gd name="connsiteY102" fmla="*/ 485105 h 622300"/>
                <a:gd name="connsiteX103" fmla="*/ 1569423 w 1721798"/>
                <a:gd name="connsiteY103" fmla="*/ 482740 h 622300"/>
                <a:gd name="connsiteX104" fmla="*/ 1555119 w 1721798"/>
                <a:gd name="connsiteY104" fmla="*/ 480374 h 622300"/>
                <a:gd name="connsiteX105" fmla="*/ 1543209 w 1721798"/>
                <a:gd name="connsiteY105" fmla="*/ 478764 h 622300"/>
                <a:gd name="connsiteX106" fmla="*/ 1533693 w 1721798"/>
                <a:gd name="connsiteY106" fmla="*/ 477959 h 622300"/>
                <a:gd name="connsiteX107" fmla="*/ 1525734 w 1721798"/>
                <a:gd name="connsiteY107" fmla="*/ 477154 h 622300"/>
                <a:gd name="connsiteX108" fmla="*/ 1521784 w 1721798"/>
                <a:gd name="connsiteY108" fmla="*/ 477154 h 622300"/>
                <a:gd name="connsiteX109" fmla="*/ 1512268 w 1721798"/>
                <a:gd name="connsiteY109" fmla="*/ 477959 h 622300"/>
                <a:gd name="connsiteX110" fmla="*/ 1497964 w 1721798"/>
                <a:gd name="connsiteY110" fmla="*/ 479569 h 622300"/>
                <a:gd name="connsiteX111" fmla="*/ 1479710 w 1721798"/>
                <a:gd name="connsiteY111" fmla="*/ 481129 h 622300"/>
                <a:gd name="connsiteX112" fmla="*/ 1459062 w 1721798"/>
                <a:gd name="connsiteY112" fmla="*/ 484300 h 622300"/>
                <a:gd name="connsiteX113" fmla="*/ 1437636 w 1721798"/>
                <a:gd name="connsiteY113" fmla="*/ 488275 h 622300"/>
                <a:gd name="connsiteX114" fmla="*/ 1416210 w 1721798"/>
                <a:gd name="connsiteY114" fmla="*/ 493056 h 622300"/>
                <a:gd name="connsiteX115" fmla="*/ 1397956 w 1721798"/>
                <a:gd name="connsiteY115" fmla="*/ 498592 h 622300"/>
                <a:gd name="connsiteX116" fmla="*/ 1383653 w 1721798"/>
                <a:gd name="connsiteY116" fmla="*/ 506543 h 622300"/>
                <a:gd name="connsiteX117" fmla="*/ 1370965 w 1721798"/>
                <a:gd name="connsiteY117" fmla="*/ 514494 h 622300"/>
                <a:gd name="connsiteX118" fmla="*/ 1357439 w 1721798"/>
                <a:gd name="connsiteY118" fmla="*/ 521640 h 622300"/>
                <a:gd name="connsiteX119" fmla="*/ 1344751 w 1721798"/>
                <a:gd name="connsiteY119" fmla="*/ 529541 h 622300"/>
                <a:gd name="connsiteX120" fmla="*/ 1332063 w 1721798"/>
                <a:gd name="connsiteY120" fmla="*/ 537492 h 622300"/>
                <a:gd name="connsiteX121" fmla="*/ 1318597 w 1721798"/>
                <a:gd name="connsiteY121" fmla="*/ 544638 h 622300"/>
                <a:gd name="connsiteX122" fmla="*/ 1305071 w 1721798"/>
                <a:gd name="connsiteY122" fmla="*/ 551784 h 622300"/>
                <a:gd name="connsiteX123" fmla="*/ 1290767 w 1721798"/>
                <a:gd name="connsiteY123" fmla="*/ 559735 h 622300"/>
                <a:gd name="connsiteX124" fmla="*/ 1277301 w 1721798"/>
                <a:gd name="connsiteY124" fmla="*/ 567686 h 622300"/>
                <a:gd name="connsiteX125" fmla="*/ 1267785 w 1721798"/>
                <a:gd name="connsiteY125" fmla="*/ 571611 h 622300"/>
                <a:gd name="connsiteX126" fmla="*/ 1256653 w 1721798"/>
                <a:gd name="connsiteY126" fmla="*/ 575587 h 622300"/>
                <a:gd name="connsiteX127" fmla="*/ 1242350 w 1721798"/>
                <a:gd name="connsiteY127" fmla="*/ 579563 h 622300"/>
                <a:gd name="connsiteX128" fmla="*/ 1227268 w 1721798"/>
                <a:gd name="connsiteY128" fmla="*/ 581928 h 622300"/>
                <a:gd name="connsiteX129" fmla="*/ 1209852 w 1721798"/>
                <a:gd name="connsiteY129" fmla="*/ 583538 h 622300"/>
                <a:gd name="connsiteX130" fmla="*/ 1191598 w 1721798"/>
                <a:gd name="connsiteY130" fmla="*/ 583538 h 622300"/>
                <a:gd name="connsiteX131" fmla="*/ 1170950 w 1721798"/>
                <a:gd name="connsiteY131" fmla="*/ 581928 h 622300"/>
                <a:gd name="connsiteX132" fmla="*/ 1151080 w 1721798"/>
                <a:gd name="connsiteY132" fmla="*/ 578003 h 622300"/>
                <a:gd name="connsiteX133" fmla="*/ 1143958 w 1721798"/>
                <a:gd name="connsiteY133" fmla="*/ 574782 h 622300"/>
                <a:gd name="connsiteX134" fmla="*/ 1138392 w 1721798"/>
                <a:gd name="connsiteY134" fmla="*/ 568441 h 622300"/>
                <a:gd name="connsiteX135" fmla="*/ 1132826 w 1721798"/>
                <a:gd name="connsiteY135" fmla="*/ 559735 h 622300"/>
                <a:gd name="connsiteX136" fmla="*/ 1128876 w 1721798"/>
                <a:gd name="connsiteY136" fmla="*/ 550224 h 622300"/>
                <a:gd name="connsiteX137" fmla="*/ 1126482 w 1721798"/>
                <a:gd name="connsiteY137" fmla="*/ 539857 h 622300"/>
                <a:gd name="connsiteX138" fmla="*/ 1124926 w 1721798"/>
                <a:gd name="connsiteY138" fmla="*/ 531151 h 622300"/>
                <a:gd name="connsiteX139" fmla="*/ 1123310 w 1721798"/>
                <a:gd name="connsiteY139" fmla="*/ 522395 h 622300"/>
                <a:gd name="connsiteX140" fmla="*/ 1124926 w 1721798"/>
                <a:gd name="connsiteY140" fmla="*/ 516859 h 622300"/>
                <a:gd name="connsiteX141" fmla="*/ 1136776 w 1721798"/>
                <a:gd name="connsiteY141" fmla="*/ 482740 h 622300"/>
                <a:gd name="connsiteX142" fmla="*/ 1151080 w 1721798"/>
                <a:gd name="connsiteY142" fmla="*/ 450180 h 622300"/>
                <a:gd name="connsiteX143" fmla="*/ 1165384 w 1721798"/>
                <a:gd name="connsiteY143" fmla="*/ 420036 h 622300"/>
                <a:gd name="connsiteX144" fmla="*/ 1180466 w 1721798"/>
                <a:gd name="connsiteY144" fmla="*/ 393817 h 622300"/>
                <a:gd name="connsiteX145" fmla="*/ 1193932 w 1721798"/>
                <a:gd name="connsiteY145" fmla="*/ 372379 h 622300"/>
                <a:gd name="connsiteX146" fmla="*/ 1205064 w 1721798"/>
                <a:gd name="connsiteY146" fmla="*/ 356527 h 622300"/>
                <a:gd name="connsiteX147" fmla="*/ 1212186 w 1721798"/>
                <a:gd name="connsiteY147" fmla="*/ 345406 h 622300"/>
                <a:gd name="connsiteX148" fmla="*/ 1215358 w 1721798"/>
                <a:gd name="connsiteY148" fmla="*/ 341430 h 622300"/>
                <a:gd name="connsiteX149" fmla="*/ 1099050 w 1721798"/>
                <a:gd name="connsiteY149" fmla="*/ 340794 h 622300"/>
                <a:gd name="connsiteX150" fmla="*/ 414349 w 1721798"/>
                <a:gd name="connsiteY150" fmla="*/ 593737 h 622300"/>
                <a:gd name="connsiteX151" fmla="*/ 372299 w 1721798"/>
                <a:gd name="connsiteY151" fmla="*/ 610414 h 622300"/>
                <a:gd name="connsiteX152" fmla="*/ 360360 w 1721798"/>
                <a:gd name="connsiteY152" fmla="*/ 615144 h 622300"/>
                <a:gd name="connsiteX153" fmla="*/ 349258 w 1721798"/>
                <a:gd name="connsiteY153" fmla="*/ 619126 h 622300"/>
                <a:gd name="connsiteX154" fmla="*/ 340513 w 1721798"/>
                <a:gd name="connsiteY154" fmla="*/ 621491 h 622300"/>
                <a:gd name="connsiteX155" fmla="*/ 331769 w 1721798"/>
                <a:gd name="connsiteY155" fmla="*/ 622300 h 622300"/>
                <a:gd name="connsiteX156" fmla="*/ 325457 w 1721798"/>
                <a:gd name="connsiteY156" fmla="*/ 622300 h 622300"/>
                <a:gd name="connsiteX157" fmla="*/ 311161 w 1721798"/>
                <a:gd name="connsiteY157" fmla="*/ 619126 h 622300"/>
                <a:gd name="connsiteX158" fmla="*/ 295269 w 1721798"/>
                <a:gd name="connsiteY158" fmla="*/ 610414 h 622300"/>
                <a:gd name="connsiteX159" fmla="*/ 280213 w 1721798"/>
                <a:gd name="connsiteY159" fmla="*/ 598466 h 622300"/>
                <a:gd name="connsiteX160" fmla="*/ 263559 w 1721798"/>
                <a:gd name="connsiteY160" fmla="*/ 584215 h 622300"/>
                <a:gd name="connsiteX161" fmla="*/ 247667 w 1721798"/>
                <a:gd name="connsiteY161" fmla="*/ 566729 h 622300"/>
                <a:gd name="connsiteX162" fmla="*/ 232535 w 1721798"/>
                <a:gd name="connsiteY162" fmla="*/ 548495 h 622300"/>
                <a:gd name="connsiteX163" fmla="*/ 216718 w 1721798"/>
                <a:gd name="connsiteY163" fmla="*/ 528644 h 622300"/>
                <a:gd name="connsiteX164" fmla="*/ 202422 w 1721798"/>
                <a:gd name="connsiteY164" fmla="*/ 507237 h 622300"/>
                <a:gd name="connsiteX165" fmla="*/ 188126 w 1721798"/>
                <a:gd name="connsiteY165" fmla="*/ 487385 h 622300"/>
                <a:gd name="connsiteX166" fmla="*/ 175428 w 1721798"/>
                <a:gd name="connsiteY166" fmla="*/ 467534 h 622300"/>
                <a:gd name="connsiteX167" fmla="*/ 163489 w 1721798"/>
                <a:gd name="connsiteY167" fmla="*/ 447683 h 622300"/>
                <a:gd name="connsiteX168" fmla="*/ 153984 w 1721798"/>
                <a:gd name="connsiteY168" fmla="*/ 431005 h 622300"/>
                <a:gd name="connsiteX169" fmla="*/ 145239 w 1721798"/>
                <a:gd name="connsiteY169" fmla="*/ 415945 h 622300"/>
                <a:gd name="connsiteX170" fmla="*/ 138928 w 1721798"/>
                <a:gd name="connsiteY170" fmla="*/ 403997 h 622300"/>
                <a:gd name="connsiteX171" fmla="*/ 134137 w 1721798"/>
                <a:gd name="connsiteY171" fmla="*/ 395285 h 622300"/>
                <a:gd name="connsiteX172" fmla="*/ 132540 w 1721798"/>
                <a:gd name="connsiteY172" fmla="*/ 390556 h 622300"/>
                <a:gd name="connsiteX173" fmla="*/ 133377 w 1721798"/>
                <a:gd name="connsiteY173" fmla="*/ 384146 h 622300"/>
                <a:gd name="connsiteX174" fmla="*/ 137331 w 1721798"/>
                <a:gd name="connsiteY174" fmla="*/ 373069 h 622300"/>
                <a:gd name="connsiteX175" fmla="*/ 143642 w 1721798"/>
                <a:gd name="connsiteY175" fmla="*/ 361183 h 622300"/>
                <a:gd name="connsiteX176" fmla="*/ 151627 w 1721798"/>
                <a:gd name="connsiteY176" fmla="*/ 347679 h 622300"/>
                <a:gd name="connsiteX177" fmla="*/ 161892 w 1721798"/>
                <a:gd name="connsiteY177" fmla="*/ 334175 h 622300"/>
                <a:gd name="connsiteX178" fmla="*/ 170637 w 1721798"/>
                <a:gd name="connsiteY178" fmla="*/ 320671 h 622300"/>
                <a:gd name="connsiteX179" fmla="*/ 180218 w 1721798"/>
                <a:gd name="connsiteY179" fmla="*/ 311150 h 622300"/>
                <a:gd name="connsiteX180" fmla="*/ 187290 w 1721798"/>
                <a:gd name="connsiteY180" fmla="*/ 303994 h 622300"/>
                <a:gd name="connsiteX181" fmla="*/ 207973 w 1721798"/>
                <a:gd name="connsiteY181" fmla="*/ 288934 h 622300"/>
                <a:gd name="connsiteX182" fmla="*/ 228580 w 1721798"/>
                <a:gd name="connsiteY182" fmla="*/ 274621 h 622300"/>
                <a:gd name="connsiteX183" fmla="*/ 250024 w 1721798"/>
                <a:gd name="connsiteY183" fmla="*/ 260370 h 622300"/>
                <a:gd name="connsiteX184" fmla="*/ 269871 w 1721798"/>
                <a:gd name="connsiteY184" fmla="*/ 247675 h 622300"/>
                <a:gd name="connsiteX185" fmla="*/ 287360 w 1721798"/>
                <a:gd name="connsiteY185" fmla="*/ 238154 h 622300"/>
                <a:gd name="connsiteX186" fmla="*/ 300820 w 1721798"/>
                <a:gd name="connsiteY186" fmla="*/ 229380 h 622300"/>
                <a:gd name="connsiteX187" fmla="*/ 310325 w 1721798"/>
                <a:gd name="connsiteY187" fmla="*/ 223841 h 622300"/>
                <a:gd name="connsiteX188" fmla="*/ 313519 w 1721798"/>
                <a:gd name="connsiteY188" fmla="*/ 222223 h 622300"/>
                <a:gd name="connsiteX189" fmla="*/ 311161 w 1721798"/>
                <a:gd name="connsiteY189" fmla="*/ 221477 h 622300"/>
                <a:gd name="connsiteX190" fmla="*/ 304774 w 1721798"/>
                <a:gd name="connsiteY190" fmla="*/ 219859 h 622300"/>
                <a:gd name="connsiteX191" fmla="*/ 293672 w 1721798"/>
                <a:gd name="connsiteY191" fmla="*/ 216685 h 622300"/>
                <a:gd name="connsiteX192" fmla="*/ 277779 w 1721798"/>
                <a:gd name="connsiteY192" fmla="*/ 213511 h 622300"/>
                <a:gd name="connsiteX193" fmla="*/ 259529 w 1721798"/>
                <a:gd name="connsiteY193" fmla="*/ 210337 h 622300"/>
                <a:gd name="connsiteX194" fmla="*/ 238162 w 1721798"/>
                <a:gd name="connsiteY194" fmla="*/ 207973 h 622300"/>
                <a:gd name="connsiteX195" fmla="*/ 212688 w 1721798"/>
                <a:gd name="connsiteY195" fmla="*/ 206355 h 622300"/>
                <a:gd name="connsiteX196" fmla="*/ 185769 w 1721798"/>
                <a:gd name="connsiteY196" fmla="*/ 207973 h 622300"/>
                <a:gd name="connsiteX197" fmla="*/ 167519 w 1721798"/>
                <a:gd name="connsiteY197" fmla="*/ 209528 h 622300"/>
                <a:gd name="connsiteX198" fmla="*/ 145239 w 1721798"/>
                <a:gd name="connsiteY198" fmla="*/ 214320 h 622300"/>
                <a:gd name="connsiteX199" fmla="*/ 121438 w 1721798"/>
                <a:gd name="connsiteY199" fmla="*/ 218303 h 622300"/>
                <a:gd name="connsiteX200" fmla="*/ 97637 w 1721798"/>
                <a:gd name="connsiteY200" fmla="*/ 223841 h 622300"/>
                <a:gd name="connsiteX201" fmla="*/ 74597 w 1721798"/>
                <a:gd name="connsiteY201" fmla="*/ 229380 h 622300"/>
                <a:gd name="connsiteX202" fmla="*/ 57944 w 1721798"/>
                <a:gd name="connsiteY202" fmla="*/ 234172 h 622300"/>
                <a:gd name="connsiteX203" fmla="*/ 44484 w 1721798"/>
                <a:gd name="connsiteY203" fmla="*/ 238154 h 622300"/>
                <a:gd name="connsiteX204" fmla="*/ 40454 w 1721798"/>
                <a:gd name="connsiteY204" fmla="*/ 238901 h 622300"/>
                <a:gd name="connsiteX205" fmla="*/ 61898 w 1721798"/>
                <a:gd name="connsiteY205" fmla="*/ 186503 h 622300"/>
                <a:gd name="connsiteX206" fmla="*/ 110336 w 1721798"/>
                <a:gd name="connsiteY206" fmla="*/ 131741 h 622300"/>
                <a:gd name="connsiteX207" fmla="*/ 108739 w 1721798"/>
                <a:gd name="connsiteY207" fmla="*/ 130994 h 622300"/>
                <a:gd name="connsiteX208" fmla="*/ 102428 w 1721798"/>
                <a:gd name="connsiteY208" fmla="*/ 129376 h 622300"/>
                <a:gd name="connsiteX209" fmla="*/ 94444 w 1721798"/>
                <a:gd name="connsiteY209" fmla="*/ 126203 h 622300"/>
                <a:gd name="connsiteX210" fmla="*/ 84102 w 1721798"/>
                <a:gd name="connsiteY210" fmla="*/ 123029 h 622300"/>
                <a:gd name="connsiteX211" fmla="*/ 73000 w 1721798"/>
                <a:gd name="connsiteY211" fmla="*/ 119046 h 622300"/>
                <a:gd name="connsiteX212" fmla="*/ 63495 w 1721798"/>
                <a:gd name="connsiteY212" fmla="*/ 114317 h 622300"/>
                <a:gd name="connsiteX213" fmla="*/ 53990 w 1721798"/>
                <a:gd name="connsiteY213" fmla="*/ 109525 h 622300"/>
                <a:gd name="connsiteX214" fmla="*/ 47602 w 1721798"/>
                <a:gd name="connsiteY214" fmla="*/ 106351 h 622300"/>
                <a:gd name="connsiteX215" fmla="*/ 42051 w 1721798"/>
                <a:gd name="connsiteY215" fmla="*/ 101622 h 622300"/>
                <a:gd name="connsiteX216" fmla="*/ 34903 w 1721798"/>
                <a:gd name="connsiteY216" fmla="*/ 95274 h 622300"/>
                <a:gd name="connsiteX217" fmla="*/ 27755 w 1721798"/>
                <a:gd name="connsiteY217" fmla="*/ 88118 h 622300"/>
                <a:gd name="connsiteX218" fmla="*/ 19847 w 1721798"/>
                <a:gd name="connsiteY218" fmla="*/ 80961 h 622300"/>
                <a:gd name="connsiteX219" fmla="*/ 12699 w 1721798"/>
                <a:gd name="connsiteY219" fmla="*/ 72996 h 622300"/>
                <a:gd name="connsiteX220" fmla="*/ 6388 w 1721798"/>
                <a:gd name="connsiteY220" fmla="*/ 66648 h 622300"/>
                <a:gd name="connsiteX221" fmla="*/ 2358 w 1721798"/>
                <a:gd name="connsiteY221" fmla="*/ 61110 h 622300"/>
                <a:gd name="connsiteX222" fmla="*/ 0 w 1721798"/>
                <a:gd name="connsiteY222" fmla="*/ 57127 h 622300"/>
                <a:gd name="connsiteX223" fmla="*/ 761 w 1721798"/>
                <a:gd name="connsiteY223" fmla="*/ 55571 h 622300"/>
                <a:gd name="connsiteX224" fmla="*/ 3954 w 1721798"/>
                <a:gd name="connsiteY224" fmla="*/ 54762 h 622300"/>
                <a:gd name="connsiteX225" fmla="*/ 9505 w 1721798"/>
                <a:gd name="connsiteY225" fmla="*/ 52398 h 622300"/>
                <a:gd name="connsiteX226" fmla="*/ 15893 w 1721798"/>
                <a:gd name="connsiteY226" fmla="*/ 49224 h 622300"/>
                <a:gd name="connsiteX227" fmla="*/ 23801 w 1721798"/>
                <a:gd name="connsiteY227" fmla="*/ 46050 h 622300"/>
                <a:gd name="connsiteX228" fmla="*/ 32546 w 1721798"/>
                <a:gd name="connsiteY228" fmla="*/ 41259 h 622300"/>
                <a:gd name="connsiteX229" fmla="*/ 44484 w 1721798"/>
                <a:gd name="connsiteY229" fmla="*/ 36529 h 622300"/>
                <a:gd name="connsiteX230" fmla="*/ 57944 w 1721798"/>
                <a:gd name="connsiteY230" fmla="*/ 32546 h 622300"/>
                <a:gd name="connsiteX231" fmla="*/ 71403 w 1721798"/>
                <a:gd name="connsiteY231" fmla="*/ 27755 h 622300"/>
                <a:gd name="connsiteX232" fmla="*/ 86535 w 1721798"/>
                <a:gd name="connsiteY232" fmla="*/ 22216 h 622300"/>
                <a:gd name="connsiteX233" fmla="*/ 103188 w 1721798"/>
                <a:gd name="connsiteY233" fmla="*/ 17487 h 622300"/>
                <a:gd name="connsiteX234" fmla="*/ 120678 w 1721798"/>
                <a:gd name="connsiteY234" fmla="*/ 14313 h 622300"/>
                <a:gd name="connsiteX235" fmla="*/ 139688 w 1721798"/>
                <a:gd name="connsiteY235" fmla="*/ 10330 h 622300"/>
                <a:gd name="connsiteX236" fmla="*/ 158775 w 1721798"/>
                <a:gd name="connsiteY236" fmla="*/ 6348 h 622300"/>
                <a:gd name="connsiteX237" fmla="*/ 180218 w 1721798"/>
                <a:gd name="connsiteY237" fmla="*/ 3983 h 622300"/>
                <a:gd name="connsiteX238" fmla="*/ 200825 w 1721798"/>
                <a:gd name="connsiteY238" fmla="*/ 2365 h 622300"/>
                <a:gd name="connsiteX239" fmla="*/ 211167 w 1721798"/>
                <a:gd name="connsiteY239" fmla="*/ 809 h 622300"/>
                <a:gd name="connsiteX240" fmla="*/ 221433 w 1721798"/>
                <a:gd name="connsiteY240" fmla="*/ 809 h 622300"/>
                <a:gd name="connsiteX241" fmla="*/ 232535 w 1721798"/>
                <a:gd name="connsiteY241" fmla="*/ 809 h 622300"/>
                <a:gd name="connsiteX242" fmla="*/ 242876 w 1721798"/>
                <a:gd name="connsiteY24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983890 w 1721798"/>
                <a:gd name="connsiteY32" fmla="*/ 101646 h 622300"/>
                <a:gd name="connsiteX33" fmla="*/ 1035589 w 1721798"/>
                <a:gd name="connsiteY33" fmla="*/ 93691 h 622300"/>
                <a:gd name="connsiteX34" fmla="*/ 1047519 w 1721798"/>
                <a:gd name="connsiteY34" fmla="*/ 92100 h 622300"/>
                <a:gd name="connsiteX35" fmla="*/ 1137395 w 1721798"/>
                <a:gd name="connsiteY35" fmla="*/ 82554 h 622300"/>
                <a:gd name="connsiteX36" fmla="*/ 1162051 w 1721798"/>
                <a:gd name="connsiteY36" fmla="*/ 80963 h 622300"/>
                <a:gd name="connsiteX37" fmla="*/ 1161685 w 1721798"/>
                <a:gd name="connsiteY37" fmla="*/ 82474 h 622300"/>
                <a:gd name="connsiteX38" fmla="*/ 1225712 w 1721798"/>
                <a:gd name="connsiteY38" fmla="*/ 80300 h 622300"/>
                <a:gd name="connsiteX39" fmla="*/ 1230440 w 1721798"/>
                <a:gd name="connsiteY39" fmla="*/ 81105 h 622300"/>
                <a:gd name="connsiteX40" fmla="*/ 1237622 w 1721798"/>
                <a:gd name="connsiteY40" fmla="*/ 81910 h 622300"/>
                <a:gd name="connsiteX41" fmla="*/ 1271735 w 1721798"/>
                <a:gd name="connsiteY41" fmla="*/ 88251 h 622300"/>
                <a:gd name="connsiteX42" fmla="*/ 1285261 w 1721798"/>
                <a:gd name="connsiteY42" fmla="*/ 91422 h 622300"/>
                <a:gd name="connsiteX43" fmla="*/ 1301121 w 1721798"/>
                <a:gd name="connsiteY43" fmla="*/ 93787 h 622300"/>
                <a:gd name="connsiteX44" fmla="*/ 1349539 w 1721798"/>
                <a:gd name="connsiteY44" fmla="*/ 103298 h 622300"/>
                <a:gd name="connsiteX45" fmla="*/ 1365399 w 1721798"/>
                <a:gd name="connsiteY45" fmla="*/ 106519 h 622300"/>
                <a:gd name="connsiteX46" fmla="*/ 1407472 w 1721798"/>
                <a:gd name="connsiteY46" fmla="*/ 116835 h 622300"/>
                <a:gd name="connsiteX47" fmla="*/ 1417766 w 1721798"/>
                <a:gd name="connsiteY47" fmla="*/ 119200 h 622300"/>
                <a:gd name="connsiteX48" fmla="*/ 1436020 w 1721798"/>
                <a:gd name="connsiteY48" fmla="*/ 126346 h 622300"/>
                <a:gd name="connsiteX49" fmla="*/ 1465406 w 1721798"/>
                <a:gd name="connsiteY49" fmla="*/ 141443 h 622300"/>
                <a:gd name="connsiteX50" fmla="*/ 1476538 w 1721798"/>
                <a:gd name="connsiteY50" fmla="*/ 148539 h 622300"/>
                <a:gd name="connsiteX51" fmla="*/ 1486054 w 1721798"/>
                <a:gd name="connsiteY51" fmla="*/ 157295 h 622300"/>
                <a:gd name="connsiteX52" fmla="*/ 1500358 w 1721798"/>
                <a:gd name="connsiteY52" fmla="*/ 172393 h 622300"/>
                <a:gd name="connsiteX53" fmla="*/ 1506702 w 1721798"/>
                <a:gd name="connsiteY53" fmla="*/ 178733 h 622300"/>
                <a:gd name="connsiteX54" fmla="*/ 1516996 w 1721798"/>
                <a:gd name="connsiteY54" fmla="*/ 193831 h 622300"/>
                <a:gd name="connsiteX55" fmla="*/ 1523340 w 1721798"/>
                <a:gd name="connsiteY55" fmla="*/ 208877 h 622300"/>
                <a:gd name="connsiteX56" fmla="*/ 1524178 w 1721798"/>
                <a:gd name="connsiteY56" fmla="*/ 227145 h 622300"/>
                <a:gd name="connsiteX57" fmla="*/ 1516996 w 1721798"/>
                <a:gd name="connsiteY57" fmla="*/ 247778 h 622300"/>
                <a:gd name="connsiteX58" fmla="*/ 1510652 w 1721798"/>
                <a:gd name="connsiteY58" fmla="*/ 258094 h 622300"/>
                <a:gd name="connsiteX59" fmla="*/ 1503530 w 1721798"/>
                <a:gd name="connsiteY59" fmla="*/ 269216 h 622300"/>
                <a:gd name="connsiteX60" fmla="*/ 1497186 w 1721798"/>
                <a:gd name="connsiteY60" fmla="*/ 280337 h 622300"/>
                <a:gd name="connsiteX61" fmla="*/ 1489226 w 1721798"/>
                <a:gd name="connsiteY61" fmla="*/ 291459 h 622300"/>
                <a:gd name="connsiteX62" fmla="*/ 1482882 w 1721798"/>
                <a:gd name="connsiteY62" fmla="*/ 300165 h 622300"/>
                <a:gd name="connsiteX63" fmla="*/ 1478932 w 1721798"/>
                <a:gd name="connsiteY63" fmla="*/ 308116 h 622300"/>
                <a:gd name="connsiteX64" fmla="*/ 1474922 w 1721798"/>
                <a:gd name="connsiteY64" fmla="*/ 312091 h 622300"/>
                <a:gd name="connsiteX65" fmla="*/ 1474144 w 1721798"/>
                <a:gd name="connsiteY65" fmla="*/ 314457 h 622300"/>
                <a:gd name="connsiteX66" fmla="*/ 1475760 w 1721798"/>
                <a:gd name="connsiteY66" fmla="*/ 314457 h 622300"/>
                <a:gd name="connsiteX67" fmla="*/ 1481266 w 1721798"/>
                <a:gd name="connsiteY67" fmla="*/ 312091 h 622300"/>
                <a:gd name="connsiteX68" fmla="*/ 1489226 w 1721798"/>
                <a:gd name="connsiteY68" fmla="*/ 311286 h 622300"/>
                <a:gd name="connsiteX69" fmla="*/ 1499520 w 1721798"/>
                <a:gd name="connsiteY69" fmla="*/ 309676 h 622300"/>
                <a:gd name="connsiteX70" fmla="*/ 1511430 w 1721798"/>
                <a:gd name="connsiteY70" fmla="*/ 308921 h 622300"/>
                <a:gd name="connsiteX71" fmla="*/ 1524178 w 1721798"/>
                <a:gd name="connsiteY71" fmla="*/ 307311 h 622300"/>
                <a:gd name="connsiteX72" fmla="*/ 1536865 w 1721798"/>
                <a:gd name="connsiteY72" fmla="*/ 307311 h 622300"/>
                <a:gd name="connsiteX73" fmla="*/ 1551169 w 1721798"/>
                <a:gd name="connsiteY73" fmla="*/ 307311 h 622300"/>
                <a:gd name="connsiteX74" fmla="*/ 1560685 w 1721798"/>
                <a:gd name="connsiteY74" fmla="*/ 308116 h 622300"/>
                <a:gd name="connsiteX75" fmla="*/ 1572595 w 1721798"/>
                <a:gd name="connsiteY75" fmla="*/ 309676 h 622300"/>
                <a:gd name="connsiteX76" fmla="*/ 1585283 w 1721798"/>
                <a:gd name="connsiteY76" fmla="*/ 311286 h 622300"/>
                <a:gd name="connsiteX77" fmla="*/ 1599587 w 1721798"/>
                <a:gd name="connsiteY77" fmla="*/ 315262 h 622300"/>
                <a:gd name="connsiteX78" fmla="*/ 1613053 w 1721798"/>
                <a:gd name="connsiteY78" fmla="*/ 318432 h 622300"/>
                <a:gd name="connsiteX79" fmla="*/ 1627357 w 1721798"/>
                <a:gd name="connsiteY79" fmla="*/ 322408 h 622300"/>
                <a:gd name="connsiteX80" fmla="*/ 1641601 w 1721798"/>
                <a:gd name="connsiteY80" fmla="*/ 327138 h 622300"/>
                <a:gd name="connsiteX81" fmla="*/ 1655905 w 1721798"/>
                <a:gd name="connsiteY81" fmla="*/ 330309 h 622300"/>
                <a:gd name="connsiteX82" fmla="*/ 1668593 w 1721798"/>
                <a:gd name="connsiteY82" fmla="*/ 335089 h 622300"/>
                <a:gd name="connsiteX83" fmla="*/ 1681340 w 1721798"/>
                <a:gd name="connsiteY83" fmla="*/ 339065 h 622300"/>
                <a:gd name="connsiteX84" fmla="*/ 1692412 w 1721798"/>
                <a:gd name="connsiteY84" fmla="*/ 343846 h 622300"/>
                <a:gd name="connsiteX85" fmla="*/ 1702766 w 1721798"/>
                <a:gd name="connsiteY85" fmla="*/ 346211 h 622300"/>
                <a:gd name="connsiteX86" fmla="*/ 1710666 w 1721798"/>
                <a:gd name="connsiteY86" fmla="*/ 348576 h 622300"/>
                <a:gd name="connsiteX87" fmla="*/ 1716232 w 1721798"/>
                <a:gd name="connsiteY87" fmla="*/ 351747 h 622300"/>
                <a:gd name="connsiteX88" fmla="*/ 1721020 w 1721798"/>
                <a:gd name="connsiteY88" fmla="*/ 352552 h 622300"/>
                <a:gd name="connsiteX89" fmla="*/ 1721798 w 1721798"/>
                <a:gd name="connsiteY89" fmla="*/ 353357 h 622300"/>
                <a:gd name="connsiteX90" fmla="*/ 1596415 w 1721798"/>
                <a:gd name="connsiteY90" fmla="*/ 408914 h 622300"/>
                <a:gd name="connsiteX91" fmla="*/ 1697200 w 1721798"/>
                <a:gd name="connsiteY91" fmla="*/ 506543 h 622300"/>
                <a:gd name="connsiteX92" fmla="*/ 1695584 w 1721798"/>
                <a:gd name="connsiteY92" fmla="*/ 506543 h 622300"/>
                <a:gd name="connsiteX93" fmla="*/ 1690018 w 1721798"/>
                <a:gd name="connsiteY93" fmla="*/ 504932 h 622300"/>
                <a:gd name="connsiteX94" fmla="*/ 1682118 w 1721798"/>
                <a:gd name="connsiteY94" fmla="*/ 503372 h 622300"/>
                <a:gd name="connsiteX95" fmla="*/ 1671765 w 1721798"/>
                <a:gd name="connsiteY95" fmla="*/ 501762 h 622300"/>
                <a:gd name="connsiteX96" fmla="*/ 1659915 w 1721798"/>
                <a:gd name="connsiteY96" fmla="*/ 498592 h 622300"/>
                <a:gd name="connsiteX97" fmla="*/ 1644833 w 1721798"/>
                <a:gd name="connsiteY97" fmla="*/ 496226 h 622300"/>
                <a:gd name="connsiteX98" fmla="*/ 1630529 w 1721798"/>
                <a:gd name="connsiteY98" fmla="*/ 493056 h 622300"/>
                <a:gd name="connsiteX99" fmla="*/ 1614669 w 1721798"/>
                <a:gd name="connsiteY99" fmla="*/ 490691 h 622300"/>
                <a:gd name="connsiteX100" fmla="*/ 1599587 w 1721798"/>
                <a:gd name="connsiteY100" fmla="*/ 488275 h 622300"/>
                <a:gd name="connsiteX101" fmla="*/ 1583667 w 1721798"/>
                <a:gd name="connsiteY101" fmla="*/ 485105 h 622300"/>
                <a:gd name="connsiteX102" fmla="*/ 1569423 w 1721798"/>
                <a:gd name="connsiteY102" fmla="*/ 482740 h 622300"/>
                <a:gd name="connsiteX103" fmla="*/ 1555119 w 1721798"/>
                <a:gd name="connsiteY103" fmla="*/ 480374 h 622300"/>
                <a:gd name="connsiteX104" fmla="*/ 1543209 w 1721798"/>
                <a:gd name="connsiteY104" fmla="*/ 478764 h 622300"/>
                <a:gd name="connsiteX105" fmla="*/ 1533693 w 1721798"/>
                <a:gd name="connsiteY105" fmla="*/ 477959 h 622300"/>
                <a:gd name="connsiteX106" fmla="*/ 1525734 w 1721798"/>
                <a:gd name="connsiteY106" fmla="*/ 477154 h 622300"/>
                <a:gd name="connsiteX107" fmla="*/ 1521784 w 1721798"/>
                <a:gd name="connsiteY107" fmla="*/ 477154 h 622300"/>
                <a:gd name="connsiteX108" fmla="*/ 1512268 w 1721798"/>
                <a:gd name="connsiteY108" fmla="*/ 477959 h 622300"/>
                <a:gd name="connsiteX109" fmla="*/ 1497964 w 1721798"/>
                <a:gd name="connsiteY109" fmla="*/ 479569 h 622300"/>
                <a:gd name="connsiteX110" fmla="*/ 1479710 w 1721798"/>
                <a:gd name="connsiteY110" fmla="*/ 481129 h 622300"/>
                <a:gd name="connsiteX111" fmla="*/ 1459062 w 1721798"/>
                <a:gd name="connsiteY111" fmla="*/ 484300 h 622300"/>
                <a:gd name="connsiteX112" fmla="*/ 1437636 w 1721798"/>
                <a:gd name="connsiteY112" fmla="*/ 488275 h 622300"/>
                <a:gd name="connsiteX113" fmla="*/ 1416210 w 1721798"/>
                <a:gd name="connsiteY113" fmla="*/ 493056 h 622300"/>
                <a:gd name="connsiteX114" fmla="*/ 1397956 w 1721798"/>
                <a:gd name="connsiteY114" fmla="*/ 498592 h 622300"/>
                <a:gd name="connsiteX115" fmla="*/ 1383653 w 1721798"/>
                <a:gd name="connsiteY115" fmla="*/ 506543 h 622300"/>
                <a:gd name="connsiteX116" fmla="*/ 1370965 w 1721798"/>
                <a:gd name="connsiteY116" fmla="*/ 514494 h 622300"/>
                <a:gd name="connsiteX117" fmla="*/ 1357439 w 1721798"/>
                <a:gd name="connsiteY117" fmla="*/ 521640 h 622300"/>
                <a:gd name="connsiteX118" fmla="*/ 1344751 w 1721798"/>
                <a:gd name="connsiteY118" fmla="*/ 529541 h 622300"/>
                <a:gd name="connsiteX119" fmla="*/ 1332063 w 1721798"/>
                <a:gd name="connsiteY119" fmla="*/ 537492 h 622300"/>
                <a:gd name="connsiteX120" fmla="*/ 1318597 w 1721798"/>
                <a:gd name="connsiteY120" fmla="*/ 544638 h 622300"/>
                <a:gd name="connsiteX121" fmla="*/ 1305071 w 1721798"/>
                <a:gd name="connsiteY121" fmla="*/ 551784 h 622300"/>
                <a:gd name="connsiteX122" fmla="*/ 1290767 w 1721798"/>
                <a:gd name="connsiteY122" fmla="*/ 559735 h 622300"/>
                <a:gd name="connsiteX123" fmla="*/ 1277301 w 1721798"/>
                <a:gd name="connsiteY123" fmla="*/ 567686 h 622300"/>
                <a:gd name="connsiteX124" fmla="*/ 1267785 w 1721798"/>
                <a:gd name="connsiteY124" fmla="*/ 571611 h 622300"/>
                <a:gd name="connsiteX125" fmla="*/ 1256653 w 1721798"/>
                <a:gd name="connsiteY125" fmla="*/ 575587 h 622300"/>
                <a:gd name="connsiteX126" fmla="*/ 1242350 w 1721798"/>
                <a:gd name="connsiteY126" fmla="*/ 579563 h 622300"/>
                <a:gd name="connsiteX127" fmla="*/ 1227268 w 1721798"/>
                <a:gd name="connsiteY127" fmla="*/ 581928 h 622300"/>
                <a:gd name="connsiteX128" fmla="*/ 1209852 w 1721798"/>
                <a:gd name="connsiteY128" fmla="*/ 583538 h 622300"/>
                <a:gd name="connsiteX129" fmla="*/ 1191598 w 1721798"/>
                <a:gd name="connsiteY129" fmla="*/ 583538 h 622300"/>
                <a:gd name="connsiteX130" fmla="*/ 1170950 w 1721798"/>
                <a:gd name="connsiteY130" fmla="*/ 581928 h 622300"/>
                <a:gd name="connsiteX131" fmla="*/ 1151080 w 1721798"/>
                <a:gd name="connsiteY131" fmla="*/ 578003 h 622300"/>
                <a:gd name="connsiteX132" fmla="*/ 1143958 w 1721798"/>
                <a:gd name="connsiteY132" fmla="*/ 574782 h 622300"/>
                <a:gd name="connsiteX133" fmla="*/ 1138392 w 1721798"/>
                <a:gd name="connsiteY133" fmla="*/ 568441 h 622300"/>
                <a:gd name="connsiteX134" fmla="*/ 1132826 w 1721798"/>
                <a:gd name="connsiteY134" fmla="*/ 559735 h 622300"/>
                <a:gd name="connsiteX135" fmla="*/ 1128876 w 1721798"/>
                <a:gd name="connsiteY135" fmla="*/ 550224 h 622300"/>
                <a:gd name="connsiteX136" fmla="*/ 1126482 w 1721798"/>
                <a:gd name="connsiteY136" fmla="*/ 539857 h 622300"/>
                <a:gd name="connsiteX137" fmla="*/ 1124926 w 1721798"/>
                <a:gd name="connsiteY137" fmla="*/ 531151 h 622300"/>
                <a:gd name="connsiteX138" fmla="*/ 1123310 w 1721798"/>
                <a:gd name="connsiteY138" fmla="*/ 522395 h 622300"/>
                <a:gd name="connsiteX139" fmla="*/ 1124926 w 1721798"/>
                <a:gd name="connsiteY139" fmla="*/ 516859 h 622300"/>
                <a:gd name="connsiteX140" fmla="*/ 1136776 w 1721798"/>
                <a:gd name="connsiteY140" fmla="*/ 482740 h 622300"/>
                <a:gd name="connsiteX141" fmla="*/ 1151080 w 1721798"/>
                <a:gd name="connsiteY141" fmla="*/ 450180 h 622300"/>
                <a:gd name="connsiteX142" fmla="*/ 1165384 w 1721798"/>
                <a:gd name="connsiteY142" fmla="*/ 420036 h 622300"/>
                <a:gd name="connsiteX143" fmla="*/ 1180466 w 1721798"/>
                <a:gd name="connsiteY143" fmla="*/ 393817 h 622300"/>
                <a:gd name="connsiteX144" fmla="*/ 1193932 w 1721798"/>
                <a:gd name="connsiteY144" fmla="*/ 372379 h 622300"/>
                <a:gd name="connsiteX145" fmla="*/ 1205064 w 1721798"/>
                <a:gd name="connsiteY145" fmla="*/ 356527 h 622300"/>
                <a:gd name="connsiteX146" fmla="*/ 1212186 w 1721798"/>
                <a:gd name="connsiteY146" fmla="*/ 345406 h 622300"/>
                <a:gd name="connsiteX147" fmla="*/ 1215358 w 1721798"/>
                <a:gd name="connsiteY147" fmla="*/ 341430 h 622300"/>
                <a:gd name="connsiteX148" fmla="*/ 1099050 w 1721798"/>
                <a:gd name="connsiteY148" fmla="*/ 340794 h 622300"/>
                <a:gd name="connsiteX149" fmla="*/ 414349 w 1721798"/>
                <a:gd name="connsiteY149" fmla="*/ 593737 h 622300"/>
                <a:gd name="connsiteX150" fmla="*/ 372299 w 1721798"/>
                <a:gd name="connsiteY150" fmla="*/ 610414 h 622300"/>
                <a:gd name="connsiteX151" fmla="*/ 360360 w 1721798"/>
                <a:gd name="connsiteY151" fmla="*/ 615144 h 622300"/>
                <a:gd name="connsiteX152" fmla="*/ 349258 w 1721798"/>
                <a:gd name="connsiteY152" fmla="*/ 619126 h 622300"/>
                <a:gd name="connsiteX153" fmla="*/ 340513 w 1721798"/>
                <a:gd name="connsiteY153" fmla="*/ 621491 h 622300"/>
                <a:gd name="connsiteX154" fmla="*/ 331769 w 1721798"/>
                <a:gd name="connsiteY154" fmla="*/ 622300 h 622300"/>
                <a:gd name="connsiteX155" fmla="*/ 325457 w 1721798"/>
                <a:gd name="connsiteY155" fmla="*/ 622300 h 622300"/>
                <a:gd name="connsiteX156" fmla="*/ 311161 w 1721798"/>
                <a:gd name="connsiteY156" fmla="*/ 619126 h 622300"/>
                <a:gd name="connsiteX157" fmla="*/ 295269 w 1721798"/>
                <a:gd name="connsiteY157" fmla="*/ 610414 h 622300"/>
                <a:gd name="connsiteX158" fmla="*/ 280213 w 1721798"/>
                <a:gd name="connsiteY158" fmla="*/ 598466 h 622300"/>
                <a:gd name="connsiteX159" fmla="*/ 263559 w 1721798"/>
                <a:gd name="connsiteY159" fmla="*/ 584215 h 622300"/>
                <a:gd name="connsiteX160" fmla="*/ 247667 w 1721798"/>
                <a:gd name="connsiteY160" fmla="*/ 566729 h 622300"/>
                <a:gd name="connsiteX161" fmla="*/ 232535 w 1721798"/>
                <a:gd name="connsiteY161" fmla="*/ 548495 h 622300"/>
                <a:gd name="connsiteX162" fmla="*/ 216718 w 1721798"/>
                <a:gd name="connsiteY162" fmla="*/ 528644 h 622300"/>
                <a:gd name="connsiteX163" fmla="*/ 202422 w 1721798"/>
                <a:gd name="connsiteY163" fmla="*/ 507237 h 622300"/>
                <a:gd name="connsiteX164" fmla="*/ 188126 w 1721798"/>
                <a:gd name="connsiteY164" fmla="*/ 487385 h 622300"/>
                <a:gd name="connsiteX165" fmla="*/ 175428 w 1721798"/>
                <a:gd name="connsiteY165" fmla="*/ 467534 h 622300"/>
                <a:gd name="connsiteX166" fmla="*/ 163489 w 1721798"/>
                <a:gd name="connsiteY166" fmla="*/ 447683 h 622300"/>
                <a:gd name="connsiteX167" fmla="*/ 153984 w 1721798"/>
                <a:gd name="connsiteY167" fmla="*/ 431005 h 622300"/>
                <a:gd name="connsiteX168" fmla="*/ 145239 w 1721798"/>
                <a:gd name="connsiteY168" fmla="*/ 415945 h 622300"/>
                <a:gd name="connsiteX169" fmla="*/ 138928 w 1721798"/>
                <a:gd name="connsiteY169" fmla="*/ 403997 h 622300"/>
                <a:gd name="connsiteX170" fmla="*/ 134137 w 1721798"/>
                <a:gd name="connsiteY170" fmla="*/ 395285 h 622300"/>
                <a:gd name="connsiteX171" fmla="*/ 132540 w 1721798"/>
                <a:gd name="connsiteY171" fmla="*/ 390556 h 622300"/>
                <a:gd name="connsiteX172" fmla="*/ 133377 w 1721798"/>
                <a:gd name="connsiteY172" fmla="*/ 384146 h 622300"/>
                <a:gd name="connsiteX173" fmla="*/ 137331 w 1721798"/>
                <a:gd name="connsiteY173" fmla="*/ 373069 h 622300"/>
                <a:gd name="connsiteX174" fmla="*/ 143642 w 1721798"/>
                <a:gd name="connsiteY174" fmla="*/ 361183 h 622300"/>
                <a:gd name="connsiteX175" fmla="*/ 151627 w 1721798"/>
                <a:gd name="connsiteY175" fmla="*/ 347679 h 622300"/>
                <a:gd name="connsiteX176" fmla="*/ 161892 w 1721798"/>
                <a:gd name="connsiteY176" fmla="*/ 334175 h 622300"/>
                <a:gd name="connsiteX177" fmla="*/ 170637 w 1721798"/>
                <a:gd name="connsiteY177" fmla="*/ 320671 h 622300"/>
                <a:gd name="connsiteX178" fmla="*/ 180218 w 1721798"/>
                <a:gd name="connsiteY178" fmla="*/ 311150 h 622300"/>
                <a:gd name="connsiteX179" fmla="*/ 187290 w 1721798"/>
                <a:gd name="connsiteY179" fmla="*/ 303994 h 622300"/>
                <a:gd name="connsiteX180" fmla="*/ 207973 w 1721798"/>
                <a:gd name="connsiteY180" fmla="*/ 288934 h 622300"/>
                <a:gd name="connsiteX181" fmla="*/ 228580 w 1721798"/>
                <a:gd name="connsiteY181" fmla="*/ 274621 h 622300"/>
                <a:gd name="connsiteX182" fmla="*/ 250024 w 1721798"/>
                <a:gd name="connsiteY182" fmla="*/ 260370 h 622300"/>
                <a:gd name="connsiteX183" fmla="*/ 269871 w 1721798"/>
                <a:gd name="connsiteY183" fmla="*/ 247675 h 622300"/>
                <a:gd name="connsiteX184" fmla="*/ 287360 w 1721798"/>
                <a:gd name="connsiteY184" fmla="*/ 238154 h 622300"/>
                <a:gd name="connsiteX185" fmla="*/ 300820 w 1721798"/>
                <a:gd name="connsiteY185" fmla="*/ 229380 h 622300"/>
                <a:gd name="connsiteX186" fmla="*/ 310325 w 1721798"/>
                <a:gd name="connsiteY186" fmla="*/ 223841 h 622300"/>
                <a:gd name="connsiteX187" fmla="*/ 313519 w 1721798"/>
                <a:gd name="connsiteY187" fmla="*/ 222223 h 622300"/>
                <a:gd name="connsiteX188" fmla="*/ 311161 w 1721798"/>
                <a:gd name="connsiteY188" fmla="*/ 221477 h 622300"/>
                <a:gd name="connsiteX189" fmla="*/ 304774 w 1721798"/>
                <a:gd name="connsiteY189" fmla="*/ 219859 h 622300"/>
                <a:gd name="connsiteX190" fmla="*/ 293672 w 1721798"/>
                <a:gd name="connsiteY190" fmla="*/ 216685 h 622300"/>
                <a:gd name="connsiteX191" fmla="*/ 277779 w 1721798"/>
                <a:gd name="connsiteY191" fmla="*/ 213511 h 622300"/>
                <a:gd name="connsiteX192" fmla="*/ 259529 w 1721798"/>
                <a:gd name="connsiteY192" fmla="*/ 210337 h 622300"/>
                <a:gd name="connsiteX193" fmla="*/ 238162 w 1721798"/>
                <a:gd name="connsiteY193" fmla="*/ 207973 h 622300"/>
                <a:gd name="connsiteX194" fmla="*/ 212688 w 1721798"/>
                <a:gd name="connsiteY194" fmla="*/ 206355 h 622300"/>
                <a:gd name="connsiteX195" fmla="*/ 185769 w 1721798"/>
                <a:gd name="connsiteY195" fmla="*/ 207973 h 622300"/>
                <a:gd name="connsiteX196" fmla="*/ 167519 w 1721798"/>
                <a:gd name="connsiteY196" fmla="*/ 209528 h 622300"/>
                <a:gd name="connsiteX197" fmla="*/ 145239 w 1721798"/>
                <a:gd name="connsiteY197" fmla="*/ 214320 h 622300"/>
                <a:gd name="connsiteX198" fmla="*/ 121438 w 1721798"/>
                <a:gd name="connsiteY198" fmla="*/ 218303 h 622300"/>
                <a:gd name="connsiteX199" fmla="*/ 97637 w 1721798"/>
                <a:gd name="connsiteY199" fmla="*/ 223841 h 622300"/>
                <a:gd name="connsiteX200" fmla="*/ 74597 w 1721798"/>
                <a:gd name="connsiteY200" fmla="*/ 229380 h 622300"/>
                <a:gd name="connsiteX201" fmla="*/ 57944 w 1721798"/>
                <a:gd name="connsiteY201" fmla="*/ 234172 h 622300"/>
                <a:gd name="connsiteX202" fmla="*/ 44484 w 1721798"/>
                <a:gd name="connsiteY202" fmla="*/ 238154 h 622300"/>
                <a:gd name="connsiteX203" fmla="*/ 40454 w 1721798"/>
                <a:gd name="connsiteY203" fmla="*/ 238901 h 622300"/>
                <a:gd name="connsiteX204" fmla="*/ 61898 w 1721798"/>
                <a:gd name="connsiteY204" fmla="*/ 186503 h 622300"/>
                <a:gd name="connsiteX205" fmla="*/ 110336 w 1721798"/>
                <a:gd name="connsiteY205" fmla="*/ 131741 h 622300"/>
                <a:gd name="connsiteX206" fmla="*/ 108739 w 1721798"/>
                <a:gd name="connsiteY206" fmla="*/ 130994 h 622300"/>
                <a:gd name="connsiteX207" fmla="*/ 102428 w 1721798"/>
                <a:gd name="connsiteY207" fmla="*/ 129376 h 622300"/>
                <a:gd name="connsiteX208" fmla="*/ 94444 w 1721798"/>
                <a:gd name="connsiteY208" fmla="*/ 126203 h 622300"/>
                <a:gd name="connsiteX209" fmla="*/ 84102 w 1721798"/>
                <a:gd name="connsiteY209" fmla="*/ 123029 h 622300"/>
                <a:gd name="connsiteX210" fmla="*/ 73000 w 1721798"/>
                <a:gd name="connsiteY210" fmla="*/ 119046 h 622300"/>
                <a:gd name="connsiteX211" fmla="*/ 63495 w 1721798"/>
                <a:gd name="connsiteY211" fmla="*/ 114317 h 622300"/>
                <a:gd name="connsiteX212" fmla="*/ 53990 w 1721798"/>
                <a:gd name="connsiteY212" fmla="*/ 109525 h 622300"/>
                <a:gd name="connsiteX213" fmla="*/ 47602 w 1721798"/>
                <a:gd name="connsiteY213" fmla="*/ 106351 h 622300"/>
                <a:gd name="connsiteX214" fmla="*/ 42051 w 1721798"/>
                <a:gd name="connsiteY214" fmla="*/ 101622 h 622300"/>
                <a:gd name="connsiteX215" fmla="*/ 34903 w 1721798"/>
                <a:gd name="connsiteY215" fmla="*/ 95274 h 622300"/>
                <a:gd name="connsiteX216" fmla="*/ 27755 w 1721798"/>
                <a:gd name="connsiteY216" fmla="*/ 88118 h 622300"/>
                <a:gd name="connsiteX217" fmla="*/ 19847 w 1721798"/>
                <a:gd name="connsiteY217" fmla="*/ 80961 h 622300"/>
                <a:gd name="connsiteX218" fmla="*/ 12699 w 1721798"/>
                <a:gd name="connsiteY218" fmla="*/ 72996 h 622300"/>
                <a:gd name="connsiteX219" fmla="*/ 6388 w 1721798"/>
                <a:gd name="connsiteY219" fmla="*/ 66648 h 622300"/>
                <a:gd name="connsiteX220" fmla="*/ 2358 w 1721798"/>
                <a:gd name="connsiteY220" fmla="*/ 61110 h 622300"/>
                <a:gd name="connsiteX221" fmla="*/ 0 w 1721798"/>
                <a:gd name="connsiteY221" fmla="*/ 57127 h 622300"/>
                <a:gd name="connsiteX222" fmla="*/ 761 w 1721798"/>
                <a:gd name="connsiteY222" fmla="*/ 55571 h 622300"/>
                <a:gd name="connsiteX223" fmla="*/ 3954 w 1721798"/>
                <a:gd name="connsiteY223" fmla="*/ 54762 h 622300"/>
                <a:gd name="connsiteX224" fmla="*/ 9505 w 1721798"/>
                <a:gd name="connsiteY224" fmla="*/ 52398 h 622300"/>
                <a:gd name="connsiteX225" fmla="*/ 15893 w 1721798"/>
                <a:gd name="connsiteY225" fmla="*/ 49224 h 622300"/>
                <a:gd name="connsiteX226" fmla="*/ 23801 w 1721798"/>
                <a:gd name="connsiteY226" fmla="*/ 46050 h 622300"/>
                <a:gd name="connsiteX227" fmla="*/ 32546 w 1721798"/>
                <a:gd name="connsiteY227" fmla="*/ 41259 h 622300"/>
                <a:gd name="connsiteX228" fmla="*/ 44484 w 1721798"/>
                <a:gd name="connsiteY228" fmla="*/ 36529 h 622300"/>
                <a:gd name="connsiteX229" fmla="*/ 57944 w 1721798"/>
                <a:gd name="connsiteY229" fmla="*/ 32546 h 622300"/>
                <a:gd name="connsiteX230" fmla="*/ 71403 w 1721798"/>
                <a:gd name="connsiteY230" fmla="*/ 27755 h 622300"/>
                <a:gd name="connsiteX231" fmla="*/ 86535 w 1721798"/>
                <a:gd name="connsiteY231" fmla="*/ 22216 h 622300"/>
                <a:gd name="connsiteX232" fmla="*/ 103188 w 1721798"/>
                <a:gd name="connsiteY232" fmla="*/ 17487 h 622300"/>
                <a:gd name="connsiteX233" fmla="*/ 120678 w 1721798"/>
                <a:gd name="connsiteY233" fmla="*/ 14313 h 622300"/>
                <a:gd name="connsiteX234" fmla="*/ 139688 w 1721798"/>
                <a:gd name="connsiteY234" fmla="*/ 10330 h 622300"/>
                <a:gd name="connsiteX235" fmla="*/ 158775 w 1721798"/>
                <a:gd name="connsiteY235" fmla="*/ 6348 h 622300"/>
                <a:gd name="connsiteX236" fmla="*/ 180218 w 1721798"/>
                <a:gd name="connsiteY236" fmla="*/ 3983 h 622300"/>
                <a:gd name="connsiteX237" fmla="*/ 200825 w 1721798"/>
                <a:gd name="connsiteY237" fmla="*/ 2365 h 622300"/>
                <a:gd name="connsiteX238" fmla="*/ 211167 w 1721798"/>
                <a:gd name="connsiteY238" fmla="*/ 809 h 622300"/>
                <a:gd name="connsiteX239" fmla="*/ 221433 w 1721798"/>
                <a:gd name="connsiteY239" fmla="*/ 809 h 622300"/>
                <a:gd name="connsiteX240" fmla="*/ 232535 w 1721798"/>
                <a:gd name="connsiteY240" fmla="*/ 809 h 622300"/>
                <a:gd name="connsiteX241" fmla="*/ 242876 w 1721798"/>
                <a:gd name="connsiteY24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13103 w 1721798"/>
                <a:gd name="connsiteY30" fmla="*/ 122330 h 622300"/>
                <a:gd name="connsiteX31" fmla="*/ 957549 w 1721798"/>
                <a:gd name="connsiteY31" fmla="*/ 106441 h 622300"/>
                <a:gd name="connsiteX32" fmla="*/ 1035589 w 1721798"/>
                <a:gd name="connsiteY32" fmla="*/ 93691 h 622300"/>
                <a:gd name="connsiteX33" fmla="*/ 1047519 w 1721798"/>
                <a:gd name="connsiteY33" fmla="*/ 92100 h 622300"/>
                <a:gd name="connsiteX34" fmla="*/ 1137395 w 1721798"/>
                <a:gd name="connsiteY34" fmla="*/ 82554 h 622300"/>
                <a:gd name="connsiteX35" fmla="*/ 1162051 w 1721798"/>
                <a:gd name="connsiteY35" fmla="*/ 80963 h 622300"/>
                <a:gd name="connsiteX36" fmla="*/ 1161685 w 1721798"/>
                <a:gd name="connsiteY36" fmla="*/ 82474 h 622300"/>
                <a:gd name="connsiteX37" fmla="*/ 1225712 w 1721798"/>
                <a:gd name="connsiteY37" fmla="*/ 80300 h 622300"/>
                <a:gd name="connsiteX38" fmla="*/ 1230440 w 1721798"/>
                <a:gd name="connsiteY38" fmla="*/ 81105 h 622300"/>
                <a:gd name="connsiteX39" fmla="*/ 1237622 w 1721798"/>
                <a:gd name="connsiteY39" fmla="*/ 81910 h 622300"/>
                <a:gd name="connsiteX40" fmla="*/ 1271735 w 1721798"/>
                <a:gd name="connsiteY40" fmla="*/ 88251 h 622300"/>
                <a:gd name="connsiteX41" fmla="*/ 1285261 w 1721798"/>
                <a:gd name="connsiteY41" fmla="*/ 91422 h 622300"/>
                <a:gd name="connsiteX42" fmla="*/ 1301121 w 1721798"/>
                <a:gd name="connsiteY42" fmla="*/ 93787 h 622300"/>
                <a:gd name="connsiteX43" fmla="*/ 1349539 w 1721798"/>
                <a:gd name="connsiteY43" fmla="*/ 103298 h 622300"/>
                <a:gd name="connsiteX44" fmla="*/ 1365399 w 1721798"/>
                <a:gd name="connsiteY44" fmla="*/ 106519 h 622300"/>
                <a:gd name="connsiteX45" fmla="*/ 1407472 w 1721798"/>
                <a:gd name="connsiteY45" fmla="*/ 116835 h 622300"/>
                <a:gd name="connsiteX46" fmla="*/ 1417766 w 1721798"/>
                <a:gd name="connsiteY46" fmla="*/ 119200 h 622300"/>
                <a:gd name="connsiteX47" fmla="*/ 1436020 w 1721798"/>
                <a:gd name="connsiteY47" fmla="*/ 126346 h 622300"/>
                <a:gd name="connsiteX48" fmla="*/ 1465406 w 1721798"/>
                <a:gd name="connsiteY48" fmla="*/ 141443 h 622300"/>
                <a:gd name="connsiteX49" fmla="*/ 1476538 w 1721798"/>
                <a:gd name="connsiteY49" fmla="*/ 148539 h 622300"/>
                <a:gd name="connsiteX50" fmla="*/ 1486054 w 1721798"/>
                <a:gd name="connsiteY50" fmla="*/ 157295 h 622300"/>
                <a:gd name="connsiteX51" fmla="*/ 1500358 w 1721798"/>
                <a:gd name="connsiteY51" fmla="*/ 172393 h 622300"/>
                <a:gd name="connsiteX52" fmla="*/ 1506702 w 1721798"/>
                <a:gd name="connsiteY52" fmla="*/ 178733 h 622300"/>
                <a:gd name="connsiteX53" fmla="*/ 1516996 w 1721798"/>
                <a:gd name="connsiteY53" fmla="*/ 193831 h 622300"/>
                <a:gd name="connsiteX54" fmla="*/ 1523340 w 1721798"/>
                <a:gd name="connsiteY54" fmla="*/ 208877 h 622300"/>
                <a:gd name="connsiteX55" fmla="*/ 1524178 w 1721798"/>
                <a:gd name="connsiteY55" fmla="*/ 227145 h 622300"/>
                <a:gd name="connsiteX56" fmla="*/ 1516996 w 1721798"/>
                <a:gd name="connsiteY56" fmla="*/ 247778 h 622300"/>
                <a:gd name="connsiteX57" fmla="*/ 1510652 w 1721798"/>
                <a:gd name="connsiteY57" fmla="*/ 258094 h 622300"/>
                <a:gd name="connsiteX58" fmla="*/ 1503530 w 1721798"/>
                <a:gd name="connsiteY58" fmla="*/ 269216 h 622300"/>
                <a:gd name="connsiteX59" fmla="*/ 1497186 w 1721798"/>
                <a:gd name="connsiteY59" fmla="*/ 280337 h 622300"/>
                <a:gd name="connsiteX60" fmla="*/ 1489226 w 1721798"/>
                <a:gd name="connsiteY60" fmla="*/ 291459 h 622300"/>
                <a:gd name="connsiteX61" fmla="*/ 1482882 w 1721798"/>
                <a:gd name="connsiteY61" fmla="*/ 300165 h 622300"/>
                <a:gd name="connsiteX62" fmla="*/ 1478932 w 1721798"/>
                <a:gd name="connsiteY62" fmla="*/ 308116 h 622300"/>
                <a:gd name="connsiteX63" fmla="*/ 1474922 w 1721798"/>
                <a:gd name="connsiteY63" fmla="*/ 312091 h 622300"/>
                <a:gd name="connsiteX64" fmla="*/ 1474144 w 1721798"/>
                <a:gd name="connsiteY64" fmla="*/ 314457 h 622300"/>
                <a:gd name="connsiteX65" fmla="*/ 1475760 w 1721798"/>
                <a:gd name="connsiteY65" fmla="*/ 314457 h 622300"/>
                <a:gd name="connsiteX66" fmla="*/ 1481266 w 1721798"/>
                <a:gd name="connsiteY66" fmla="*/ 312091 h 622300"/>
                <a:gd name="connsiteX67" fmla="*/ 1489226 w 1721798"/>
                <a:gd name="connsiteY67" fmla="*/ 311286 h 622300"/>
                <a:gd name="connsiteX68" fmla="*/ 1499520 w 1721798"/>
                <a:gd name="connsiteY68" fmla="*/ 309676 h 622300"/>
                <a:gd name="connsiteX69" fmla="*/ 1511430 w 1721798"/>
                <a:gd name="connsiteY69" fmla="*/ 308921 h 622300"/>
                <a:gd name="connsiteX70" fmla="*/ 1524178 w 1721798"/>
                <a:gd name="connsiteY70" fmla="*/ 307311 h 622300"/>
                <a:gd name="connsiteX71" fmla="*/ 1536865 w 1721798"/>
                <a:gd name="connsiteY71" fmla="*/ 307311 h 622300"/>
                <a:gd name="connsiteX72" fmla="*/ 1551169 w 1721798"/>
                <a:gd name="connsiteY72" fmla="*/ 307311 h 622300"/>
                <a:gd name="connsiteX73" fmla="*/ 1560685 w 1721798"/>
                <a:gd name="connsiteY73" fmla="*/ 308116 h 622300"/>
                <a:gd name="connsiteX74" fmla="*/ 1572595 w 1721798"/>
                <a:gd name="connsiteY74" fmla="*/ 309676 h 622300"/>
                <a:gd name="connsiteX75" fmla="*/ 1585283 w 1721798"/>
                <a:gd name="connsiteY75" fmla="*/ 311286 h 622300"/>
                <a:gd name="connsiteX76" fmla="*/ 1599587 w 1721798"/>
                <a:gd name="connsiteY76" fmla="*/ 315262 h 622300"/>
                <a:gd name="connsiteX77" fmla="*/ 1613053 w 1721798"/>
                <a:gd name="connsiteY77" fmla="*/ 318432 h 622300"/>
                <a:gd name="connsiteX78" fmla="*/ 1627357 w 1721798"/>
                <a:gd name="connsiteY78" fmla="*/ 322408 h 622300"/>
                <a:gd name="connsiteX79" fmla="*/ 1641601 w 1721798"/>
                <a:gd name="connsiteY79" fmla="*/ 327138 h 622300"/>
                <a:gd name="connsiteX80" fmla="*/ 1655905 w 1721798"/>
                <a:gd name="connsiteY80" fmla="*/ 330309 h 622300"/>
                <a:gd name="connsiteX81" fmla="*/ 1668593 w 1721798"/>
                <a:gd name="connsiteY81" fmla="*/ 335089 h 622300"/>
                <a:gd name="connsiteX82" fmla="*/ 1681340 w 1721798"/>
                <a:gd name="connsiteY82" fmla="*/ 339065 h 622300"/>
                <a:gd name="connsiteX83" fmla="*/ 1692412 w 1721798"/>
                <a:gd name="connsiteY83" fmla="*/ 343846 h 622300"/>
                <a:gd name="connsiteX84" fmla="*/ 1702766 w 1721798"/>
                <a:gd name="connsiteY84" fmla="*/ 346211 h 622300"/>
                <a:gd name="connsiteX85" fmla="*/ 1710666 w 1721798"/>
                <a:gd name="connsiteY85" fmla="*/ 348576 h 622300"/>
                <a:gd name="connsiteX86" fmla="*/ 1716232 w 1721798"/>
                <a:gd name="connsiteY86" fmla="*/ 351747 h 622300"/>
                <a:gd name="connsiteX87" fmla="*/ 1721020 w 1721798"/>
                <a:gd name="connsiteY87" fmla="*/ 352552 h 622300"/>
                <a:gd name="connsiteX88" fmla="*/ 1721798 w 1721798"/>
                <a:gd name="connsiteY88" fmla="*/ 353357 h 622300"/>
                <a:gd name="connsiteX89" fmla="*/ 1596415 w 1721798"/>
                <a:gd name="connsiteY89" fmla="*/ 408914 h 622300"/>
                <a:gd name="connsiteX90" fmla="*/ 1697200 w 1721798"/>
                <a:gd name="connsiteY90" fmla="*/ 506543 h 622300"/>
                <a:gd name="connsiteX91" fmla="*/ 1695584 w 1721798"/>
                <a:gd name="connsiteY91" fmla="*/ 506543 h 622300"/>
                <a:gd name="connsiteX92" fmla="*/ 1690018 w 1721798"/>
                <a:gd name="connsiteY92" fmla="*/ 504932 h 622300"/>
                <a:gd name="connsiteX93" fmla="*/ 1682118 w 1721798"/>
                <a:gd name="connsiteY93" fmla="*/ 503372 h 622300"/>
                <a:gd name="connsiteX94" fmla="*/ 1671765 w 1721798"/>
                <a:gd name="connsiteY94" fmla="*/ 501762 h 622300"/>
                <a:gd name="connsiteX95" fmla="*/ 1659915 w 1721798"/>
                <a:gd name="connsiteY95" fmla="*/ 498592 h 622300"/>
                <a:gd name="connsiteX96" fmla="*/ 1644833 w 1721798"/>
                <a:gd name="connsiteY96" fmla="*/ 496226 h 622300"/>
                <a:gd name="connsiteX97" fmla="*/ 1630529 w 1721798"/>
                <a:gd name="connsiteY97" fmla="*/ 493056 h 622300"/>
                <a:gd name="connsiteX98" fmla="*/ 1614669 w 1721798"/>
                <a:gd name="connsiteY98" fmla="*/ 490691 h 622300"/>
                <a:gd name="connsiteX99" fmla="*/ 1599587 w 1721798"/>
                <a:gd name="connsiteY99" fmla="*/ 488275 h 622300"/>
                <a:gd name="connsiteX100" fmla="*/ 1583667 w 1721798"/>
                <a:gd name="connsiteY100" fmla="*/ 485105 h 622300"/>
                <a:gd name="connsiteX101" fmla="*/ 1569423 w 1721798"/>
                <a:gd name="connsiteY101" fmla="*/ 482740 h 622300"/>
                <a:gd name="connsiteX102" fmla="*/ 1555119 w 1721798"/>
                <a:gd name="connsiteY102" fmla="*/ 480374 h 622300"/>
                <a:gd name="connsiteX103" fmla="*/ 1543209 w 1721798"/>
                <a:gd name="connsiteY103" fmla="*/ 478764 h 622300"/>
                <a:gd name="connsiteX104" fmla="*/ 1533693 w 1721798"/>
                <a:gd name="connsiteY104" fmla="*/ 477959 h 622300"/>
                <a:gd name="connsiteX105" fmla="*/ 1525734 w 1721798"/>
                <a:gd name="connsiteY105" fmla="*/ 477154 h 622300"/>
                <a:gd name="connsiteX106" fmla="*/ 1521784 w 1721798"/>
                <a:gd name="connsiteY106" fmla="*/ 477154 h 622300"/>
                <a:gd name="connsiteX107" fmla="*/ 1512268 w 1721798"/>
                <a:gd name="connsiteY107" fmla="*/ 477959 h 622300"/>
                <a:gd name="connsiteX108" fmla="*/ 1497964 w 1721798"/>
                <a:gd name="connsiteY108" fmla="*/ 479569 h 622300"/>
                <a:gd name="connsiteX109" fmla="*/ 1479710 w 1721798"/>
                <a:gd name="connsiteY109" fmla="*/ 481129 h 622300"/>
                <a:gd name="connsiteX110" fmla="*/ 1459062 w 1721798"/>
                <a:gd name="connsiteY110" fmla="*/ 484300 h 622300"/>
                <a:gd name="connsiteX111" fmla="*/ 1437636 w 1721798"/>
                <a:gd name="connsiteY111" fmla="*/ 488275 h 622300"/>
                <a:gd name="connsiteX112" fmla="*/ 1416210 w 1721798"/>
                <a:gd name="connsiteY112" fmla="*/ 493056 h 622300"/>
                <a:gd name="connsiteX113" fmla="*/ 1397956 w 1721798"/>
                <a:gd name="connsiteY113" fmla="*/ 498592 h 622300"/>
                <a:gd name="connsiteX114" fmla="*/ 1383653 w 1721798"/>
                <a:gd name="connsiteY114" fmla="*/ 506543 h 622300"/>
                <a:gd name="connsiteX115" fmla="*/ 1370965 w 1721798"/>
                <a:gd name="connsiteY115" fmla="*/ 514494 h 622300"/>
                <a:gd name="connsiteX116" fmla="*/ 1357439 w 1721798"/>
                <a:gd name="connsiteY116" fmla="*/ 521640 h 622300"/>
                <a:gd name="connsiteX117" fmla="*/ 1344751 w 1721798"/>
                <a:gd name="connsiteY117" fmla="*/ 529541 h 622300"/>
                <a:gd name="connsiteX118" fmla="*/ 1332063 w 1721798"/>
                <a:gd name="connsiteY118" fmla="*/ 537492 h 622300"/>
                <a:gd name="connsiteX119" fmla="*/ 1318597 w 1721798"/>
                <a:gd name="connsiteY119" fmla="*/ 544638 h 622300"/>
                <a:gd name="connsiteX120" fmla="*/ 1305071 w 1721798"/>
                <a:gd name="connsiteY120" fmla="*/ 551784 h 622300"/>
                <a:gd name="connsiteX121" fmla="*/ 1290767 w 1721798"/>
                <a:gd name="connsiteY121" fmla="*/ 559735 h 622300"/>
                <a:gd name="connsiteX122" fmla="*/ 1277301 w 1721798"/>
                <a:gd name="connsiteY122" fmla="*/ 567686 h 622300"/>
                <a:gd name="connsiteX123" fmla="*/ 1267785 w 1721798"/>
                <a:gd name="connsiteY123" fmla="*/ 571611 h 622300"/>
                <a:gd name="connsiteX124" fmla="*/ 1256653 w 1721798"/>
                <a:gd name="connsiteY124" fmla="*/ 575587 h 622300"/>
                <a:gd name="connsiteX125" fmla="*/ 1242350 w 1721798"/>
                <a:gd name="connsiteY125" fmla="*/ 579563 h 622300"/>
                <a:gd name="connsiteX126" fmla="*/ 1227268 w 1721798"/>
                <a:gd name="connsiteY126" fmla="*/ 581928 h 622300"/>
                <a:gd name="connsiteX127" fmla="*/ 1209852 w 1721798"/>
                <a:gd name="connsiteY127" fmla="*/ 583538 h 622300"/>
                <a:gd name="connsiteX128" fmla="*/ 1191598 w 1721798"/>
                <a:gd name="connsiteY128" fmla="*/ 583538 h 622300"/>
                <a:gd name="connsiteX129" fmla="*/ 1170950 w 1721798"/>
                <a:gd name="connsiteY129" fmla="*/ 581928 h 622300"/>
                <a:gd name="connsiteX130" fmla="*/ 1151080 w 1721798"/>
                <a:gd name="connsiteY130" fmla="*/ 578003 h 622300"/>
                <a:gd name="connsiteX131" fmla="*/ 1143958 w 1721798"/>
                <a:gd name="connsiteY131" fmla="*/ 574782 h 622300"/>
                <a:gd name="connsiteX132" fmla="*/ 1138392 w 1721798"/>
                <a:gd name="connsiteY132" fmla="*/ 568441 h 622300"/>
                <a:gd name="connsiteX133" fmla="*/ 1132826 w 1721798"/>
                <a:gd name="connsiteY133" fmla="*/ 559735 h 622300"/>
                <a:gd name="connsiteX134" fmla="*/ 1128876 w 1721798"/>
                <a:gd name="connsiteY134" fmla="*/ 550224 h 622300"/>
                <a:gd name="connsiteX135" fmla="*/ 1126482 w 1721798"/>
                <a:gd name="connsiteY135" fmla="*/ 539857 h 622300"/>
                <a:gd name="connsiteX136" fmla="*/ 1124926 w 1721798"/>
                <a:gd name="connsiteY136" fmla="*/ 531151 h 622300"/>
                <a:gd name="connsiteX137" fmla="*/ 1123310 w 1721798"/>
                <a:gd name="connsiteY137" fmla="*/ 522395 h 622300"/>
                <a:gd name="connsiteX138" fmla="*/ 1124926 w 1721798"/>
                <a:gd name="connsiteY138" fmla="*/ 516859 h 622300"/>
                <a:gd name="connsiteX139" fmla="*/ 1136776 w 1721798"/>
                <a:gd name="connsiteY139" fmla="*/ 482740 h 622300"/>
                <a:gd name="connsiteX140" fmla="*/ 1151080 w 1721798"/>
                <a:gd name="connsiteY140" fmla="*/ 450180 h 622300"/>
                <a:gd name="connsiteX141" fmla="*/ 1165384 w 1721798"/>
                <a:gd name="connsiteY141" fmla="*/ 420036 h 622300"/>
                <a:gd name="connsiteX142" fmla="*/ 1180466 w 1721798"/>
                <a:gd name="connsiteY142" fmla="*/ 393817 h 622300"/>
                <a:gd name="connsiteX143" fmla="*/ 1193932 w 1721798"/>
                <a:gd name="connsiteY143" fmla="*/ 372379 h 622300"/>
                <a:gd name="connsiteX144" fmla="*/ 1205064 w 1721798"/>
                <a:gd name="connsiteY144" fmla="*/ 356527 h 622300"/>
                <a:gd name="connsiteX145" fmla="*/ 1212186 w 1721798"/>
                <a:gd name="connsiteY145" fmla="*/ 345406 h 622300"/>
                <a:gd name="connsiteX146" fmla="*/ 1215358 w 1721798"/>
                <a:gd name="connsiteY146" fmla="*/ 341430 h 622300"/>
                <a:gd name="connsiteX147" fmla="*/ 1099050 w 1721798"/>
                <a:gd name="connsiteY147" fmla="*/ 340794 h 622300"/>
                <a:gd name="connsiteX148" fmla="*/ 414349 w 1721798"/>
                <a:gd name="connsiteY148" fmla="*/ 593737 h 622300"/>
                <a:gd name="connsiteX149" fmla="*/ 372299 w 1721798"/>
                <a:gd name="connsiteY149" fmla="*/ 610414 h 622300"/>
                <a:gd name="connsiteX150" fmla="*/ 360360 w 1721798"/>
                <a:gd name="connsiteY150" fmla="*/ 615144 h 622300"/>
                <a:gd name="connsiteX151" fmla="*/ 349258 w 1721798"/>
                <a:gd name="connsiteY151" fmla="*/ 619126 h 622300"/>
                <a:gd name="connsiteX152" fmla="*/ 340513 w 1721798"/>
                <a:gd name="connsiteY152" fmla="*/ 621491 h 622300"/>
                <a:gd name="connsiteX153" fmla="*/ 331769 w 1721798"/>
                <a:gd name="connsiteY153" fmla="*/ 622300 h 622300"/>
                <a:gd name="connsiteX154" fmla="*/ 325457 w 1721798"/>
                <a:gd name="connsiteY154" fmla="*/ 622300 h 622300"/>
                <a:gd name="connsiteX155" fmla="*/ 311161 w 1721798"/>
                <a:gd name="connsiteY155" fmla="*/ 619126 h 622300"/>
                <a:gd name="connsiteX156" fmla="*/ 295269 w 1721798"/>
                <a:gd name="connsiteY156" fmla="*/ 610414 h 622300"/>
                <a:gd name="connsiteX157" fmla="*/ 280213 w 1721798"/>
                <a:gd name="connsiteY157" fmla="*/ 598466 h 622300"/>
                <a:gd name="connsiteX158" fmla="*/ 263559 w 1721798"/>
                <a:gd name="connsiteY158" fmla="*/ 584215 h 622300"/>
                <a:gd name="connsiteX159" fmla="*/ 247667 w 1721798"/>
                <a:gd name="connsiteY159" fmla="*/ 566729 h 622300"/>
                <a:gd name="connsiteX160" fmla="*/ 232535 w 1721798"/>
                <a:gd name="connsiteY160" fmla="*/ 548495 h 622300"/>
                <a:gd name="connsiteX161" fmla="*/ 216718 w 1721798"/>
                <a:gd name="connsiteY161" fmla="*/ 528644 h 622300"/>
                <a:gd name="connsiteX162" fmla="*/ 202422 w 1721798"/>
                <a:gd name="connsiteY162" fmla="*/ 507237 h 622300"/>
                <a:gd name="connsiteX163" fmla="*/ 188126 w 1721798"/>
                <a:gd name="connsiteY163" fmla="*/ 487385 h 622300"/>
                <a:gd name="connsiteX164" fmla="*/ 175428 w 1721798"/>
                <a:gd name="connsiteY164" fmla="*/ 467534 h 622300"/>
                <a:gd name="connsiteX165" fmla="*/ 163489 w 1721798"/>
                <a:gd name="connsiteY165" fmla="*/ 447683 h 622300"/>
                <a:gd name="connsiteX166" fmla="*/ 153984 w 1721798"/>
                <a:gd name="connsiteY166" fmla="*/ 431005 h 622300"/>
                <a:gd name="connsiteX167" fmla="*/ 145239 w 1721798"/>
                <a:gd name="connsiteY167" fmla="*/ 415945 h 622300"/>
                <a:gd name="connsiteX168" fmla="*/ 138928 w 1721798"/>
                <a:gd name="connsiteY168" fmla="*/ 403997 h 622300"/>
                <a:gd name="connsiteX169" fmla="*/ 134137 w 1721798"/>
                <a:gd name="connsiteY169" fmla="*/ 395285 h 622300"/>
                <a:gd name="connsiteX170" fmla="*/ 132540 w 1721798"/>
                <a:gd name="connsiteY170" fmla="*/ 390556 h 622300"/>
                <a:gd name="connsiteX171" fmla="*/ 133377 w 1721798"/>
                <a:gd name="connsiteY171" fmla="*/ 384146 h 622300"/>
                <a:gd name="connsiteX172" fmla="*/ 137331 w 1721798"/>
                <a:gd name="connsiteY172" fmla="*/ 373069 h 622300"/>
                <a:gd name="connsiteX173" fmla="*/ 143642 w 1721798"/>
                <a:gd name="connsiteY173" fmla="*/ 361183 h 622300"/>
                <a:gd name="connsiteX174" fmla="*/ 151627 w 1721798"/>
                <a:gd name="connsiteY174" fmla="*/ 347679 h 622300"/>
                <a:gd name="connsiteX175" fmla="*/ 161892 w 1721798"/>
                <a:gd name="connsiteY175" fmla="*/ 334175 h 622300"/>
                <a:gd name="connsiteX176" fmla="*/ 170637 w 1721798"/>
                <a:gd name="connsiteY176" fmla="*/ 320671 h 622300"/>
                <a:gd name="connsiteX177" fmla="*/ 180218 w 1721798"/>
                <a:gd name="connsiteY177" fmla="*/ 311150 h 622300"/>
                <a:gd name="connsiteX178" fmla="*/ 187290 w 1721798"/>
                <a:gd name="connsiteY178" fmla="*/ 303994 h 622300"/>
                <a:gd name="connsiteX179" fmla="*/ 207973 w 1721798"/>
                <a:gd name="connsiteY179" fmla="*/ 288934 h 622300"/>
                <a:gd name="connsiteX180" fmla="*/ 228580 w 1721798"/>
                <a:gd name="connsiteY180" fmla="*/ 274621 h 622300"/>
                <a:gd name="connsiteX181" fmla="*/ 250024 w 1721798"/>
                <a:gd name="connsiteY181" fmla="*/ 260370 h 622300"/>
                <a:gd name="connsiteX182" fmla="*/ 269871 w 1721798"/>
                <a:gd name="connsiteY182" fmla="*/ 247675 h 622300"/>
                <a:gd name="connsiteX183" fmla="*/ 287360 w 1721798"/>
                <a:gd name="connsiteY183" fmla="*/ 238154 h 622300"/>
                <a:gd name="connsiteX184" fmla="*/ 300820 w 1721798"/>
                <a:gd name="connsiteY184" fmla="*/ 229380 h 622300"/>
                <a:gd name="connsiteX185" fmla="*/ 310325 w 1721798"/>
                <a:gd name="connsiteY185" fmla="*/ 223841 h 622300"/>
                <a:gd name="connsiteX186" fmla="*/ 313519 w 1721798"/>
                <a:gd name="connsiteY186" fmla="*/ 222223 h 622300"/>
                <a:gd name="connsiteX187" fmla="*/ 311161 w 1721798"/>
                <a:gd name="connsiteY187" fmla="*/ 221477 h 622300"/>
                <a:gd name="connsiteX188" fmla="*/ 304774 w 1721798"/>
                <a:gd name="connsiteY188" fmla="*/ 219859 h 622300"/>
                <a:gd name="connsiteX189" fmla="*/ 293672 w 1721798"/>
                <a:gd name="connsiteY189" fmla="*/ 216685 h 622300"/>
                <a:gd name="connsiteX190" fmla="*/ 277779 w 1721798"/>
                <a:gd name="connsiteY190" fmla="*/ 213511 h 622300"/>
                <a:gd name="connsiteX191" fmla="*/ 259529 w 1721798"/>
                <a:gd name="connsiteY191" fmla="*/ 210337 h 622300"/>
                <a:gd name="connsiteX192" fmla="*/ 238162 w 1721798"/>
                <a:gd name="connsiteY192" fmla="*/ 207973 h 622300"/>
                <a:gd name="connsiteX193" fmla="*/ 212688 w 1721798"/>
                <a:gd name="connsiteY193" fmla="*/ 206355 h 622300"/>
                <a:gd name="connsiteX194" fmla="*/ 185769 w 1721798"/>
                <a:gd name="connsiteY194" fmla="*/ 207973 h 622300"/>
                <a:gd name="connsiteX195" fmla="*/ 167519 w 1721798"/>
                <a:gd name="connsiteY195" fmla="*/ 209528 h 622300"/>
                <a:gd name="connsiteX196" fmla="*/ 145239 w 1721798"/>
                <a:gd name="connsiteY196" fmla="*/ 214320 h 622300"/>
                <a:gd name="connsiteX197" fmla="*/ 121438 w 1721798"/>
                <a:gd name="connsiteY197" fmla="*/ 218303 h 622300"/>
                <a:gd name="connsiteX198" fmla="*/ 97637 w 1721798"/>
                <a:gd name="connsiteY198" fmla="*/ 223841 h 622300"/>
                <a:gd name="connsiteX199" fmla="*/ 74597 w 1721798"/>
                <a:gd name="connsiteY199" fmla="*/ 229380 h 622300"/>
                <a:gd name="connsiteX200" fmla="*/ 57944 w 1721798"/>
                <a:gd name="connsiteY200" fmla="*/ 234172 h 622300"/>
                <a:gd name="connsiteX201" fmla="*/ 44484 w 1721798"/>
                <a:gd name="connsiteY201" fmla="*/ 238154 h 622300"/>
                <a:gd name="connsiteX202" fmla="*/ 40454 w 1721798"/>
                <a:gd name="connsiteY202" fmla="*/ 238901 h 622300"/>
                <a:gd name="connsiteX203" fmla="*/ 61898 w 1721798"/>
                <a:gd name="connsiteY203" fmla="*/ 186503 h 622300"/>
                <a:gd name="connsiteX204" fmla="*/ 110336 w 1721798"/>
                <a:gd name="connsiteY204" fmla="*/ 131741 h 622300"/>
                <a:gd name="connsiteX205" fmla="*/ 108739 w 1721798"/>
                <a:gd name="connsiteY205" fmla="*/ 130994 h 622300"/>
                <a:gd name="connsiteX206" fmla="*/ 102428 w 1721798"/>
                <a:gd name="connsiteY206" fmla="*/ 129376 h 622300"/>
                <a:gd name="connsiteX207" fmla="*/ 94444 w 1721798"/>
                <a:gd name="connsiteY207" fmla="*/ 126203 h 622300"/>
                <a:gd name="connsiteX208" fmla="*/ 84102 w 1721798"/>
                <a:gd name="connsiteY208" fmla="*/ 123029 h 622300"/>
                <a:gd name="connsiteX209" fmla="*/ 73000 w 1721798"/>
                <a:gd name="connsiteY209" fmla="*/ 119046 h 622300"/>
                <a:gd name="connsiteX210" fmla="*/ 63495 w 1721798"/>
                <a:gd name="connsiteY210" fmla="*/ 114317 h 622300"/>
                <a:gd name="connsiteX211" fmla="*/ 53990 w 1721798"/>
                <a:gd name="connsiteY211" fmla="*/ 109525 h 622300"/>
                <a:gd name="connsiteX212" fmla="*/ 47602 w 1721798"/>
                <a:gd name="connsiteY212" fmla="*/ 106351 h 622300"/>
                <a:gd name="connsiteX213" fmla="*/ 42051 w 1721798"/>
                <a:gd name="connsiteY213" fmla="*/ 101622 h 622300"/>
                <a:gd name="connsiteX214" fmla="*/ 34903 w 1721798"/>
                <a:gd name="connsiteY214" fmla="*/ 95274 h 622300"/>
                <a:gd name="connsiteX215" fmla="*/ 27755 w 1721798"/>
                <a:gd name="connsiteY215" fmla="*/ 88118 h 622300"/>
                <a:gd name="connsiteX216" fmla="*/ 19847 w 1721798"/>
                <a:gd name="connsiteY216" fmla="*/ 80961 h 622300"/>
                <a:gd name="connsiteX217" fmla="*/ 12699 w 1721798"/>
                <a:gd name="connsiteY217" fmla="*/ 72996 h 622300"/>
                <a:gd name="connsiteX218" fmla="*/ 6388 w 1721798"/>
                <a:gd name="connsiteY218" fmla="*/ 66648 h 622300"/>
                <a:gd name="connsiteX219" fmla="*/ 2358 w 1721798"/>
                <a:gd name="connsiteY219" fmla="*/ 61110 h 622300"/>
                <a:gd name="connsiteX220" fmla="*/ 0 w 1721798"/>
                <a:gd name="connsiteY220" fmla="*/ 57127 h 622300"/>
                <a:gd name="connsiteX221" fmla="*/ 761 w 1721798"/>
                <a:gd name="connsiteY221" fmla="*/ 55571 h 622300"/>
                <a:gd name="connsiteX222" fmla="*/ 3954 w 1721798"/>
                <a:gd name="connsiteY222" fmla="*/ 54762 h 622300"/>
                <a:gd name="connsiteX223" fmla="*/ 9505 w 1721798"/>
                <a:gd name="connsiteY223" fmla="*/ 52398 h 622300"/>
                <a:gd name="connsiteX224" fmla="*/ 15893 w 1721798"/>
                <a:gd name="connsiteY224" fmla="*/ 49224 h 622300"/>
                <a:gd name="connsiteX225" fmla="*/ 23801 w 1721798"/>
                <a:gd name="connsiteY225" fmla="*/ 46050 h 622300"/>
                <a:gd name="connsiteX226" fmla="*/ 32546 w 1721798"/>
                <a:gd name="connsiteY226" fmla="*/ 41259 h 622300"/>
                <a:gd name="connsiteX227" fmla="*/ 44484 w 1721798"/>
                <a:gd name="connsiteY227" fmla="*/ 36529 h 622300"/>
                <a:gd name="connsiteX228" fmla="*/ 57944 w 1721798"/>
                <a:gd name="connsiteY228" fmla="*/ 32546 h 622300"/>
                <a:gd name="connsiteX229" fmla="*/ 71403 w 1721798"/>
                <a:gd name="connsiteY229" fmla="*/ 27755 h 622300"/>
                <a:gd name="connsiteX230" fmla="*/ 86535 w 1721798"/>
                <a:gd name="connsiteY230" fmla="*/ 22216 h 622300"/>
                <a:gd name="connsiteX231" fmla="*/ 103188 w 1721798"/>
                <a:gd name="connsiteY231" fmla="*/ 17487 h 622300"/>
                <a:gd name="connsiteX232" fmla="*/ 120678 w 1721798"/>
                <a:gd name="connsiteY232" fmla="*/ 14313 h 622300"/>
                <a:gd name="connsiteX233" fmla="*/ 139688 w 1721798"/>
                <a:gd name="connsiteY233" fmla="*/ 10330 h 622300"/>
                <a:gd name="connsiteX234" fmla="*/ 158775 w 1721798"/>
                <a:gd name="connsiteY234" fmla="*/ 6348 h 622300"/>
                <a:gd name="connsiteX235" fmla="*/ 180218 w 1721798"/>
                <a:gd name="connsiteY235" fmla="*/ 3983 h 622300"/>
                <a:gd name="connsiteX236" fmla="*/ 200825 w 1721798"/>
                <a:gd name="connsiteY236" fmla="*/ 2365 h 622300"/>
                <a:gd name="connsiteX237" fmla="*/ 211167 w 1721798"/>
                <a:gd name="connsiteY237" fmla="*/ 809 h 622300"/>
                <a:gd name="connsiteX238" fmla="*/ 221433 w 1721798"/>
                <a:gd name="connsiteY238" fmla="*/ 809 h 622300"/>
                <a:gd name="connsiteX239" fmla="*/ 232535 w 1721798"/>
                <a:gd name="connsiteY239" fmla="*/ 809 h 622300"/>
                <a:gd name="connsiteX240" fmla="*/ 242876 w 1721798"/>
                <a:gd name="connsiteY24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774710 w 1721798"/>
                <a:gd name="connsiteY28" fmla="*/ 161310 h 622300"/>
                <a:gd name="connsiteX29" fmla="*/ 842316 w 1721798"/>
                <a:gd name="connsiteY29" fmla="*/ 142217 h 622300"/>
                <a:gd name="connsiteX30" fmla="*/ 957549 w 1721798"/>
                <a:gd name="connsiteY30" fmla="*/ 106441 h 622300"/>
                <a:gd name="connsiteX31" fmla="*/ 1035589 w 1721798"/>
                <a:gd name="connsiteY31" fmla="*/ 93691 h 622300"/>
                <a:gd name="connsiteX32" fmla="*/ 1047519 w 1721798"/>
                <a:gd name="connsiteY32" fmla="*/ 92100 h 622300"/>
                <a:gd name="connsiteX33" fmla="*/ 1137395 w 1721798"/>
                <a:gd name="connsiteY33" fmla="*/ 82554 h 622300"/>
                <a:gd name="connsiteX34" fmla="*/ 1162051 w 1721798"/>
                <a:gd name="connsiteY34" fmla="*/ 80963 h 622300"/>
                <a:gd name="connsiteX35" fmla="*/ 1161685 w 1721798"/>
                <a:gd name="connsiteY35" fmla="*/ 82474 h 622300"/>
                <a:gd name="connsiteX36" fmla="*/ 1225712 w 1721798"/>
                <a:gd name="connsiteY36" fmla="*/ 80300 h 622300"/>
                <a:gd name="connsiteX37" fmla="*/ 1230440 w 1721798"/>
                <a:gd name="connsiteY37" fmla="*/ 81105 h 622300"/>
                <a:gd name="connsiteX38" fmla="*/ 1237622 w 1721798"/>
                <a:gd name="connsiteY38" fmla="*/ 81910 h 622300"/>
                <a:gd name="connsiteX39" fmla="*/ 1271735 w 1721798"/>
                <a:gd name="connsiteY39" fmla="*/ 88251 h 622300"/>
                <a:gd name="connsiteX40" fmla="*/ 1285261 w 1721798"/>
                <a:gd name="connsiteY40" fmla="*/ 91422 h 622300"/>
                <a:gd name="connsiteX41" fmla="*/ 1301121 w 1721798"/>
                <a:gd name="connsiteY41" fmla="*/ 93787 h 622300"/>
                <a:gd name="connsiteX42" fmla="*/ 1349539 w 1721798"/>
                <a:gd name="connsiteY42" fmla="*/ 103298 h 622300"/>
                <a:gd name="connsiteX43" fmla="*/ 1365399 w 1721798"/>
                <a:gd name="connsiteY43" fmla="*/ 106519 h 622300"/>
                <a:gd name="connsiteX44" fmla="*/ 1407472 w 1721798"/>
                <a:gd name="connsiteY44" fmla="*/ 116835 h 622300"/>
                <a:gd name="connsiteX45" fmla="*/ 1417766 w 1721798"/>
                <a:gd name="connsiteY45" fmla="*/ 119200 h 622300"/>
                <a:gd name="connsiteX46" fmla="*/ 1436020 w 1721798"/>
                <a:gd name="connsiteY46" fmla="*/ 126346 h 622300"/>
                <a:gd name="connsiteX47" fmla="*/ 1465406 w 1721798"/>
                <a:gd name="connsiteY47" fmla="*/ 141443 h 622300"/>
                <a:gd name="connsiteX48" fmla="*/ 1476538 w 1721798"/>
                <a:gd name="connsiteY48" fmla="*/ 148539 h 622300"/>
                <a:gd name="connsiteX49" fmla="*/ 1486054 w 1721798"/>
                <a:gd name="connsiteY49" fmla="*/ 157295 h 622300"/>
                <a:gd name="connsiteX50" fmla="*/ 1500358 w 1721798"/>
                <a:gd name="connsiteY50" fmla="*/ 172393 h 622300"/>
                <a:gd name="connsiteX51" fmla="*/ 1506702 w 1721798"/>
                <a:gd name="connsiteY51" fmla="*/ 178733 h 622300"/>
                <a:gd name="connsiteX52" fmla="*/ 1516996 w 1721798"/>
                <a:gd name="connsiteY52" fmla="*/ 193831 h 622300"/>
                <a:gd name="connsiteX53" fmla="*/ 1523340 w 1721798"/>
                <a:gd name="connsiteY53" fmla="*/ 208877 h 622300"/>
                <a:gd name="connsiteX54" fmla="*/ 1524178 w 1721798"/>
                <a:gd name="connsiteY54" fmla="*/ 227145 h 622300"/>
                <a:gd name="connsiteX55" fmla="*/ 1516996 w 1721798"/>
                <a:gd name="connsiteY55" fmla="*/ 247778 h 622300"/>
                <a:gd name="connsiteX56" fmla="*/ 1510652 w 1721798"/>
                <a:gd name="connsiteY56" fmla="*/ 258094 h 622300"/>
                <a:gd name="connsiteX57" fmla="*/ 1503530 w 1721798"/>
                <a:gd name="connsiteY57" fmla="*/ 269216 h 622300"/>
                <a:gd name="connsiteX58" fmla="*/ 1497186 w 1721798"/>
                <a:gd name="connsiteY58" fmla="*/ 280337 h 622300"/>
                <a:gd name="connsiteX59" fmla="*/ 1489226 w 1721798"/>
                <a:gd name="connsiteY59" fmla="*/ 291459 h 622300"/>
                <a:gd name="connsiteX60" fmla="*/ 1482882 w 1721798"/>
                <a:gd name="connsiteY60" fmla="*/ 300165 h 622300"/>
                <a:gd name="connsiteX61" fmla="*/ 1478932 w 1721798"/>
                <a:gd name="connsiteY61" fmla="*/ 308116 h 622300"/>
                <a:gd name="connsiteX62" fmla="*/ 1474922 w 1721798"/>
                <a:gd name="connsiteY62" fmla="*/ 312091 h 622300"/>
                <a:gd name="connsiteX63" fmla="*/ 1474144 w 1721798"/>
                <a:gd name="connsiteY63" fmla="*/ 314457 h 622300"/>
                <a:gd name="connsiteX64" fmla="*/ 1475760 w 1721798"/>
                <a:gd name="connsiteY64" fmla="*/ 314457 h 622300"/>
                <a:gd name="connsiteX65" fmla="*/ 1481266 w 1721798"/>
                <a:gd name="connsiteY65" fmla="*/ 312091 h 622300"/>
                <a:gd name="connsiteX66" fmla="*/ 1489226 w 1721798"/>
                <a:gd name="connsiteY66" fmla="*/ 311286 h 622300"/>
                <a:gd name="connsiteX67" fmla="*/ 1499520 w 1721798"/>
                <a:gd name="connsiteY67" fmla="*/ 309676 h 622300"/>
                <a:gd name="connsiteX68" fmla="*/ 1511430 w 1721798"/>
                <a:gd name="connsiteY68" fmla="*/ 308921 h 622300"/>
                <a:gd name="connsiteX69" fmla="*/ 1524178 w 1721798"/>
                <a:gd name="connsiteY69" fmla="*/ 307311 h 622300"/>
                <a:gd name="connsiteX70" fmla="*/ 1536865 w 1721798"/>
                <a:gd name="connsiteY70" fmla="*/ 307311 h 622300"/>
                <a:gd name="connsiteX71" fmla="*/ 1551169 w 1721798"/>
                <a:gd name="connsiteY71" fmla="*/ 307311 h 622300"/>
                <a:gd name="connsiteX72" fmla="*/ 1560685 w 1721798"/>
                <a:gd name="connsiteY72" fmla="*/ 308116 h 622300"/>
                <a:gd name="connsiteX73" fmla="*/ 1572595 w 1721798"/>
                <a:gd name="connsiteY73" fmla="*/ 309676 h 622300"/>
                <a:gd name="connsiteX74" fmla="*/ 1585283 w 1721798"/>
                <a:gd name="connsiteY74" fmla="*/ 311286 h 622300"/>
                <a:gd name="connsiteX75" fmla="*/ 1599587 w 1721798"/>
                <a:gd name="connsiteY75" fmla="*/ 315262 h 622300"/>
                <a:gd name="connsiteX76" fmla="*/ 1613053 w 1721798"/>
                <a:gd name="connsiteY76" fmla="*/ 318432 h 622300"/>
                <a:gd name="connsiteX77" fmla="*/ 1627357 w 1721798"/>
                <a:gd name="connsiteY77" fmla="*/ 322408 h 622300"/>
                <a:gd name="connsiteX78" fmla="*/ 1641601 w 1721798"/>
                <a:gd name="connsiteY78" fmla="*/ 327138 h 622300"/>
                <a:gd name="connsiteX79" fmla="*/ 1655905 w 1721798"/>
                <a:gd name="connsiteY79" fmla="*/ 330309 h 622300"/>
                <a:gd name="connsiteX80" fmla="*/ 1668593 w 1721798"/>
                <a:gd name="connsiteY80" fmla="*/ 335089 h 622300"/>
                <a:gd name="connsiteX81" fmla="*/ 1681340 w 1721798"/>
                <a:gd name="connsiteY81" fmla="*/ 339065 h 622300"/>
                <a:gd name="connsiteX82" fmla="*/ 1692412 w 1721798"/>
                <a:gd name="connsiteY82" fmla="*/ 343846 h 622300"/>
                <a:gd name="connsiteX83" fmla="*/ 1702766 w 1721798"/>
                <a:gd name="connsiteY83" fmla="*/ 346211 h 622300"/>
                <a:gd name="connsiteX84" fmla="*/ 1710666 w 1721798"/>
                <a:gd name="connsiteY84" fmla="*/ 348576 h 622300"/>
                <a:gd name="connsiteX85" fmla="*/ 1716232 w 1721798"/>
                <a:gd name="connsiteY85" fmla="*/ 351747 h 622300"/>
                <a:gd name="connsiteX86" fmla="*/ 1721020 w 1721798"/>
                <a:gd name="connsiteY86" fmla="*/ 352552 h 622300"/>
                <a:gd name="connsiteX87" fmla="*/ 1721798 w 1721798"/>
                <a:gd name="connsiteY87" fmla="*/ 353357 h 622300"/>
                <a:gd name="connsiteX88" fmla="*/ 1596415 w 1721798"/>
                <a:gd name="connsiteY88" fmla="*/ 408914 h 622300"/>
                <a:gd name="connsiteX89" fmla="*/ 1697200 w 1721798"/>
                <a:gd name="connsiteY89" fmla="*/ 506543 h 622300"/>
                <a:gd name="connsiteX90" fmla="*/ 1695584 w 1721798"/>
                <a:gd name="connsiteY90" fmla="*/ 506543 h 622300"/>
                <a:gd name="connsiteX91" fmla="*/ 1690018 w 1721798"/>
                <a:gd name="connsiteY91" fmla="*/ 504932 h 622300"/>
                <a:gd name="connsiteX92" fmla="*/ 1682118 w 1721798"/>
                <a:gd name="connsiteY92" fmla="*/ 503372 h 622300"/>
                <a:gd name="connsiteX93" fmla="*/ 1671765 w 1721798"/>
                <a:gd name="connsiteY93" fmla="*/ 501762 h 622300"/>
                <a:gd name="connsiteX94" fmla="*/ 1659915 w 1721798"/>
                <a:gd name="connsiteY94" fmla="*/ 498592 h 622300"/>
                <a:gd name="connsiteX95" fmla="*/ 1644833 w 1721798"/>
                <a:gd name="connsiteY95" fmla="*/ 496226 h 622300"/>
                <a:gd name="connsiteX96" fmla="*/ 1630529 w 1721798"/>
                <a:gd name="connsiteY96" fmla="*/ 493056 h 622300"/>
                <a:gd name="connsiteX97" fmla="*/ 1614669 w 1721798"/>
                <a:gd name="connsiteY97" fmla="*/ 490691 h 622300"/>
                <a:gd name="connsiteX98" fmla="*/ 1599587 w 1721798"/>
                <a:gd name="connsiteY98" fmla="*/ 488275 h 622300"/>
                <a:gd name="connsiteX99" fmla="*/ 1583667 w 1721798"/>
                <a:gd name="connsiteY99" fmla="*/ 485105 h 622300"/>
                <a:gd name="connsiteX100" fmla="*/ 1569423 w 1721798"/>
                <a:gd name="connsiteY100" fmla="*/ 482740 h 622300"/>
                <a:gd name="connsiteX101" fmla="*/ 1555119 w 1721798"/>
                <a:gd name="connsiteY101" fmla="*/ 480374 h 622300"/>
                <a:gd name="connsiteX102" fmla="*/ 1543209 w 1721798"/>
                <a:gd name="connsiteY102" fmla="*/ 478764 h 622300"/>
                <a:gd name="connsiteX103" fmla="*/ 1533693 w 1721798"/>
                <a:gd name="connsiteY103" fmla="*/ 477959 h 622300"/>
                <a:gd name="connsiteX104" fmla="*/ 1525734 w 1721798"/>
                <a:gd name="connsiteY104" fmla="*/ 477154 h 622300"/>
                <a:gd name="connsiteX105" fmla="*/ 1521784 w 1721798"/>
                <a:gd name="connsiteY105" fmla="*/ 477154 h 622300"/>
                <a:gd name="connsiteX106" fmla="*/ 1512268 w 1721798"/>
                <a:gd name="connsiteY106" fmla="*/ 477959 h 622300"/>
                <a:gd name="connsiteX107" fmla="*/ 1497964 w 1721798"/>
                <a:gd name="connsiteY107" fmla="*/ 479569 h 622300"/>
                <a:gd name="connsiteX108" fmla="*/ 1479710 w 1721798"/>
                <a:gd name="connsiteY108" fmla="*/ 481129 h 622300"/>
                <a:gd name="connsiteX109" fmla="*/ 1459062 w 1721798"/>
                <a:gd name="connsiteY109" fmla="*/ 484300 h 622300"/>
                <a:gd name="connsiteX110" fmla="*/ 1437636 w 1721798"/>
                <a:gd name="connsiteY110" fmla="*/ 488275 h 622300"/>
                <a:gd name="connsiteX111" fmla="*/ 1416210 w 1721798"/>
                <a:gd name="connsiteY111" fmla="*/ 493056 h 622300"/>
                <a:gd name="connsiteX112" fmla="*/ 1397956 w 1721798"/>
                <a:gd name="connsiteY112" fmla="*/ 498592 h 622300"/>
                <a:gd name="connsiteX113" fmla="*/ 1383653 w 1721798"/>
                <a:gd name="connsiteY113" fmla="*/ 506543 h 622300"/>
                <a:gd name="connsiteX114" fmla="*/ 1370965 w 1721798"/>
                <a:gd name="connsiteY114" fmla="*/ 514494 h 622300"/>
                <a:gd name="connsiteX115" fmla="*/ 1357439 w 1721798"/>
                <a:gd name="connsiteY115" fmla="*/ 521640 h 622300"/>
                <a:gd name="connsiteX116" fmla="*/ 1344751 w 1721798"/>
                <a:gd name="connsiteY116" fmla="*/ 529541 h 622300"/>
                <a:gd name="connsiteX117" fmla="*/ 1332063 w 1721798"/>
                <a:gd name="connsiteY117" fmla="*/ 537492 h 622300"/>
                <a:gd name="connsiteX118" fmla="*/ 1318597 w 1721798"/>
                <a:gd name="connsiteY118" fmla="*/ 544638 h 622300"/>
                <a:gd name="connsiteX119" fmla="*/ 1305071 w 1721798"/>
                <a:gd name="connsiteY119" fmla="*/ 551784 h 622300"/>
                <a:gd name="connsiteX120" fmla="*/ 1290767 w 1721798"/>
                <a:gd name="connsiteY120" fmla="*/ 559735 h 622300"/>
                <a:gd name="connsiteX121" fmla="*/ 1277301 w 1721798"/>
                <a:gd name="connsiteY121" fmla="*/ 567686 h 622300"/>
                <a:gd name="connsiteX122" fmla="*/ 1267785 w 1721798"/>
                <a:gd name="connsiteY122" fmla="*/ 571611 h 622300"/>
                <a:gd name="connsiteX123" fmla="*/ 1256653 w 1721798"/>
                <a:gd name="connsiteY123" fmla="*/ 575587 h 622300"/>
                <a:gd name="connsiteX124" fmla="*/ 1242350 w 1721798"/>
                <a:gd name="connsiteY124" fmla="*/ 579563 h 622300"/>
                <a:gd name="connsiteX125" fmla="*/ 1227268 w 1721798"/>
                <a:gd name="connsiteY125" fmla="*/ 581928 h 622300"/>
                <a:gd name="connsiteX126" fmla="*/ 1209852 w 1721798"/>
                <a:gd name="connsiteY126" fmla="*/ 583538 h 622300"/>
                <a:gd name="connsiteX127" fmla="*/ 1191598 w 1721798"/>
                <a:gd name="connsiteY127" fmla="*/ 583538 h 622300"/>
                <a:gd name="connsiteX128" fmla="*/ 1170950 w 1721798"/>
                <a:gd name="connsiteY128" fmla="*/ 581928 h 622300"/>
                <a:gd name="connsiteX129" fmla="*/ 1151080 w 1721798"/>
                <a:gd name="connsiteY129" fmla="*/ 578003 h 622300"/>
                <a:gd name="connsiteX130" fmla="*/ 1143958 w 1721798"/>
                <a:gd name="connsiteY130" fmla="*/ 574782 h 622300"/>
                <a:gd name="connsiteX131" fmla="*/ 1138392 w 1721798"/>
                <a:gd name="connsiteY131" fmla="*/ 568441 h 622300"/>
                <a:gd name="connsiteX132" fmla="*/ 1132826 w 1721798"/>
                <a:gd name="connsiteY132" fmla="*/ 559735 h 622300"/>
                <a:gd name="connsiteX133" fmla="*/ 1128876 w 1721798"/>
                <a:gd name="connsiteY133" fmla="*/ 550224 h 622300"/>
                <a:gd name="connsiteX134" fmla="*/ 1126482 w 1721798"/>
                <a:gd name="connsiteY134" fmla="*/ 539857 h 622300"/>
                <a:gd name="connsiteX135" fmla="*/ 1124926 w 1721798"/>
                <a:gd name="connsiteY135" fmla="*/ 531151 h 622300"/>
                <a:gd name="connsiteX136" fmla="*/ 1123310 w 1721798"/>
                <a:gd name="connsiteY136" fmla="*/ 522395 h 622300"/>
                <a:gd name="connsiteX137" fmla="*/ 1124926 w 1721798"/>
                <a:gd name="connsiteY137" fmla="*/ 516859 h 622300"/>
                <a:gd name="connsiteX138" fmla="*/ 1136776 w 1721798"/>
                <a:gd name="connsiteY138" fmla="*/ 482740 h 622300"/>
                <a:gd name="connsiteX139" fmla="*/ 1151080 w 1721798"/>
                <a:gd name="connsiteY139" fmla="*/ 450180 h 622300"/>
                <a:gd name="connsiteX140" fmla="*/ 1165384 w 1721798"/>
                <a:gd name="connsiteY140" fmla="*/ 420036 h 622300"/>
                <a:gd name="connsiteX141" fmla="*/ 1180466 w 1721798"/>
                <a:gd name="connsiteY141" fmla="*/ 393817 h 622300"/>
                <a:gd name="connsiteX142" fmla="*/ 1193932 w 1721798"/>
                <a:gd name="connsiteY142" fmla="*/ 372379 h 622300"/>
                <a:gd name="connsiteX143" fmla="*/ 1205064 w 1721798"/>
                <a:gd name="connsiteY143" fmla="*/ 356527 h 622300"/>
                <a:gd name="connsiteX144" fmla="*/ 1212186 w 1721798"/>
                <a:gd name="connsiteY144" fmla="*/ 345406 h 622300"/>
                <a:gd name="connsiteX145" fmla="*/ 1215358 w 1721798"/>
                <a:gd name="connsiteY145" fmla="*/ 341430 h 622300"/>
                <a:gd name="connsiteX146" fmla="*/ 1099050 w 1721798"/>
                <a:gd name="connsiteY146" fmla="*/ 340794 h 622300"/>
                <a:gd name="connsiteX147" fmla="*/ 414349 w 1721798"/>
                <a:gd name="connsiteY147" fmla="*/ 593737 h 622300"/>
                <a:gd name="connsiteX148" fmla="*/ 372299 w 1721798"/>
                <a:gd name="connsiteY148" fmla="*/ 610414 h 622300"/>
                <a:gd name="connsiteX149" fmla="*/ 360360 w 1721798"/>
                <a:gd name="connsiteY149" fmla="*/ 615144 h 622300"/>
                <a:gd name="connsiteX150" fmla="*/ 349258 w 1721798"/>
                <a:gd name="connsiteY150" fmla="*/ 619126 h 622300"/>
                <a:gd name="connsiteX151" fmla="*/ 340513 w 1721798"/>
                <a:gd name="connsiteY151" fmla="*/ 621491 h 622300"/>
                <a:gd name="connsiteX152" fmla="*/ 331769 w 1721798"/>
                <a:gd name="connsiteY152" fmla="*/ 622300 h 622300"/>
                <a:gd name="connsiteX153" fmla="*/ 325457 w 1721798"/>
                <a:gd name="connsiteY153" fmla="*/ 622300 h 622300"/>
                <a:gd name="connsiteX154" fmla="*/ 311161 w 1721798"/>
                <a:gd name="connsiteY154" fmla="*/ 619126 h 622300"/>
                <a:gd name="connsiteX155" fmla="*/ 295269 w 1721798"/>
                <a:gd name="connsiteY155" fmla="*/ 610414 h 622300"/>
                <a:gd name="connsiteX156" fmla="*/ 280213 w 1721798"/>
                <a:gd name="connsiteY156" fmla="*/ 598466 h 622300"/>
                <a:gd name="connsiteX157" fmla="*/ 263559 w 1721798"/>
                <a:gd name="connsiteY157" fmla="*/ 584215 h 622300"/>
                <a:gd name="connsiteX158" fmla="*/ 247667 w 1721798"/>
                <a:gd name="connsiteY158" fmla="*/ 566729 h 622300"/>
                <a:gd name="connsiteX159" fmla="*/ 232535 w 1721798"/>
                <a:gd name="connsiteY159" fmla="*/ 548495 h 622300"/>
                <a:gd name="connsiteX160" fmla="*/ 216718 w 1721798"/>
                <a:gd name="connsiteY160" fmla="*/ 528644 h 622300"/>
                <a:gd name="connsiteX161" fmla="*/ 202422 w 1721798"/>
                <a:gd name="connsiteY161" fmla="*/ 507237 h 622300"/>
                <a:gd name="connsiteX162" fmla="*/ 188126 w 1721798"/>
                <a:gd name="connsiteY162" fmla="*/ 487385 h 622300"/>
                <a:gd name="connsiteX163" fmla="*/ 175428 w 1721798"/>
                <a:gd name="connsiteY163" fmla="*/ 467534 h 622300"/>
                <a:gd name="connsiteX164" fmla="*/ 163489 w 1721798"/>
                <a:gd name="connsiteY164" fmla="*/ 447683 h 622300"/>
                <a:gd name="connsiteX165" fmla="*/ 153984 w 1721798"/>
                <a:gd name="connsiteY165" fmla="*/ 431005 h 622300"/>
                <a:gd name="connsiteX166" fmla="*/ 145239 w 1721798"/>
                <a:gd name="connsiteY166" fmla="*/ 415945 h 622300"/>
                <a:gd name="connsiteX167" fmla="*/ 138928 w 1721798"/>
                <a:gd name="connsiteY167" fmla="*/ 403997 h 622300"/>
                <a:gd name="connsiteX168" fmla="*/ 134137 w 1721798"/>
                <a:gd name="connsiteY168" fmla="*/ 395285 h 622300"/>
                <a:gd name="connsiteX169" fmla="*/ 132540 w 1721798"/>
                <a:gd name="connsiteY169" fmla="*/ 390556 h 622300"/>
                <a:gd name="connsiteX170" fmla="*/ 133377 w 1721798"/>
                <a:gd name="connsiteY170" fmla="*/ 384146 h 622300"/>
                <a:gd name="connsiteX171" fmla="*/ 137331 w 1721798"/>
                <a:gd name="connsiteY171" fmla="*/ 373069 h 622300"/>
                <a:gd name="connsiteX172" fmla="*/ 143642 w 1721798"/>
                <a:gd name="connsiteY172" fmla="*/ 361183 h 622300"/>
                <a:gd name="connsiteX173" fmla="*/ 151627 w 1721798"/>
                <a:gd name="connsiteY173" fmla="*/ 347679 h 622300"/>
                <a:gd name="connsiteX174" fmla="*/ 161892 w 1721798"/>
                <a:gd name="connsiteY174" fmla="*/ 334175 h 622300"/>
                <a:gd name="connsiteX175" fmla="*/ 170637 w 1721798"/>
                <a:gd name="connsiteY175" fmla="*/ 320671 h 622300"/>
                <a:gd name="connsiteX176" fmla="*/ 180218 w 1721798"/>
                <a:gd name="connsiteY176" fmla="*/ 311150 h 622300"/>
                <a:gd name="connsiteX177" fmla="*/ 187290 w 1721798"/>
                <a:gd name="connsiteY177" fmla="*/ 303994 h 622300"/>
                <a:gd name="connsiteX178" fmla="*/ 207973 w 1721798"/>
                <a:gd name="connsiteY178" fmla="*/ 288934 h 622300"/>
                <a:gd name="connsiteX179" fmla="*/ 228580 w 1721798"/>
                <a:gd name="connsiteY179" fmla="*/ 274621 h 622300"/>
                <a:gd name="connsiteX180" fmla="*/ 250024 w 1721798"/>
                <a:gd name="connsiteY180" fmla="*/ 260370 h 622300"/>
                <a:gd name="connsiteX181" fmla="*/ 269871 w 1721798"/>
                <a:gd name="connsiteY181" fmla="*/ 247675 h 622300"/>
                <a:gd name="connsiteX182" fmla="*/ 287360 w 1721798"/>
                <a:gd name="connsiteY182" fmla="*/ 238154 h 622300"/>
                <a:gd name="connsiteX183" fmla="*/ 300820 w 1721798"/>
                <a:gd name="connsiteY183" fmla="*/ 229380 h 622300"/>
                <a:gd name="connsiteX184" fmla="*/ 310325 w 1721798"/>
                <a:gd name="connsiteY184" fmla="*/ 223841 h 622300"/>
                <a:gd name="connsiteX185" fmla="*/ 313519 w 1721798"/>
                <a:gd name="connsiteY185" fmla="*/ 222223 h 622300"/>
                <a:gd name="connsiteX186" fmla="*/ 311161 w 1721798"/>
                <a:gd name="connsiteY186" fmla="*/ 221477 h 622300"/>
                <a:gd name="connsiteX187" fmla="*/ 304774 w 1721798"/>
                <a:gd name="connsiteY187" fmla="*/ 219859 h 622300"/>
                <a:gd name="connsiteX188" fmla="*/ 293672 w 1721798"/>
                <a:gd name="connsiteY188" fmla="*/ 216685 h 622300"/>
                <a:gd name="connsiteX189" fmla="*/ 277779 w 1721798"/>
                <a:gd name="connsiteY189" fmla="*/ 213511 h 622300"/>
                <a:gd name="connsiteX190" fmla="*/ 259529 w 1721798"/>
                <a:gd name="connsiteY190" fmla="*/ 210337 h 622300"/>
                <a:gd name="connsiteX191" fmla="*/ 238162 w 1721798"/>
                <a:gd name="connsiteY191" fmla="*/ 207973 h 622300"/>
                <a:gd name="connsiteX192" fmla="*/ 212688 w 1721798"/>
                <a:gd name="connsiteY192" fmla="*/ 206355 h 622300"/>
                <a:gd name="connsiteX193" fmla="*/ 185769 w 1721798"/>
                <a:gd name="connsiteY193" fmla="*/ 207973 h 622300"/>
                <a:gd name="connsiteX194" fmla="*/ 167519 w 1721798"/>
                <a:gd name="connsiteY194" fmla="*/ 209528 h 622300"/>
                <a:gd name="connsiteX195" fmla="*/ 145239 w 1721798"/>
                <a:gd name="connsiteY195" fmla="*/ 214320 h 622300"/>
                <a:gd name="connsiteX196" fmla="*/ 121438 w 1721798"/>
                <a:gd name="connsiteY196" fmla="*/ 218303 h 622300"/>
                <a:gd name="connsiteX197" fmla="*/ 97637 w 1721798"/>
                <a:gd name="connsiteY197" fmla="*/ 223841 h 622300"/>
                <a:gd name="connsiteX198" fmla="*/ 74597 w 1721798"/>
                <a:gd name="connsiteY198" fmla="*/ 229380 h 622300"/>
                <a:gd name="connsiteX199" fmla="*/ 57944 w 1721798"/>
                <a:gd name="connsiteY199" fmla="*/ 234172 h 622300"/>
                <a:gd name="connsiteX200" fmla="*/ 44484 w 1721798"/>
                <a:gd name="connsiteY200" fmla="*/ 238154 h 622300"/>
                <a:gd name="connsiteX201" fmla="*/ 40454 w 1721798"/>
                <a:gd name="connsiteY201" fmla="*/ 238901 h 622300"/>
                <a:gd name="connsiteX202" fmla="*/ 61898 w 1721798"/>
                <a:gd name="connsiteY202" fmla="*/ 186503 h 622300"/>
                <a:gd name="connsiteX203" fmla="*/ 110336 w 1721798"/>
                <a:gd name="connsiteY203" fmla="*/ 131741 h 622300"/>
                <a:gd name="connsiteX204" fmla="*/ 108739 w 1721798"/>
                <a:gd name="connsiteY204" fmla="*/ 130994 h 622300"/>
                <a:gd name="connsiteX205" fmla="*/ 102428 w 1721798"/>
                <a:gd name="connsiteY205" fmla="*/ 129376 h 622300"/>
                <a:gd name="connsiteX206" fmla="*/ 94444 w 1721798"/>
                <a:gd name="connsiteY206" fmla="*/ 126203 h 622300"/>
                <a:gd name="connsiteX207" fmla="*/ 84102 w 1721798"/>
                <a:gd name="connsiteY207" fmla="*/ 123029 h 622300"/>
                <a:gd name="connsiteX208" fmla="*/ 73000 w 1721798"/>
                <a:gd name="connsiteY208" fmla="*/ 119046 h 622300"/>
                <a:gd name="connsiteX209" fmla="*/ 63495 w 1721798"/>
                <a:gd name="connsiteY209" fmla="*/ 114317 h 622300"/>
                <a:gd name="connsiteX210" fmla="*/ 53990 w 1721798"/>
                <a:gd name="connsiteY210" fmla="*/ 109525 h 622300"/>
                <a:gd name="connsiteX211" fmla="*/ 47602 w 1721798"/>
                <a:gd name="connsiteY211" fmla="*/ 106351 h 622300"/>
                <a:gd name="connsiteX212" fmla="*/ 42051 w 1721798"/>
                <a:gd name="connsiteY212" fmla="*/ 101622 h 622300"/>
                <a:gd name="connsiteX213" fmla="*/ 34903 w 1721798"/>
                <a:gd name="connsiteY213" fmla="*/ 95274 h 622300"/>
                <a:gd name="connsiteX214" fmla="*/ 27755 w 1721798"/>
                <a:gd name="connsiteY214" fmla="*/ 88118 h 622300"/>
                <a:gd name="connsiteX215" fmla="*/ 19847 w 1721798"/>
                <a:gd name="connsiteY215" fmla="*/ 80961 h 622300"/>
                <a:gd name="connsiteX216" fmla="*/ 12699 w 1721798"/>
                <a:gd name="connsiteY216" fmla="*/ 72996 h 622300"/>
                <a:gd name="connsiteX217" fmla="*/ 6388 w 1721798"/>
                <a:gd name="connsiteY217" fmla="*/ 66648 h 622300"/>
                <a:gd name="connsiteX218" fmla="*/ 2358 w 1721798"/>
                <a:gd name="connsiteY218" fmla="*/ 61110 h 622300"/>
                <a:gd name="connsiteX219" fmla="*/ 0 w 1721798"/>
                <a:gd name="connsiteY219" fmla="*/ 57127 h 622300"/>
                <a:gd name="connsiteX220" fmla="*/ 761 w 1721798"/>
                <a:gd name="connsiteY220" fmla="*/ 55571 h 622300"/>
                <a:gd name="connsiteX221" fmla="*/ 3954 w 1721798"/>
                <a:gd name="connsiteY221" fmla="*/ 54762 h 622300"/>
                <a:gd name="connsiteX222" fmla="*/ 9505 w 1721798"/>
                <a:gd name="connsiteY222" fmla="*/ 52398 h 622300"/>
                <a:gd name="connsiteX223" fmla="*/ 15893 w 1721798"/>
                <a:gd name="connsiteY223" fmla="*/ 49224 h 622300"/>
                <a:gd name="connsiteX224" fmla="*/ 23801 w 1721798"/>
                <a:gd name="connsiteY224" fmla="*/ 46050 h 622300"/>
                <a:gd name="connsiteX225" fmla="*/ 32546 w 1721798"/>
                <a:gd name="connsiteY225" fmla="*/ 41259 h 622300"/>
                <a:gd name="connsiteX226" fmla="*/ 44484 w 1721798"/>
                <a:gd name="connsiteY226" fmla="*/ 36529 h 622300"/>
                <a:gd name="connsiteX227" fmla="*/ 57944 w 1721798"/>
                <a:gd name="connsiteY227" fmla="*/ 32546 h 622300"/>
                <a:gd name="connsiteX228" fmla="*/ 71403 w 1721798"/>
                <a:gd name="connsiteY228" fmla="*/ 27755 h 622300"/>
                <a:gd name="connsiteX229" fmla="*/ 86535 w 1721798"/>
                <a:gd name="connsiteY229" fmla="*/ 22216 h 622300"/>
                <a:gd name="connsiteX230" fmla="*/ 103188 w 1721798"/>
                <a:gd name="connsiteY230" fmla="*/ 17487 h 622300"/>
                <a:gd name="connsiteX231" fmla="*/ 120678 w 1721798"/>
                <a:gd name="connsiteY231" fmla="*/ 14313 h 622300"/>
                <a:gd name="connsiteX232" fmla="*/ 139688 w 1721798"/>
                <a:gd name="connsiteY232" fmla="*/ 10330 h 622300"/>
                <a:gd name="connsiteX233" fmla="*/ 158775 w 1721798"/>
                <a:gd name="connsiteY233" fmla="*/ 6348 h 622300"/>
                <a:gd name="connsiteX234" fmla="*/ 180218 w 1721798"/>
                <a:gd name="connsiteY234" fmla="*/ 3983 h 622300"/>
                <a:gd name="connsiteX235" fmla="*/ 200825 w 1721798"/>
                <a:gd name="connsiteY235" fmla="*/ 2365 h 622300"/>
                <a:gd name="connsiteX236" fmla="*/ 211167 w 1721798"/>
                <a:gd name="connsiteY236" fmla="*/ 809 h 622300"/>
                <a:gd name="connsiteX237" fmla="*/ 221433 w 1721798"/>
                <a:gd name="connsiteY237" fmla="*/ 809 h 622300"/>
                <a:gd name="connsiteX238" fmla="*/ 232535 w 1721798"/>
                <a:gd name="connsiteY238" fmla="*/ 809 h 622300"/>
                <a:gd name="connsiteX239" fmla="*/ 242876 w 1721798"/>
                <a:gd name="connsiteY23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842316 w 1721798"/>
                <a:gd name="connsiteY28" fmla="*/ 142217 h 622300"/>
                <a:gd name="connsiteX29" fmla="*/ 957549 w 1721798"/>
                <a:gd name="connsiteY29" fmla="*/ 106441 h 622300"/>
                <a:gd name="connsiteX30" fmla="*/ 1035589 w 1721798"/>
                <a:gd name="connsiteY30" fmla="*/ 93691 h 622300"/>
                <a:gd name="connsiteX31" fmla="*/ 1047519 w 1721798"/>
                <a:gd name="connsiteY31" fmla="*/ 92100 h 622300"/>
                <a:gd name="connsiteX32" fmla="*/ 1137395 w 1721798"/>
                <a:gd name="connsiteY32" fmla="*/ 82554 h 622300"/>
                <a:gd name="connsiteX33" fmla="*/ 1162051 w 1721798"/>
                <a:gd name="connsiteY33" fmla="*/ 80963 h 622300"/>
                <a:gd name="connsiteX34" fmla="*/ 1161685 w 1721798"/>
                <a:gd name="connsiteY34" fmla="*/ 82474 h 622300"/>
                <a:gd name="connsiteX35" fmla="*/ 1225712 w 1721798"/>
                <a:gd name="connsiteY35" fmla="*/ 80300 h 622300"/>
                <a:gd name="connsiteX36" fmla="*/ 1230440 w 1721798"/>
                <a:gd name="connsiteY36" fmla="*/ 81105 h 622300"/>
                <a:gd name="connsiteX37" fmla="*/ 1237622 w 1721798"/>
                <a:gd name="connsiteY37" fmla="*/ 81910 h 622300"/>
                <a:gd name="connsiteX38" fmla="*/ 1271735 w 1721798"/>
                <a:gd name="connsiteY38" fmla="*/ 88251 h 622300"/>
                <a:gd name="connsiteX39" fmla="*/ 1285261 w 1721798"/>
                <a:gd name="connsiteY39" fmla="*/ 91422 h 622300"/>
                <a:gd name="connsiteX40" fmla="*/ 1301121 w 1721798"/>
                <a:gd name="connsiteY40" fmla="*/ 93787 h 622300"/>
                <a:gd name="connsiteX41" fmla="*/ 1349539 w 1721798"/>
                <a:gd name="connsiteY41" fmla="*/ 103298 h 622300"/>
                <a:gd name="connsiteX42" fmla="*/ 1365399 w 1721798"/>
                <a:gd name="connsiteY42" fmla="*/ 106519 h 622300"/>
                <a:gd name="connsiteX43" fmla="*/ 1407472 w 1721798"/>
                <a:gd name="connsiteY43" fmla="*/ 116835 h 622300"/>
                <a:gd name="connsiteX44" fmla="*/ 1417766 w 1721798"/>
                <a:gd name="connsiteY44" fmla="*/ 119200 h 622300"/>
                <a:gd name="connsiteX45" fmla="*/ 1436020 w 1721798"/>
                <a:gd name="connsiteY45" fmla="*/ 126346 h 622300"/>
                <a:gd name="connsiteX46" fmla="*/ 1465406 w 1721798"/>
                <a:gd name="connsiteY46" fmla="*/ 141443 h 622300"/>
                <a:gd name="connsiteX47" fmla="*/ 1476538 w 1721798"/>
                <a:gd name="connsiteY47" fmla="*/ 148539 h 622300"/>
                <a:gd name="connsiteX48" fmla="*/ 1486054 w 1721798"/>
                <a:gd name="connsiteY48" fmla="*/ 157295 h 622300"/>
                <a:gd name="connsiteX49" fmla="*/ 1500358 w 1721798"/>
                <a:gd name="connsiteY49" fmla="*/ 172393 h 622300"/>
                <a:gd name="connsiteX50" fmla="*/ 1506702 w 1721798"/>
                <a:gd name="connsiteY50" fmla="*/ 178733 h 622300"/>
                <a:gd name="connsiteX51" fmla="*/ 1516996 w 1721798"/>
                <a:gd name="connsiteY51" fmla="*/ 193831 h 622300"/>
                <a:gd name="connsiteX52" fmla="*/ 1523340 w 1721798"/>
                <a:gd name="connsiteY52" fmla="*/ 208877 h 622300"/>
                <a:gd name="connsiteX53" fmla="*/ 1524178 w 1721798"/>
                <a:gd name="connsiteY53" fmla="*/ 227145 h 622300"/>
                <a:gd name="connsiteX54" fmla="*/ 1516996 w 1721798"/>
                <a:gd name="connsiteY54" fmla="*/ 247778 h 622300"/>
                <a:gd name="connsiteX55" fmla="*/ 1510652 w 1721798"/>
                <a:gd name="connsiteY55" fmla="*/ 258094 h 622300"/>
                <a:gd name="connsiteX56" fmla="*/ 1503530 w 1721798"/>
                <a:gd name="connsiteY56" fmla="*/ 269216 h 622300"/>
                <a:gd name="connsiteX57" fmla="*/ 1497186 w 1721798"/>
                <a:gd name="connsiteY57" fmla="*/ 280337 h 622300"/>
                <a:gd name="connsiteX58" fmla="*/ 1489226 w 1721798"/>
                <a:gd name="connsiteY58" fmla="*/ 291459 h 622300"/>
                <a:gd name="connsiteX59" fmla="*/ 1482882 w 1721798"/>
                <a:gd name="connsiteY59" fmla="*/ 300165 h 622300"/>
                <a:gd name="connsiteX60" fmla="*/ 1478932 w 1721798"/>
                <a:gd name="connsiteY60" fmla="*/ 308116 h 622300"/>
                <a:gd name="connsiteX61" fmla="*/ 1474922 w 1721798"/>
                <a:gd name="connsiteY61" fmla="*/ 312091 h 622300"/>
                <a:gd name="connsiteX62" fmla="*/ 1474144 w 1721798"/>
                <a:gd name="connsiteY62" fmla="*/ 314457 h 622300"/>
                <a:gd name="connsiteX63" fmla="*/ 1475760 w 1721798"/>
                <a:gd name="connsiteY63" fmla="*/ 314457 h 622300"/>
                <a:gd name="connsiteX64" fmla="*/ 1481266 w 1721798"/>
                <a:gd name="connsiteY64" fmla="*/ 312091 h 622300"/>
                <a:gd name="connsiteX65" fmla="*/ 1489226 w 1721798"/>
                <a:gd name="connsiteY65" fmla="*/ 311286 h 622300"/>
                <a:gd name="connsiteX66" fmla="*/ 1499520 w 1721798"/>
                <a:gd name="connsiteY66" fmla="*/ 309676 h 622300"/>
                <a:gd name="connsiteX67" fmla="*/ 1511430 w 1721798"/>
                <a:gd name="connsiteY67" fmla="*/ 308921 h 622300"/>
                <a:gd name="connsiteX68" fmla="*/ 1524178 w 1721798"/>
                <a:gd name="connsiteY68" fmla="*/ 307311 h 622300"/>
                <a:gd name="connsiteX69" fmla="*/ 1536865 w 1721798"/>
                <a:gd name="connsiteY69" fmla="*/ 307311 h 622300"/>
                <a:gd name="connsiteX70" fmla="*/ 1551169 w 1721798"/>
                <a:gd name="connsiteY70" fmla="*/ 307311 h 622300"/>
                <a:gd name="connsiteX71" fmla="*/ 1560685 w 1721798"/>
                <a:gd name="connsiteY71" fmla="*/ 308116 h 622300"/>
                <a:gd name="connsiteX72" fmla="*/ 1572595 w 1721798"/>
                <a:gd name="connsiteY72" fmla="*/ 309676 h 622300"/>
                <a:gd name="connsiteX73" fmla="*/ 1585283 w 1721798"/>
                <a:gd name="connsiteY73" fmla="*/ 311286 h 622300"/>
                <a:gd name="connsiteX74" fmla="*/ 1599587 w 1721798"/>
                <a:gd name="connsiteY74" fmla="*/ 315262 h 622300"/>
                <a:gd name="connsiteX75" fmla="*/ 1613053 w 1721798"/>
                <a:gd name="connsiteY75" fmla="*/ 318432 h 622300"/>
                <a:gd name="connsiteX76" fmla="*/ 1627357 w 1721798"/>
                <a:gd name="connsiteY76" fmla="*/ 322408 h 622300"/>
                <a:gd name="connsiteX77" fmla="*/ 1641601 w 1721798"/>
                <a:gd name="connsiteY77" fmla="*/ 327138 h 622300"/>
                <a:gd name="connsiteX78" fmla="*/ 1655905 w 1721798"/>
                <a:gd name="connsiteY78" fmla="*/ 330309 h 622300"/>
                <a:gd name="connsiteX79" fmla="*/ 1668593 w 1721798"/>
                <a:gd name="connsiteY79" fmla="*/ 335089 h 622300"/>
                <a:gd name="connsiteX80" fmla="*/ 1681340 w 1721798"/>
                <a:gd name="connsiteY80" fmla="*/ 339065 h 622300"/>
                <a:gd name="connsiteX81" fmla="*/ 1692412 w 1721798"/>
                <a:gd name="connsiteY81" fmla="*/ 343846 h 622300"/>
                <a:gd name="connsiteX82" fmla="*/ 1702766 w 1721798"/>
                <a:gd name="connsiteY82" fmla="*/ 346211 h 622300"/>
                <a:gd name="connsiteX83" fmla="*/ 1710666 w 1721798"/>
                <a:gd name="connsiteY83" fmla="*/ 348576 h 622300"/>
                <a:gd name="connsiteX84" fmla="*/ 1716232 w 1721798"/>
                <a:gd name="connsiteY84" fmla="*/ 351747 h 622300"/>
                <a:gd name="connsiteX85" fmla="*/ 1721020 w 1721798"/>
                <a:gd name="connsiteY85" fmla="*/ 352552 h 622300"/>
                <a:gd name="connsiteX86" fmla="*/ 1721798 w 1721798"/>
                <a:gd name="connsiteY86" fmla="*/ 353357 h 622300"/>
                <a:gd name="connsiteX87" fmla="*/ 1596415 w 1721798"/>
                <a:gd name="connsiteY87" fmla="*/ 408914 h 622300"/>
                <a:gd name="connsiteX88" fmla="*/ 1697200 w 1721798"/>
                <a:gd name="connsiteY88" fmla="*/ 506543 h 622300"/>
                <a:gd name="connsiteX89" fmla="*/ 1695584 w 1721798"/>
                <a:gd name="connsiteY89" fmla="*/ 506543 h 622300"/>
                <a:gd name="connsiteX90" fmla="*/ 1690018 w 1721798"/>
                <a:gd name="connsiteY90" fmla="*/ 504932 h 622300"/>
                <a:gd name="connsiteX91" fmla="*/ 1682118 w 1721798"/>
                <a:gd name="connsiteY91" fmla="*/ 503372 h 622300"/>
                <a:gd name="connsiteX92" fmla="*/ 1671765 w 1721798"/>
                <a:gd name="connsiteY92" fmla="*/ 501762 h 622300"/>
                <a:gd name="connsiteX93" fmla="*/ 1659915 w 1721798"/>
                <a:gd name="connsiteY93" fmla="*/ 498592 h 622300"/>
                <a:gd name="connsiteX94" fmla="*/ 1644833 w 1721798"/>
                <a:gd name="connsiteY94" fmla="*/ 496226 h 622300"/>
                <a:gd name="connsiteX95" fmla="*/ 1630529 w 1721798"/>
                <a:gd name="connsiteY95" fmla="*/ 493056 h 622300"/>
                <a:gd name="connsiteX96" fmla="*/ 1614669 w 1721798"/>
                <a:gd name="connsiteY96" fmla="*/ 490691 h 622300"/>
                <a:gd name="connsiteX97" fmla="*/ 1599587 w 1721798"/>
                <a:gd name="connsiteY97" fmla="*/ 488275 h 622300"/>
                <a:gd name="connsiteX98" fmla="*/ 1583667 w 1721798"/>
                <a:gd name="connsiteY98" fmla="*/ 485105 h 622300"/>
                <a:gd name="connsiteX99" fmla="*/ 1569423 w 1721798"/>
                <a:gd name="connsiteY99" fmla="*/ 482740 h 622300"/>
                <a:gd name="connsiteX100" fmla="*/ 1555119 w 1721798"/>
                <a:gd name="connsiteY100" fmla="*/ 480374 h 622300"/>
                <a:gd name="connsiteX101" fmla="*/ 1543209 w 1721798"/>
                <a:gd name="connsiteY101" fmla="*/ 478764 h 622300"/>
                <a:gd name="connsiteX102" fmla="*/ 1533693 w 1721798"/>
                <a:gd name="connsiteY102" fmla="*/ 477959 h 622300"/>
                <a:gd name="connsiteX103" fmla="*/ 1525734 w 1721798"/>
                <a:gd name="connsiteY103" fmla="*/ 477154 h 622300"/>
                <a:gd name="connsiteX104" fmla="*/ 1521784 w 1721798"/>
                <a:gd name="connsiteY104" fmla="*/ 477154 h 622300"/>
                <a:gd name="connsiteX105" fmla="*/ 1512268 w 1721798"/>
                <a:gd name="connsiteY105" fmla="*/ 477959 h 622300"/>
                <a:gd name="connsiteX106" fmla="*/ 1497964 w 1721798"/>
                <a:gd name="connsiteY106" fmla="*/ 479569 h 622300"/>
                <a:gd name="connsiteX107" fmla="*/ 1479710 w 1721798"/>
                <a:gd name="connsiteY107" fmla="*/ 481129 h 622300"/>
                <a:gd name="connsiteX108" fmla="*/ 1459062 w 1721798"/>
                <a:gd name="connsiteY108" fmla="*/ 484300 h 622300"/>
                <a:gd name="connsiteX109" fmla="*/ 1437636 w 1721798"/>
                <a:gd name="connsiteY109" fmla="*/ 488275 h 622300"/>
                <a:gd name="connsiteX110" fmla="*/ 1416210 w 1721798"/>
                <a:gd name="connsiteY110" fmla="*/ 493056 h 622300"/>
                <a:gd name="connsiteX111" fmla="*/ 1397956 w 1721798"/>
                <a:gd name="connsiteY111" fmla="*/ 498592 h 622300"/>
                <a:gd name="connsiteX112" fmla="*/ 1383653 w 1721798"/>
                <a:gd name="connsiteY112" fmla="*/ 506543 h 622300"/>
                <a:gd name="connsiteX113" fmla="*/ 1370965 w 1721798"/>
                <a:gd name="connsiteY113" fmla="*/ 514494 h 622300"/>
                <a:gd name="connsiteX114" fmla="*/ 1357439 w 1721798"/>
                <a:gd name="connsiteY114" fmla="*/ 521640 h 622300"/>
                <a:gd name="connsiteX115" fmla="*/ 1344751 w 1721798"/>
                <a:gd name="connsiteY115" fmla="*/ 529541 h 622300"/>
                <a:gd name="connsiteX116" fmla="*/ 1332063 w 1721798"/>
                <a:gd name="connsiteY116" fmla="*/ 537492 h 622300"/>
                <a:gd name="connsiteX117" fmla="*/ 1318597 w 1721798"/>
                <a:gd name="connsiteY117" fmla="*/ 544638 h 622300"/>
                <a:gd name="connsiteX118" fmla="*/ 1305071 w 1721798"/>
                <a:gd name="connsiteY118" fmla="*/ 551784 h 622300"/>
                <a:gd name="connsiteX119" fmla="*/ 1290767 w 1721798"/>
                <a:gd name="connsiteY119" fmla="*/ 559735 h 622300"/>
                <a:gd name="connsiteX120" fmla="*/ 1277301 w 1721798"/>
                <a:gd name="connsiteY120" fmla="*/ 567686 h 622300"/>
                <a:gd name="connsiteX121" fmla="*/ 1267785 w 1721798"/>
                <a:gd name="connsiteY121" fmla="*/ 571611 h 622300"/>
                <a:gd name="connsiteX122" fmla="*/ 1256653 w 1721798"/>
                <a:gd name="connsiteY122" fmla="*/ 575587 h 622300"/>
                <a:gd name="connsiteX123" fmla="*/ 1242350 w 1721798"/>
                <a:gd name="connsiteY123" fmla="*/ 579563 h 622300"/>
                <a:gd name="connsiteX124" fmla="*/ 1227268 w 1721798"/>
                <a:gd name="connsiteY124" fmla="*/ 581928 h 622300"/>
                <a:gd name="connsiteX125" fmla="*/ 1209852 w 1721798"/>
                <a:gd name="connsiteY125" fmla="*/ 583538 h 622300"/>
                <a:gd name="connsiteX126" fmla="*/ 1191598 w 1721798"/>
                <a:gd name="connsiteY126" fmla="*/ 583538 h 622300"/>
                <a:gd name="connsiteX127" fmla="*/ 1170950 w 1721798"/>
                <a:gd name="connsiteY127" fmla="*/ 581928 h 622300"/>
                <a:gd name="connsiteX128" fmla="*/ 1151080 w 1721798"/>
                <a:gd name="connsiteY128" fmla="*/ 578003 h 622300"/>
                <a:gd name="connsiteX129" fmla="*/ 1143958 w 1721798"/>
                <a:gd name="connsiteY129" fmla="*/ 574782 h 622300"/>
                <a:gd name="connsiteX130" fmla="*/ 1138392 w 1721798"/>
                <a:gd name="connsiteY130" fmla="*/ 568441 h 622300"/>
                <a:gd name="connsiteX131" fmla="*/ 1132826 w 1721798"/>
                <a:gd name="connsiteY131" fmla="*/ 559735 h 622300"/>
                <a:gd name="connsiteX132" fmla="*/ 1128876 w 1721798"/>
                <a:gd name="connsiteY132" fmla="*/ 550224 h 622300"/>
                <a:gd name="connsiteX133" fmla="*/ 1126482 w 1721798"/>
                <a:gd name="connsiteY133" fmla="*/ 539857 h 622300"/>
                <a:gd name="connsiteX134" fmla="*/ 1124926 w 1721798"/>
                <a:gd name="connsiteY134" fmla="*/ 531151 h 622300"/>
                <a:gd name="connsiteX135" fmla="*/ 1123310 w 1721798"/>
                <a:gd name="connsiteY135" fmla="*/ 522395 h 622300"/>
                <a:gd name="connsiteX136" fmla="*/ 1124926 w 1721798"/>
                <a:gd name="connsiteY136" fmla="*/ 516859 h 622300"/>
                <a:gd name="connsiteX137" fmla="*/ 1136776 w 1721798"/>
                <a:gd name="connsiteY137" fmla="*/ 482740 h 622300"/>
                <a:gd name="connsiteX138" fmla="*/ 1151080 w 1721798"/>
                <a:gd name="connsiteY138" fmla="*/ 450180 h 622300"/>
                <a:gd name="connsiteX139" fmla="*/ 1165384 w 1721798"/>
                <a:gd name="connsiteY139" fmla="*/ 420036 h 622300"/>
                <a:gd name="connsiteX140" fmla="*/ 1180466 w 1721798"/>
                <a:gd name="connsiteY140" fmla="*/ 393817 h 622300"/>
                <a:gd name="connsiteX141" fmla="*/ 1193932 w 1721798"/>
                <a:gd name="connsiteY141" fmla="*/ 372379 h 622300"/>
                <a:gd name="connsiteX142" fmla="*/ 1205064 w 1721798"/>
                <a:gd name="connsiteY142" fmla="*/ 356527 h 622300"/>
                <a:gd name="connsiteX143" fmla="*/ 1212186 w 1721798"/>
                <a:gd name="connsiteY143" fmla="*/ 345406 h 622300"/>
                <a:gd name="connsiteX144" fmla="*/ 1215358 w 1721798"/>
                <a:gd name="connsiteY144" fmla="*/ 341430 h 622300"/>
                <a:gd name="connsiteX145" fmla="*/ 1099050 w 1721798"/>
                <a:gd name="connsiteY145" fmla="*/ 340794 h 622300"/>
                <a:gd name="connsiteX146" fmla="*/ 414349 w 1721798"/>
                <a:gd name="connsiteY146" fmla="*/ 593737 h 622300"/>
                <a:gd name="connsiteX147" fmla="*/ 372299 w 1721798"/>
                <a:gd name="connsiteY147" fmla="*/ 610414 h 622300"/>
                <a:gd name="connsiteX148" fmla="*/ 360360 w 1721798"/>
                <a:gd name="connsiteY148" fmla="*/ 615144 h 622300"/>
                <a:gd name="connsiteX149" fmla="*/ 349258 w 1721798"/>
                <a:gd name="connsiteY149" fmla="*/ 619126 h 622300"/>
                <a:gd name="connsiteX150" fmla="*/ 340513 w 1721798"/>
                <a:gd name="connsiteY150" fmla="*/ 621491 h 622300"/>
                <a:gd name="connsiteX151" fmla="*/ 331769 w 1721798"/>
                <a:gd name="connsiteY151" fmla="*/ 622300 h 622300"/>
                <a:gd name="connsiteX152" fmla="*/ 325457 w 1721798"/>
                <a:gd name="connsiteY152" fmla="*/ 622300 h 622300"/>
                <a:gd name="connsiteX153" fmla="*/ 311161 w 1721798"/>
                <a:gd name="connsiteY153" fmla="*/ 619126 h 622300"/>
                <a:gd name="connsiteX154" fmla="*/ 295269 w 1721798"/>
                <a:gd name="connsiteY154" fmla="*/ 610414 h 622300"/>
                <a:gd name="connsiteX155" fmla="*/ 280213 w 1721798"/>
                <a:gd name="connsiteY155" fmla="*/ 598466 h 622300"/>
                <a:gd name="connsiteX156" fmla="*/ 263559 w 1721798"/>
                <a:gd name="connsiteY156" fmla="*/ 584215 h 622300"/>
                <a:gd name="connsiteX157" fmla="*/ 247667 w 1721798"/>
                <a:gd name="connsiteY157" fmla="*/ 566729 h 622300"/>
                <a:gd name="connsiteX158" fmla="*/ 232535 w 1721798"/>
                <a:gd name="connsiteY158" fmla="*/ 548495 h 622300"/>
                <a:gd name="connsiteX159" fmla="*/ 216718 w 1721798"/>
                <a:gd name="connsiteY159" fmla="*/ 528644 h 622300"/>
                <a:gd name="connsiteX160" fmla="*/ 202422 w 1721798"/>
                <a:gd name="connsiteY160" fmla="*/ 507237 h 622300"/>
                <a:gd name="connsiteX161" fmla="*/ 188126 w 1721798"/>
                <a:gd name="connsiteY161" fmla="*/ 487385 h 622300"/>
                <a:gd name="connsiteX162" fmla="*/ 175428 w 1721798"/>
                <a:gd name="connsiteY162" fmla="*/ 467534 h 622300"/>
                <a:gd name="connsiteX163" fmla="*/ 163489 w 1721798"/>
                <a:gd name="connsiteY163" fmla="*/ 447683 h 622300"/>
                <a:gd name="connsiteX164" fmla="*/ 153984 w 1721798"/>
                <a:gd name="connsiteY164" fmla="*/ 431005 h 622300"/>
                <a:gd name="connsiteX165" fmla="*/ 145239 w 1721798"/>
                <a:gd name="connsiteY165" fmla="*/ 415945 h 622300"/>
                <a:gd name="connsiteX166" fmla="*/ 138928 w 1721798"/>
                <a:gd name="connsiteY166" fmla="*/ 403997 h 622300"/>
                <a:gd name="connsiteX167" fmla="*/ 134137 w 1721798"/>
                <a:gd name="connsiteY167" fmla="*/ 395285 h 622300"/>
                <a:gd name="connsiteX168" fmla="*/ 132540 w 1721798"/>
                <a:gd name="connsiteY168" fmla="*/ 390556 h 622300"/>
                <a:gd name="connsiteX169" fmla="*/ 133377 w 1721798"/>
                <a:gd name="connsiteY169" fmla="*/ 384146 h 622300"/>
                <a:gd name="connsiteX170" fmla="*/ 137331 w 1721798"/>
                <a:gd name="connsiteY170" fmla="*/ 373069 h 622300"/>
                <a:gd name="connsiteX171" fmla="*/ 143642 w 1721798"/>
                <a:gd name="connsiteY171" fmla="*/ 361183 h 622300"/>
                <a:gd name="connsiteX172" fmla="*/ 151627 w 1721798"/>
                <a:gd name="connsiteY172" fmla="*/ 347679 h 622300"/>
                <a:gd name="connsiteX173" fmla="*/ 161892 w 1721798"/>
                <a:gd name="connsiteY173" fmla="*/ 334175 h 622300"/>
                <a:gd name="connsiteX174" fmla="*/ 170637 w 1721798"/>
                <a:gd name="connsiteY174" fmla="*/ 320671 h 622300"/>
                <a:gd name="connsiteX175" fmla="*/ 180218 w 1721798"/>
                <a:gd name="connsiteY175" fmla="*/ 311150 h 622300"/>
                <a:gd name="connsiteX176" fmla="*/ 187290 w 1721798"/>
                <a:gd name="connsiteY176" fmla="*/ 303994 h 622300"/>
                <a:gd name="connsiteX177" fmla="*/ 207973 w 1721798"/>
                <a:gd name="connsiteY177" fmla="*/ 288934 h 622300"/>
                <a:gd name="connsiteX178" fmla="*/ 228580 w 1721798"/>
                <a:gd name="connsiteY178" fmla="*/ 274621 h 622300"/>
                <a:gd name="connsiteX179" fmla="*/ 250024 w 1721798"/>
                <a:gd name="connsiteY179" fmla="*/ 260370 h 622300"/>
                <a:gd name="connsiteX180" fmla="*/ 269871 w 1721798"/>
                <a:gd name="connsiteY180" fmla="*/ 247675 h 622300"/>
                <a:gd name="connsiteX181" fmla="*/ 287360 w 1721798"/>
                <a:gd name="connsiteY181" fmla="*/ 238154 h 622300"/>
                <a:gd name="connsiteX182" fmla="*/ 300820 w 1721798"/>
                <a:gd name="connsiteY182" fmla="*/ 229380 h 622300"/>
                <a:gd name="connsiteX183" fmla="*/ 310325 w 1721798"/>
                <a:gd name="connsiteY183" fmla="*/ 223841 h 622300"/>
                <a:gd name="connsiteX184" fmla="*/ 313519 w 1721798"/>
                <a:gd name="connsiteY184" fmla="*/ 222223 h 622300"/>
                <a:gd name="connsiteX185" fmla="*/ 311161 w 1721798"/>
                <a:gd name="connsiteY185" fmla="*/ 221477 h 622300"/>
                <a:gd name="connsiteX186" fmla="*/ 304774 w 1721798"/>
                <a:gd name="connsiteY186" fmla="*/ 219859 h 622300"/>
                <a:gd name="connsiteX187" fmla="*/ 293672 w 1721798"/>
                <a:gd name="connsiteY187" fmla="*/ 216685 h 622300"/>
                <a:gd name="connsiteX188" fmla="*/ 277779 w 1721798"/>
                <a:gd name="connsiteY188" fmla="*/ 213511 h 622300"/>
                <a:gd name="connsiteX189" fmla="*/ 259529 w 1721798"/>
                <a:gd name="connsiteY189" fmla="*/ 210337 h 622300"/>
                <a:gd name="connsiteX190" fmla="*/ 238162 w 1721798"/>
                <a:gd name="connsiteY190" fmla="*/ 207973 h 622300"/>
                <a:gd name="connsiteX191" fmla="*/ 212688 w 1721798"/>
                <a:gd name="connsiteY191" fmla="*/ 206355 h 622300"/>
                <a:gd name="connsiteX192" fmla="*/ 185769 w 1721798"/>
                <a:gd name="connsiteY192" fmla="*/ 207973 h 622300"/>
                <a:gd name="connsiteX193" fmla="*/ 167519 w 1721798"/>
                <a:gd name="connsiteY193" fmla="*/ 209528 h 622300"/>
                <a:gd name="connsiteX194" fmla="*/ 145239 w 1721798"/>
                <a:gd name="connsiteY194" fmla="*/ 214320 h 622300"/>
                <a:gd name="connsiteX195" fmla="*/ 121438 w 1721798"/>
                <a:gd name="connsiteY195" fmla="*/ 218303 h 622300"/>
                <a:gd name="connsiteX196" fmla="*/ 97637 w 1721798"/>
                <a:gd name="connsiteY196" fmla="*/ 223841 h 622300"/>
                <a:gd name="connsiteX197" fmla="*/ 74597 w 1721798"/>
                <a:gd name="connsiteY197" fmla="*/ 229380 h 622300"/>
                <a:gd name="connsiteX198" fmla="*/ 57944 w 1721798"/>
                <a:gd name="connsiteY198" fmla="*/ 234172 h 622300"/>
                <a:gd name="connsiteX199" fmla="*/ 44484 w 1721798"/>
                <a:gd name="connsiteY199" fmla="*/ 238154 h 622300"/>
                <a:gd name="connsiteX200" fmla="*/ 40454 w 1721798"/>
                <a:gd name="connsiteY200" fmla="*/ 238901 h 622300"/>
                <a:gd name="connsiteX201" fmla="*/ 61898 w 1721798"/>
                <a:gd name="connsiteY201" fmla="*/ 186503 h 622300"/>
                <a:gd name="connsiteX202" fmla="*/ 110336 w 1721798"/>
                <a:gd name="connsiteY202" fmla="*/ 131741 h 622300"/>
                <a:gd name="connsiteX203" fmla="*/ 108739 w 1721798"/>
                <a:gd name="connsiteY203" fmla="*/ 130994 h 622300"/>
                <a:gd name="connsiteX204" fmla="*/ 102428 w 1721798"/>
                <a:gd name="connsiteY204" fmla="*/ 129376 h 622300"/>
                <a:gd name="connsiteX205" fmla="*/ 94444 w 1721798"/>
                <a:gd name="connsiteY205" fmla="*/ 126203 h 622300"/>
                <a:gd name="connsiteX206" fmla="*/ 84102 w 1721798"/>
                <a:gd name="connsiteY206" fmla="*/ 123029 h 622300"/>
                <a:gd name="connsiteX207" fmla="*/ 73000 w 1721798"/>
                <a:gd name="connsiteY207" fmla="*/ 119046 h 622300"/>
                <a:gd name="connsiteX208" fmla="*/ 63495 w 1721798"/>
                <a:gd name="connsiteY208" fmla="*/ 114317 h 622300"/>
                <a:gd name="connsiteX209" fmla="*/ 53990 w 1721798"/>
                <a:gd name="connsiteY209" fmla="*/ 109525 h 622300"/>
                <a:gd name="connsiteX210" fmla="*/ 47602 w 1721798"/>
                <a:gd name="connsiteY210" fmla="*/ 106351 h 622300"/>
                <a:gd name="connsiteX211" fmla="*/ 42051 w 1721798"/>
                <a:gd name="connsiteY211" fmla="*/ 101622 h 622300"/>
                <a:gd name="connsiteX212" fmla="*/ 34903 w 1721798"/>
                <a:gd name="connsiteY212" fmla="*/ 95274 h 622300"/>
                <a:gd name="connsiteX213" fmla="*/ 27755 w 1721798"/>
                <a:gd name="connsiteY213" fmla="*/ 88118 h 622300"/>
                <a:gd name="connsiteX214" fmla="*/ 19847 w 1721798"/>
                <a:gd name="connsiteY214" fmla="*/ 80961 h 622300"/>
                <a:gd name="connsiteX215" fmla="*/ 12699 w 1721798"/>
                <a:gd name="connsiteY215" fmla="*/ 72996 h 622300"/>
                <a:gd name="connsiteX216" fmla="*/ 6388 w 1721798"/>
                <a:gd name="connsiteY216" fmla="*/ 66648 h 622300"/>
                <a:gd name="connsiteX217" fmla="*/ 2358 w 1721798"/>
                <a:gd name="connsiteY217" fmla="*/ 61110 h 622300"/>
                <a:gd name="connsiteX218" fmla="*/ 0 w 1721798"/>
                <a:gd name="connsiteY218" fmla="*/ 57127 h 622300"/>
                <a:gd name="connsiteX219" fmla="*/ 761 w 1721798"/>
                <a:gd name="connsiteY219" fmla="*/ 55571 h 622300"/>
                <a:gd name="connsiteX220" fmla="*/ 3954 w 1721798"/>
                <a:gd name="connsiteY220" fmla="*/ 54762 h 622300"/>
                <a:gd name="connsiteX221" fmla="*/ 9505 w 1721798"/>
                <a:gd name="connsiteY221" fmla="*/ 52398 h 622300"/>
                <a:gd name="connsiteX222" fmla="*/ 15893 w 1721798"/>
                <a:gd name="connsiteY222" fmla="*/ 49224 h 622300"/>
                <a:gd name="connsiteX223" fmla="*/ 23801 w 1721798"/>
                <a:gd name="connsiteY223" fmla="*/ 46050 h 622300"/>
                <a:gd name="connsiteX224" fmla="*/ 32546 w 1721798"/>
                <a:gd name="connsiteY224" fmla="*/ 41259 h 622300"/>
                <a:gd name="connsiteX225" fmla="*/ 44484 w 1721798"/>
                <a:gd name="connsiteY225" fmla="*/ 36529 h 622300"/>
                <a:gd name="connsiteX226" fmla="*/ 57944 w 1721798"/>
                <a:gd name="connsiteY226" fmla="*/ 32546 h 622300"/>
                <a:gd name="connsiteX227" fmla="*/ 71403 w 1721798"/>
                <a:gd name="connsiteY227" fmla="*/ 27755 h 622300"/>
                <a:gd name="connsiteX228" fmla="*/ 86535 w 1721798"/>
                <a:gd name="connsiteY228" fmla="*/ 22216 h 622300"/>
                <a:gd name="connsiteX229" fmla="*/ 103188 w 1721798"/>
                <a:gd name="connsiteY229" fmla="*/ 17487 h 622300"/>
                <a:gd name="connsiteX230" fmla="*/ 120678 w 1721798"/>
                <a:gd name="connsiteY230" fmla="*/ 14313 h 622300"/>
                <a:gd name="connsiteX231" fmla="*/ 139688 w 1721798"/>
                <a:gd name="connsiteY231" fmla="*/ 10330 h 622300"/>
                <a:gd name="connsiteX232" fmla="*/ 158775 w 1721798"/>
                <a:gd name="connsiteY232" fmla="*/ 6348 h 622300"/>
                <a:gd name="connsiteX233" fmla="*/ 180218 w 1721798"/>
                <a:gd name="connsiteY233" fmla="*/ 3983 h 622300"/>
                <a:gd name="connsiteX234" fmla="*/ 200825 w 1721798"/>
                <a:gd name="connsiteY234" fmla="*/ 2365 h 622300"/>
                <a:gd name="connsiteX235" fmla="*/ 211167 w 1721798"/>
                <a:gd name="connsiteY235" fmla="*/ 809 h 622300"/>
                <a:gd name="connsiteX236" fmla="*/ 221433 w 1721798"/>
                <a:gd name="connsiteY236" fmla="*/ 809 h 622300"/>
                <a:gd name="connsiteX237" fmla="*/ 232535 w 1721798"/>
                <a:gd name="connsiteY237" fmla="*/ 809 h 622300"/>
                <a:gd name="connsiteX238" fmla="*/ 242876 w 1721798"/>
                <a:gd name="connsiteY23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773120 w 1721798"/>
                <a:gd name="connsiteY27" fmla="*/ 162105 h 622300"/>
                <a:gd name="connsiteX28" fmla="*/ 957549 w 1721798"/>
                <a:gd name="connsiteY28" fmla="*/ 106441 h 622300"/>
                <a:gd name="connsiteX29" fmla="*/ 1035589 w 1721798"/>
                <a:gd name="connsiteY29" fmla="*/ 93691 h 622300"/>
                <a:gd name="connsiteX30" fmla="*/ 1047519 w 1721798"/>
                <a:gd name="connsiteY30" fmla="*/ 92100 h 622300"/>
                <a:gd name="connsiteX31" fmla="*/ 1137395 w 1721798"/>
                <a:gd name="connsiteY31" fmla="*/ 82554 h 622300"/>
                <a:gd name="connsiteX32" fmla="*/ 1162051 w 1721798"/>
                <a:gd name="connsiteY32" fmla="*/ 80963 h 622300"/>
                <a:gd name="connsiteX33" fmla="*/ 1161685 w 1721798"/>
                <a:gd name="connsiteY33" fmla="*/ 82474 h 622300"/>
                <a:gd name="connsiteX34" fmla="*/ 1225712 w 1721798"/>
                <a:gd name="connsiteY34" fmla="*/ 80300 h 622300"/>
                <a:gd name="connsiteX35" fmla="*/ 1230440 w 1721798"/>
                <a:gd name="connsiteY35" fmla="*/ 81105 h 622300"/>
                <a:gd name="connsiteX36" fmla="*/ 1237622 w 1721798"/>
                <a:gd name="connsiteY36" fmla="*/ 81910 h 622300"/>
                <a:gd name="connsiteX37" fmla="*/ 1271735 w 1721798"/>
                <a:gd name="connsiteY37" fmla="*/ 88251 h 622300"/>
                <a:gd name="connsiteX38" fmla="*/ 1285261 w 1721798"/>
                <a:gd name="connsiteY38" fmla="*/ 91422 h 622300"/>
                <a:gd name="connsiteX39" fmla="*/ 1301121 w 1721798"/>
                <a:gd name="connsiteY39" fmla="*/ 93787 h 622300"/>
                <a:gd name="connsiteX40" fmla="*/ 1349539 w 1721798"/>
                <a:gd name="connsiteY40" fmla="*/ 103298 h 622300"/>
                <a:gd name="connsiteX41" fmla="*/ 1365399 w 1721798"/>
                <a:gd name="connsiteY41" fmla="*/ 106519 h 622300"/>
                <a:gd name="connsiteX42" fmla="*/ 1407472 w 1721798"/>
                <a:gd name="connsiteY42" fmla="*/ 116835 h 622300"/>
                <a:gd name="connsiteX43" fmla="*/ 1417766 w 1721798"/>
                <a:gd name="connsiteY43" fmla="*/ 119200 h 622300"/>
                <a:gd name="connsiteX44" fmla="*/ 1436020 w 1721798"/>
                <a:gd name="connsiteY44" fmla="*/ 126346 h 622300"/>
                <a:gd name="connsiteX45" fmla="*/ 1465406 w 1721798"/>
                <a:gd name="connsiteY45" fmla="*/ 141443 h 622300"/>
                <a:gd name="connsiteX46" fmla="*/ 1476538 w 1721798"/>
                <a:gd name="connsiteY46" fmla="*/ 148539 h 622300"/>
                <a:gd name="connsiteX47" fmla="*/ 1486054 w 1721798"/>
                <a:gd name="connsiteY47" fmla="*/ 157295 h 622300"/>
                <a:gd name="connsiteX48" fmla="*/ 1500358 w 1721798"/>
                <a:gd name="connsiteY48" fmla="*/ 172393 h 622300"/>
                <a:gd name="connsiteX49" fmla="*/ 1506702 w 1721798"/>
                <a:gd name="connsiteY49" fmla="*/ 178733 h 622300"/>
                <a:gd name="connsiteX50" fmla="*/ 1516996 w 1721798"/>
                <a:gd name="connsiteY50" fmla="*/ 193831 h 622300"/>
                <a:gd name="connsiteX51" fmla="*/ 1523340 w 1721798"/>
                <a:gd name="connsiteY51" fmla="*/ 208877 h 622300"/>
                <a:gd name="connsiteX52" fmla="*/ 1524178 w 1721798"/>
                <a:gd name="connsiteY52" fmla="*/ 227145 h 622300"/>
                <a:gd name="connsiteX53" fmla="*/ 1516996 w 1721798"/>
                <a:gd name="connsiteY53" fmla="*/ 247778 h 622300"/>
                <a:gd name="connsiteX54" fmla="*/ 1510652 w 1721798"/>
                <a:gd name="connsiteY54" fmla="*/ 258094 h 622300"/>
                <a:gd name="connsiteX55" fmla="*/ 1503530 w 1721798"/>
                <a:gd name="connsiteY55" fmla="*/ 269216 h 622300"/>
                <a:gd name="connsiteX56" fmla="*/ 1497186 w 1721798"/>
                <a:gd name="connsiteY56" fmla="*/ 280337 h 622300"/>
                <a:gd name="connsiteX57" fmla="*/ 1489226 w 1721798"/>
                <a:gd name="connsiteY57" fmla="*/ 291459 h 622300"/>
                <a:gd name="connsiteX58" fmla="*/ 1482882 w 1721798"/>
                <a:gd name="connsiteY58" fmla="*/ 300165 h 622300"/>
                <a:gd name="connsiteX59" fmla="*/ 1478932 w 1721798"/>
                <a:gd name="connsiteY59" fmla="*/ 308116 h 622300"/>
                <a:gd name="connsiteX60" fmla="*/ 1474922 w 1721798"/>
                <a:gd name="connsiteY60" fmla="*/ 312091 h 622300"/>
                <a:gd name="connsiteX61" fmla="*/ 1474144 w 1721798"/>
                <a:gd name="connsiteY61" fmla="*/ 314457 h 622300"/>
                <a:gd name="connsiteX62" fmla="*/ 1475760 w 1721798"/>
                <a:gd name="connsiteY62" fmla="*/ 314457 h 622300"/>
                <a:gd name="connsiteX63" fmla="*/ 1481266 w 1721798"/>
                <a:gd name="connsiteY63" fmla="*/ 312091 h 622300"/>
                <a:gd name="connsiteX64" fmla="*/ 1489226 w 1721798"/>
                <a:gd name="connsiteY64" fmla="*/ 311286 h 622300"/>
                <a:gd name="connsiteX65" fmla="*/ 1499520 w 1721798"/>
                <a:gd name="connsiteY65" fmla="*/ 309676 h 622300"/>
                <a:gd name="connsiteX66" fmla="*/ 1511430 w 1721798"/>
                <a:gd name="connsiteY66" fmla="*/ 308921 h 622300"/>
                <a:gd name="connsiteX67" fmla="*/ 1524178 w 1721798"/>
                <a:gd name="connsiteY67" fmla="*/ 307311 h 622300"/>
                <a:gd name="connsiteX68" fmla="*/ 1536865 w 1721798"/>
                <a:gd name="connsiteY68" fmla="*/ 307311 h 622300"/>
                <a:gd name="connsiteX69" fmla="*/ 1551169 w 1721798"/>
                <a:gd name="connsiteY69" fmla="*/ 307311 h 622300"/>
                <a:gd name="connsiteX70" fmla="*/ 1560685 w 1721798"/>
                <a:gd name="connsiteY70" fmla="*/ 308116 h 622300"/>
                <a:gd name="connsiteX71" fmla="*/ 1572595 w 1721798"/>
                <a:gd name="connsiteY71" fmla="*/ 309676 h 622300"/>
                <a:gd name="connsiteX72" fmla="*/ 1585283 w 1721798"/>
                <a:gd name="connsiteY72" fmla="*/ 311286 h 622300"/>
                <a:gd name="connsiteX73" fmla="*/ 1599587 w 1721798"/>
                <a:gd name="connsiteY73" fmla="*/ 315262 h 622300"/>
                <a:gd name="connsiteX74" fmla="*/ 1613053 w 1721798"/>
                <a:gd name="connsiteY74" fmla="*/ 318432 h 622300"/>
                <a:gd name="connsiteX75" fmla="*/ 1627357 w 1721798"/>
                <a:gd name="connsiteY75" fmla="*/ 322408 h 622300"/>
                <a:gd name="connsiteX76" fmla="*/ 1641601 w 1721798"/>
                <a:gd name="connsiteY76" fmla="*/ 327138 h 622300"/>
                <a:gd name="connsiteX77" fmla="*/ 1655905 w 1721798"/>
                <a:gd name="connsiteY77" fmla="*/ 330309 h 622300"/>
                <a:gd name="connsiteX78" fmla="*/ 1668593 w 1721798"/>
                <a:gd name="connsiteY78" fmla="*/ 335089 h 622300"/>
                <a:gd name="connsiteX79" fmla="*/ 1681340 w 1721798"/>
                <a:gd name="connsiteY79" fmla="*/ 339065 h 622300"/>
                <a:gd name="connsiteX80" fmla="*/ 1692412 w 1721798"/>
                <a:gd name="connsiteY80" fmla="*/ 343846 h 622300"/>
                <a:gd name="connsiteX81" fmla="*/ 1702766 w 1721798"/>
                <a:gd name="connsiteY81" fmla="*/ 346211 h 622300"/>
                <a:gd name="connsiteX82" fmla="*/ 1710666 w 1721798"/>
                <a:gd name="connsiteY82" fmla="*/ 348576 h 622300"/>
                <a:gd name="connsiteX83" fmla="*/ 1716232 w 1721798"/>
                <a:gd name="connsiteY83" fmla="*/ 351747 h 622300"/>
                <a:gd name="connsiteX84" fmla="*/ 1721020 w 1721798"/>
                <a:gd name="connsiteY84" fmla="*/ 352552 h 622300"/>
                <a:gd name="connsiteX85" fmla="*/ 1721798 w 1721798"/>
                <a:gd name="connsiteY85" fmla="*/ 353357 h 622300"/>
                <a:gd name="connsiteX86" fmla="*/ 1596415 w 1721798"/>
                <a:gd name="connsiteY86" fmla="*/ 408914 h 622300"/>
                <a:gd name="connsiteX87" fmla="*/ 1697200 w 1721798"/>
                <a:gd name="connsiteY87" fmla="*/ 506543 h 622300"/>
                <a:gd name="connsiteX88" fmla="*/ 1695584 w 1721798"/>
                <a:gd name="connsiteY88" fmla="*/ 506543 h 622300"/>
                <a:gd name="connsiteX89" fmla="*/ 1690018 w 1721798"/>
                <a:gd name="connsiteY89" fmla="*/ 504932 h 622300"/>
                <a:gd name="connsiteX90" fmla="*/ 1682118 w 1721798"/>
                <a:gd name="connsiteY90" fmla="*/ 503372 h 622300"/>
                <a:gd name="connsiteX91" fmla="*/ 1671765 w 1721798"/>
                <a:gd name="connsiteY91" fmla="*/ 501762 h 622300"/>
                <a:gd name="connsiteX92" fmla="*/ 1659915 w 1721798"/>
                <a:gd name="connsiteY92" fmla="*/ 498592 h 622300"/>
                <a:gd name="connsiteX93" fmla="*/ 1644833 w 1721798"/>
                <a:gd name="connsiteY93" fmla="*/ 496226 h 622300"/>
                <a:gd name="connsiteX94" fmla="*/ 1630529 w 1721798"/>
                <a:gd name="connsiteY94" fmla="*/ 493056 h 622300"/>
                <a:gd name="connsiteX95" fmla="*/ 1614669 w 1721798"/>
                <a:gd name="connsiteY95" fmla="*/ 490691 h 622300"/>
                <a:gd name="connsiteX96" fmla="*/ 1599587 w 1721798"/>
                <a:gd name="connsiteY96" fmla="*/ 488275 h 622300"/>
                <a:gd name="connsiteX97" fmla="*/ 1583667 w 1721798"/>
                <a:gd name="connsiteY97" fmla="*/ 485105 h 622300"/>
                <a:gd name="connsiteX98" fmla="*/ 1569423 w 1721798"/>
                <a:gd name="connsiteY98" fmla="*/ 482740 h 622300"/>
                <a:gd name="connsiteX99" fmla="*/ 1555119 w 1721798"/>
                <a:gd name="connsiteY99" fmla="*/ 480374 h 622300"/>
                <a:gd name="connsiteX100" fmla="*/ 1543209 w 1721798"/>
                <a:gd name="connsiteY100" fmla="*/ 478764 h 622300"/>
                <a:gd name="connsiteX101" fmla="*/ 1533693 w 1721798"/>
                <a:gd name="connsiteY101" fmla="*/ 477959 h 622300"/>
                <a:gd name="connsiteX102" fmla="*/ 1525734 w 1721798"/>
                <a:gd name="connsiteY102" fmla="*/ 477154 h 622300"/>
                <a:gd name="connsiteX103" fmla="*/ 1521784 w 1721798"/>
                <a:gd name="connsiteY103" fmla="*/ 477154 h 622300"/>
                <a:gd name="connsiteX104" fmla="*/ 1512268 w 1721798"/>
                <a:gd name="connsiteY104" fmla="*/ 477959 h 622300"/>
                <a:gd name="connsiteX105" fmla="*/ 1497964 w 1721798"/>
                <a:gd name="connsiteY105" fmla="*/ 479569 h 622300"/>
                <a:gd name="connsiteX106" fmla="*/ 1479710 w 1721798"/>
                <a:gd name="connsiteY106" fmla="*/ 481129 h 622300"/>
                <a:gd name="connsiteX107" fmla="*/ 1459062 w 1721798"/>
                <a:gd name="connsiteY107" fmla="*/ 484300 h 622300"/>
                <a:gd name="connsiteX108" fmla="*/ 1437636 w 1721798"/>
                <a:gd name="connsiteY108" fmla="*/ 488275 h 622300"/>
                <a:gd name="connsiteX109" fmla="*/ 1416210 w 1721798"/>
                <a:gd name="connsiteY109" fmla="*/ 493056 h 622300"/>
                <a:gd name="connsiteX110" fmla="*/ 1397956 w 1721798"/>
                <a:gd name="connsiteY110" fmla="*/ 498592 h 622300"/>
                <a:gd name="connsiteX111" fmla="*/ 1383653 w 1721798"/>
                <a:gd name="connsiteY111" fmla="*/ 506543 h 622300"/>
                <a:gd name="connsiteX112" fmla="*/ 1370965 w 1721798"/>
                <a:gd name="connsiteY112" fmla="*/ 514494 h 622300"/>
                <a:gd name="connsiteX113" fmla="*/ 1357439 w 1721798"/>
                <a:gd name="connsiteY113" fmla="*/ 521640 h 622300"/>
                <a:gd name="connsiteX114" fmla="*/ 1344751 w 1721798"/>
                <a:gd name="connsiteY114" fmla="*/ 529541 h 622300"/>
                <a:gd name="connsiteX115" fmla="*/ 1332063 w 1721798"/>
                <a:gd name="connsiteY115" fmla="*/ 537492 h 622300"/>
                <a:gd name="connsiteX116" fmla="*/ 1318597 w 1721798"/>
                <a:gd name="connsiteY116" fmla="*/ 544638 h 622300"/>
                <a:gd name="connsiteX117" fmla="*/ 1305071 w 1721798"/>
                <a:gd name="connsiteY117" fmla="*/ 551784 h 622300"/>
                <a:gd name="connsiteX118" fmla="*/ 1290767 w 1721798"/>
                <a:gd name="connsiteY118" fmla="*/ 559735 h 622300"/>
                <a:gd name="connsiteX119" fmla="*/ 1277301 w 1721798"/>
                <a:gd name="connsiteY119" fmla="*/ 567686 h 622300"/>
                <a:gd name="connsiteX120" fmla="*/ 1267785 w 1721798"/>
                <a:gd name="connsiteY120" fmla="*/ 571611 h 622300"/>
                <a:gd name="connsiteX121" fmla="*/ 1256653 w 1721798"/>
                <a:gd name="connsiteY121" fmla="*/ 575587 h 622300"/>
                <a:gd name="connsiteX122" fmla="*/ 1242350 w 1721798"/>
                <a:gd name="connsiteY122" fmla="*/ 579563 h 622300"/>
                <a:gd name="connsiteX123" fmla="*/ 1227268 w 1721798"/>
                <a:gd name="connsiteY123" fmla="*/ 581928 h 622300"/>
                <a:gd name="connsiteX124" fmla="*/ 1209852 w 1721798"/>
                <a:gd name="connsiteY124" fmla="*/ 583538 h 622300"/>
                <a:gd name="connsiteX125" fmla="*/ 1191598 w 1721798"/>
                <a:gd name="connsiteY125" fmla="*/ 583538 h 622300"/>
                <a:gd name="connsiteX126" fmla="*/ 1170950 w 1721798"/>
                <a:gd name="connsiteY126" fmla="*/ 581928 h 622300"/>
                <a:gd name="connsiteX127" fmla="*/ 1151080 w 1721798"/>
                <a:gd name="connsiteY127" fmla="*/ 578003 h 622300"/>
                <a:gd name="connsiteX128" fmla="*/ 1143958 w 1721798"/>
                <a:gd name="connsiteY128" fmla="*/ 574782 h 622300"/>
                <a:gd name="connsiteX129" fmla="*/ 1138392 w 1721798"/>
                <a:gd name="connsiteY129" fmla="*/ 568441 h 622300"/>
                <a:gd name="connsiteX130" fmla="*/ 1132826 w 1721798"/>
                <a:gd name="connsiteY130" fmla="*/ 559735 h 622300"/>
                <a:gd name="connsiteX131" fmla="*/ 1128876 w 1721798"/>
                <a:gd name="connsiteY131" fmla="*/ 550224 h 622300"/>
                <a:gd name="connsiteX132" fmla="*/ 1126482 w 1721798"/>
                <a:gd name="connsiteY132" fmla="*/ 539857 h 622300"/>
                <a:gd name="connsiteX133" fmla="*/ 1124926 w 1721798"/>
                <a:gd name="connsiteY133" fmla="*/ 531151 h 622300"/>
                <a:gd name="connsiteX134" fmla="*/ 1123310 w 1721798"/>
                <a:gd name="connsiteY134" fmla="*/ 522395 h 622300"/>
                <a:gd name="connsiteX135" fmla="*/ 1124926 w 1721798"/>
                <a:gd name="connsiteY135" fmla="*/ 516859 h 622300"/>
                <a:gd name="connsiteX136" fmla="*/ 1136776 w 1721798"/>
                <a:gd name="connsiteY136" fmla="*/ 482740 h 622300"/>
                <a:gd name="connsiteX137" fmla="*/ 1151080 w 1721798"/>
                <a:gd name="connsiteY137" fmla="*/ 450180 h 622300"/>
                <a:gd name="connsiteX138" fmla="*/ 1165384 w 1721798"/>
                <a:gd name="connsiteY138" fmla="*/ 420036 h 622300"/>
                <a:gd name="connsiteX139" fmla="*/ 1180466 w 1721798"/>
                <a:gd name="connsiteY139" fmla="*/ 393817 h 622300"/>
                <a:gd name="connsiteX140" fmla="*/ 1193932 w 1721798"/>
                <a:gd name="connsiteY140" fmla="*/ 372379 h 622300"/>
                <a:gd name="connsiteX141" fmla="*/ 1205064 w 1721798"/>
                <a:gd name="connsiteY141" fmla="*/ 356527 h 622300"/>
                <a:gd name="connsiteX142" fmla="*/ 1212186 w 1721798"/>
                <a:gd name="connsiteY142" fmla="*/ 345406 h 622300"/>
                <a:gd name="connsiteX143" fmla="*/ 1215358 w 1721798"/>
                <a:gd name="connsiteY143" fmla="*/ 341430 h 622300"/>
                <a:gd name="connsiteX144" fmla="*/ 1099050 w 1721798"/>
                <a:gd name="connsiteY144" fmla="*/ 340794 h 622300"/>
                <a:gd name="connsiteX145" fmla="*/ 414349 w 1721798"/>
                <a:gd name="connsiteY145" fmla="*/ 593737 h 622300"/>
                <a:gd name="connsiteX146" fmla="*/ 372299 w 1721798"/>
                <a:gd name="connsiteY146" fmla="*/ 610414 h 622300"/>
                <a:gd name="connsiteX147" fmla="*/ 360360 w 1721798"/>
                <a:gd name="connsiteY147" fmla="*/ 615144 h 622300"/>
                <a:gd name="connsiteX148" fmla="*/ 349258 w 1721798"/>
                <a:gd name="connsiteY148" fmla="*/ 619126 h 622300"/>
                <a:gd name="connsiteX149" fmla="*/ 340513 w 1721798"/>
                <a:gd name="connsiteY149" fmla="*/ 621491 h 622300"/>
                <a:gd name="connsiteX150" fmla="*/ 331769 w 1721798"/>
                <a:gd name="connsiteY150" fmla="*/ 622300 h 622300"/>
                <a:gd name="connsiteX151" fmla="*/ 325457 w 1721798"/>
                <a:gd name="connsiteY151" fmla="*/ 622300 h 622300"/>
                <a:gd name="connsiteX152" fmla="*/ 311161 w 1721798"/>
                <a:gd name="connsiteY152" fmla="*/ 619126 h 622300"/>
                <a:gd name="connsiteX153" fmla="*/ 295269 w 1721798"/>
                <a:gd name="connsiteY153" fmla="*/ 610414 h 622300"/>
                <a:gd name="connsiteX154" fmla="*/ 280213 w 1721798"/>
                <a:gd name="connsiteY154" fmla="*/ 598466 h 622300"/>
                <a:gd name="connsiteX155" fmla="*/ 263559 w 1721798"/>
                <a:gd name="connsiteY155" fmla="*/ 584215 h 622300"/>
                <a:gd name="connsiteX156" fmla="*/ 247667 w 1721798"/>
                <a:gd name="connsiteY156" fmla="*/ 566729 h 622300"/>
                <a:gd name="connsiteX157" fmla="*/ 232535 w 1721798"/>
                <a:gd name="connsiteY157" fmla="*/ 548495 h 622300"/>
                <a:gd name="connsiteX158" fmla="*/ 216718 w 1721798"/>
                <a:gd name="connsiteY158" fmla="*/ 528644 h 622300"/>
                <a:gd name="connsiteX159" fmla="*/ 202422 w 1721798"/>
                <a:gd name="connsiteY159" fmla="*/ 507237 h 622300"/>
                <a:gd name="connsiteX160" fmla="*/ 188126 w 1721798"/>
                <a:gd name="connsiteY160" fmla="*/ 487385 h 622300"/>
                <a:gd name="connsiteX161" fmla="*/ 175428 w 1721798"/>
                <a:gd name="connsiteY161" fmla="*/ 467534 h 622300"/>
                <a:gd name="connsiteX162" fmla="*/ 163489 w 1721798"/>
                <a:gd name="connsiteY162" fmla="*/ 447683 h 622300"/>
                <a:gd name="connsiteX163" fmla="*/ 153984 w 1721798"/>
                <a:gd name="connsiteY163" fmla="*/ 431005 h 622300"/>
                <a:gd name="connsiteX164" fmla="*/ 145239 w 1721798"/>
                <a:gd name="connsiteY164" fmla="*/ 415945 h 622300"/>
                <a:gd name="connsiteX165" fmla="*/ 138928 w 1721798"/>
                <a:gd name="connsiteY165" fmla="*/ 403997 h 622300"/>
                <a:gd name="connsiteX166" fmla="*/ 134137 w 1721798"/>
                <a:gd name="connsiteY166" fmla="*/ 395285 h 622300"/>
                <a:gd name="connsiteX167" fmla="*/ 132540 w 1721798"/>
                <a:gd name="connsiteY167" fmla="*/ 390556 h 622300"/>
                <a:gd name="connsiteX168" fmla="*/ 133377 w 1721798"/>
                <a:gd name="connsiteY168" fmla="*/ 384146 h 622300"/>
                <a:gd name="connsiteX169" fmla="*/ 137331 w 1721798"/>
                <a:gd name="connsiteY169" fmla="*/ 373069 h 622300"/>
                <a:gd name="connsiteX170" fmla="*/ 143642 w 1721798"/>
                <a:gd name="connsiteY170" fmla="*/ 361183 h 622300"/>
                <a:gd name="connsiteX171" fmla="*/ 151627 w 1721798"/>
                <a:gd name="connsiteY171" fmla="*/ 347679 h 622300"/>
                <a:gd name="connsiteX172" fmla="*/ 161892 w 1721798"/>
                <a:gd name="connsiteY172" fmla="*/ 334175 h 622300"/>
                <a:gd name="connsiteX173" fmla="*/ 170637 w 1721798"/>
                <a:gd name="connsiteY173" fmla="*/ 320671 h 622300"/>
                <a:gd name="connsiteX174" fmla="*/ 180218 w 1721798"/>
                <a:gd name="connsiteY174" fmla="*/ 311150 h 622300"/>
                <a:gd name="connsiteX175" fmla="*/ 187290 w 1721798"/>
                <a:gd name="connsiteY175" fmla="*/ 303994 h 622300"/>
                <a:gd name="connsiteX176" fmla="*/ 207973 w 1721798"/>
                <a:gd name="connsiteY176" fmla="*/ 288934 h 622300"/>
                <a:gd name="connsiteX177" fmla="*/ 228580 w 1721798"/>
                <a:gd name="connsiteY177" fmla="*/ 274621 h 622300"/>
                <a:gd name="connsiteX178" fmla="*/ 250024 w 1721798"/>
                <a:gd name="connsiteY178" fmla="*/ 260370 h 622300"/>
                <a:gd name="connsiteX179" fmla="*/ 269871 w 1721798"/>
                <a:gd name="connsiteY179" fmla="*/ 247675 h 622300"/>
                <a:gd name="connsiteX180" fmla="*/ 287360 w 1721798"/>
                <a:gd name="connsiteY180" fmla="*/ 238154 h 622300"/>
                <a:gd name="connsiteX181" fmla="*/ 300820 w 1721798"/>
                <a:gd name="connsiteY181" fmla="*/ 229380 h 622300"/>
                <a:gd name="connsiteX182" fmla="*/ 310325 w 1721798"/>
                <a:gd name="connsiteY182" fmla="*/ 223841 h 622300"/>
                <a:gd name="connsiteX183" fmla="*/ 313519 w 1721798"/>
                <a:gd name="connsiteY183" fmla="*/ 222223 h 622300"/>
                <a:gd name="connsiteX184" fmla="*/ 311161 w 1721798"/>
                <a:gd name="connsiteY184" fmla="*/ 221477 h 622300"/>
                <a:gd name="connsiteX185" fmla="*/ 304774 w 1721798"/>
                <a:gd name="connsiteY185" fmla="*/ 219859 h 622300"/>
                <a:gd name="connsiteX186" fmla="*/ 293672 w 1721798"/>
                <a:gd name="connsiteY186" fmla="*/ 216685 h 622300"/>
                <a:gd name="connsiteX187" fmla="*/ 277779 w 1721798"/>
                <a:gd name="connsiteY187" fmla="*/ 213511 h 622300"/>
                <a:gd name="connsiteX188" fmla="*/ 259529 w 1721798"/>
                <a:gd name="connsiteY188" fmla="*/ 210337 h 622300"/>
                <a:gd name="connsiteX189" fmla="*/ 238162 w 1721798"/>
                <a:gd name="connsiteY189" fmla="*/ 207973 h 622300"/>
                <a:gd name="connsiteX190" fmla="*/ 212688 w 1721798"/>
                <a:gd name="connsiteY190" fmla="*/ 206355 h 622300"/>
                <a:gd name="connsiteX191" fmla="*/ 185769 w 1721798"/>
                <a:gd name="connsiteY191" fmla="*/ 207973 h 622300"/>
                <a:gd name="connsiteX192" fmla="*/ 167519 w 1721798"/>
                <a:gd name="connsiteY192" fmla="*/ 209528 h 622300"/>
                <a:gd name="connsiteX193" fmla="*/ 145239 w 1721798"/>
                <a:gd name="connsiteY193" fmla="*/ 214320 h 622300"/>
                <a:gd name="connsiteX194" fmla="*/ 121438 w 1721798"/>
                <a:gd name="connsiteY194" fmla="*/ 218303 h 622300"/>
                <a:gd name="connsiteX195" fmla="*/ 97637 w 1721798"/>
                <a:gd name="connsiteY195" fmla="*/ 223841 h 622300"/>
                <a:gd name="connsiteX196" fmla="*/ 74597 w 1721798"/>
                <a:gd name="connsiteY196" fmla="*/ 229380 h 622300"/>
                <a:gd name="connsiteX197" fmla="*/ 57944 w 1721798"/>
                <a:gd name="connsiteY197" fmla="*/ 234172 h 622300"/>
                <a:gd name="connsiteX198" fmla="*/ 44484 w 1721798"/>
                <a:gd name="connsiteY198" fmla="*/ 238154 h 622300"/>
                <a:gd name="connsiteX199" fmla="*/ 40454 w 1721798"/>
                <a:gd name="connsiteY199" fmla="*/ 238901 h 622300"/>
                <a:gd name="connsiteX200" fmla="*/ 61898 w 1721798"/>
                <a:gd name="connsiteY200" fmla="*/ 186503 h 622300"/>
                <a:gd name="connsiteX201" fmla="*/ 110336 w 1721798"/>
                <a:gd name="connsiteY201" fmla="*/ 131741 h 622300"/>
                <a:gd name="connsiteX202" fmla="*/ 108739 w 1721798"/>
                <a:gd name="connsiteY202" fmla="*/ 130994 h 622300"/>
                <a:gd name="connsiteX203" fmla="*/ 102428 w 1721798"/>
                <a:gd name="connsiteY203" fmla="*/ 129376 h 622300"/>
                <a:gd name="connsiteX204" fmla="*/ 94444 w 1721798"/>
                <a:gd name="connsiteY204" fmla="*/ 126203 h 622300"/>
                <a:gd name="connsiteX205" fmla="*/ 84102 w 1721798"/>
                <a:gd name="connsiteY205" fmla="*/ 123029 h 622300"/>
                <a:gd name="connsiteX206" fmla="*/ 73000 w 1721798"/>
                <a:gd name="connsiteY206" fmla="*/ 119046 h 622300"/>
                <a:gd name="connsiteX207" fmla="*/ 63495 w 1721798"/>
                <a:gd name="connsiteY207" fmla="*/ 114317 h 622300"/>
                <a:gd name="connsiteX208" fmla="*/ 53990 w 1721798"/>
                <a:gd name="connsiteY208" fmla="*/ 109525 h 622300"/>
                <a:gd name="connsiteX209" fmla="*/ 47602 w 1721798"/>
                <a:gd name="connsiteY209" fmla="*/ 106351 h 622300"/>
                <a:gd name="connsiteX210" fmla="*/ 42051 w 1721798"/>
                <a:gd name="connsiteY210" fmla="*/ 101622 h 622300"/>
                <a:gd name="connsiteX211" fmla="*/ 34903 w 1721798"/>
                <a:gd name="connsiteY211" fmla="*/ 95274 h 622300"/>
                <a:gd name="connsiteX212" fmla="*/ 27755 w 1721798"/>
                <a:gd name="connsiteY212" fmla="*/ 88118 h 622300"/>
                <a:gd name="connsiteX213" fmla="*/ 19847 w 1721798"/>
                <a:gd name="connsiteY213" fmla="*/ 80961 h 622300"/>
                <a:gd name="connsiteX214" fmla="*/ 12699 w 1721798"/>
                <a:gd name="connsiteY214" fmla="*/ 72996 h 622300"/>
                <a:gd name="connsiteX215" fmla="*/ 6388 w 1721798"/>
                <a:gd name="connsiteY215" fmla="*/ 66648 h 622300"/>
                <a:gd name="connsiteX216" fmla="*/ 2358 w 1721798"/>
                <a:gd name="connsiteY216" fmla="*/ 61110 h 622300"/>
                <a:gd name="connsiteX217" fmla="*/ 0 w 1721798"/>
                <a:gd name="connsiteY217" fmla="*/ 57127 h 622300"/>
                <a:gd name="connsiteX218" fmla="*/ 761 w 1721798"/>
                <a:gd name="connsiteY218" fmla="*/ 55571 h 622300"/>
                <a:gd name="connsiteX219" fmla="*/ 3954 w 1721798"/>
                <a:gd name="connsiteY219" fmla="*/ 54762 h 622300"/>
                <a:gd name="connsiteX220" fmla="*/ 9505 w 1721798"/>
                <a:gd name="connsiteY220" fmla="*/ 52398 h 622300"/>
                <a:gd name="connsiteX221" fmla="*/ 15893 w 1721798"/>
                <a:gd name="connsiteY221" fmla="*/ 49224 h 622300"/>
                <a:gd name="connsiteX222" fmla="*/ 23801 w 1721798"/>
                <a:gd name="connsiteY222" fmla="*/ 46050 h 622300"/>
                <a:gd name="connsiteX223" fmla="*/ 32546 w 1721798"/>
                <a:gd name="connsiteY223" fmla="*/ 41259 h 622300"/>
                <a:gd name="connsiteX224" fmla="*/ 44484 w 1721798"/>
                <a:gd name="connsiteY224" fmla="*/ 36529 h 622300"/>
                <a:gd name="connsiteX225" fmla="*/ 57944 w 1721798"/>
                <a:gd name="connsiteY225" fmla="*/ 32546 h 622300"/>
                <a:gd name="connsiteX226" fmla="*/ 71403 w 1721798"/>
                <a:gd name="connsiteY226" fmla="*/ 27755 h 622300"/>
                <a:gd name="connsiteX227" fmla="*/ 86535 w 1721798"/>
                <a:gd name="connsiteY227" fmla="*/ 22216 h 622300"/>
                <a:gd name="connsiteX228" fmla="*/ 103188 w 1721798"/>
                <a:gd name="connsiteY228" fmla="*/ 17487 h 622300"/>
                <a:gd name="connsiteX229" fmla="*/ 120678 w 1721798"/>
                <a:gd name="connsiteY229" fmla="*/ 14313 h 622300"/>
                <a:gd name="connsiteX230" fmla="*/ 139688 w 1721798"/>
                <a:gd name="connsiteY230" fmla="*/ 10330 h 622300"/>
                <a:gd name="connsiteX231" fmla="*/ 158775 w 1721798"/>
                <a:gd name="connsiteY231" fmla="*/ 6348 h 622300"/>
                <a:gd name="connsiteX232" fmla="*/ 180218 w 1721798"/>
                <a:gd name="connsiteY232" fmla="*/ 3983 h 622300"/>
                <a:gd name="connsiteX233" fmla="*/ 200825 w 1721798"/>
                <a:gd name="connsiteY233" fmla="*/ 2365 h 622300"/>
                <a:gd name="connsiteX234" fmla="*/ 211167 w 1721798"/>
                <a:gd name="connsiteY234" fmla="*/ 809 h 622300"/>
                <a:gd name="connsiteX235" fmla="*/ 221433 w 1721798"/>
                <a:gd name="connsiteY235" fmla="*/ 809 h 622300"/>
                <a:gd name="connsiteX236" fmla="*/ 232535 w 1721798"/>
                <a:gd name="connsiteY236" fmla="*/ 809 h 622300"/>
                <a:gd name="connsiteX237" fmla="*/ 242876 w 1721798"/>
                <a:gd name="connsiteY23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773068 w 1721798"/>
                <a:gd name="connsiteY26" fmla="*/ 166598 h 622300"/>
                <a:gd name="connsiteX27" fmla="*/ 957549 w 1721798"/>
                <a:gd name="connsiteY27" fmla="*/ 106441 h 622300"/>
                <a:gd name="connsiteX28" fmla="*/ 1035589 w 1721798"/>
                <a:gd name="connsiteY28" fmla="*/ 93691 h 622300"/>
                <a:gd name="connsiteX29" fmla="*/ 1047519 w 1721798"/>
                <a:gd name="connsiteY29" fmla="*/ 92100 h 622300"/>
                <a:gd name="connsiteX30" fmla="*/ 1137395 w 1721798"/>
                <a:gd name="connsiteY30" fmla="*/ 82554 h 622300"/>
                <a:gd name="connsiteX31" fmla="*/ 1162051 w 1721798"/>
                <a:gd name="connsiteY31" fmla="*/ 80963 h 622300"/>
                <a:gd name="connsiteX32" fmla="*/ 1161685 w 1721798"/>
                <a:gd name="connsiteY32" fmla="*/ 82474 h 622300"/>
                <a:gd name="connsiteX33" fmla="*/ 1225712 w 1721798"/>
                <a:gd name="connsiteY33" fmla="*/ 80300 h 622300"/>
                <a:gd name="connsiteX34" fmla="*/ 1230440 w 1721798"/>
                <a:gd name="connsiteY34" fmla="*/ 81105 h 622300"/>
                <a:gd name="connsiteX35" fmla="*/ 1237622 w 1721798"/>
                <a:gd name="connsiteY35" fmla="*/ 81910 h 622300"/>
                <a:gd name="connsiteX36" fmla="*/ 1271735 w 1721798"/>
                <a:gd name="connsiteY36" fmla="*/ 88251 h 622300"/>
                <a:gd name="connsiteX37" fmla="*/ 1285261 w 1721798"/>
                <a:gd name="connsiteY37" fmla="*/ 91422 h 622300"/>
                <a:gd name="connsiteX38" fmla="*/ 1301121 w 1721798"/>
                <a:gd name="connsiteY38" fmla="*/ 93787 h 622300"/>
                <a:gd name="connsiteX39" fmla="*/ 1349539 w 1721798"/>
                <a:gd name="connsiteY39" fmla="*/ 103298 h 622300"/>
                <a:gd name="connsiteX40" fmla="*/ 1365399 w 1721798"/>
                <a:gd name="connsiteY40" fmla="*/ 106519 h 622300"/>
                <a:gd name="connsiteX41" fmla="*/ 1407472 w 1721798"/>
                <a:gd name="connsiteY41" fmla="*/ 116835 h 622300"/>
                <a:gd name="connsiteX42" fmla="*/ 1417766 w 1721798"/>
                <a:gd name="connsiteY42" fmla="*/ 119200 h 622300"/>
                <a:gd name="connsiteX43" fmla="*/ 1436020 w 1721798"/>
                <a:gd name="connsiteY43" fmla="*/ 126346 h 622300"/>
                <a:gd name="connsiteX44" fmla="*/ 1465406 w 1721798"/>
                <a:gd name="connsiteY44" fmla="*/ 141443 h 622300"/>
                <a:gd name="connsiteX45" fmla="*/ 1476538 w 1721798"/>
                <a:gd name="connsiteY45" fmla="*/ 148539 h 622300"/>
                <a:gd name="connsiteX46" fmla="*/ 1486054 w 1721798"/>
                <a:gd name="connsiteY46" fmla="*/ 157295 h 622300"/>
                <a:gd name="connsiteX47" fmla="*/ 1500358 w 1721798"/>
                <a:gd name="connsiteY47" fmla="*/ 172393 h 622300"/>
                <a:gd name="connsiteX48" fmla="*/ 1506702 w 1721798"/>
                <a:gd name="connsiteY48" fmla="*/ 178733 h 622300"/>
                <a:gd name="connsiteX49" fmla="*/ 1516996 w 1721798"/>
                <a:gd name="connsiteY49" fmla="*/ 193831 h 622300"/>
                <a:gd name="connsiteX50" fmla="*/ 1523340 w 1721798"/>
                <a:gd name="connsiteY50" fmla="*/ 208877 h 622300"/>
                <a:gd name="connsiteX51" fmla="*/ 1524178 w 1721798"/>
                <a:gd name="connsiteY51" fmla="*/ 227145 h 622300"/>
                <a:gd name="connsiteX52" fmla="*/ 1516996 w 1721798"/>
                <a:gd name="connsiteY52" fmla="*/ 247778 h 622300"/>
                <a:gd name="connsiteX53" fmla="*/ 1510652 w 1721798"/>
                <a:gd name="connsiteY53" fmla="*/ 258094 h 622300"/>
                <a:gd name="connsiteX54" fmla="*/ 1503530 w 1721798"/>
                <a:gd name="connsiteY54" fmla="*/ 269216 h 622300"/>
                <a:gd name="connsiteX55" fmla="*/ 1497186 w 1721798"/>
                <a:gd name="connsiteY55" fmla="*/ 280337 h 622300"/>
                <a:gd name="connsiteX56" fmla="*/ 1489226 w 1721798"/>
                <a:gd name="connsiteY56" fmla="*/ 291459 h 622300"/>
                <a:gd name="connsiteX57" fmla="*/ 1482882 w 1721798"/>
                <a:gd name="connsiteY57" fmla="*/ 300165 h 622300"/>
                <a:gd name="connsiteX58" fmla="*/ 1478932 w 1721798"/>
                <a:gd name="connsiteY58" fmla="*/ 308116 h 622300"/>
                <a:gd name="connsiteX59" fmla="*/ 1474922 w 1721798"/>
                <a:gd name="connsiteY59" fmla="*/ 312091 h 622300"/>
                <a:gd name="connsiteX60" fmla="*/ 1474144 w 1721798"/>
                <a:gd name="connsiteY60" fmla="*/ 314457 h 622300"/>
                <a:gd name="connsiteX61" fmla="*/ 1475760 w 1721798"/>
                <a:gd name="connsiteY61" fmla="*/ 314457 h 622300"/>
                <a:gd name="connsiteX62" fmla="*/ 1481266 w 1721798"/>
                <a:gd name="connsiteY62" fmla="*/ 312091 h 622300"/>
                <a:gd name="connsiteX63" fmla="*/ 1489226 w 1721798"/>
                <a:gd name="connsiteY63" fmla="*/ 311286 h 622300"/>
                <a:gd name="connsiteX64" fmla="*/ 1499520 w 1721798"/>
                <a:gd name="connsiteY64" fmla="*/ 309676 h 622300"/>
                <a:gd name="connsiteX65" fmla="*/ 1511430 w 1721798"/>
                <a:gd name="connsiteY65" fmla="*/ 308921 h 622300"/>
                <a:gd name="connsiteX66" fmla="*/ 1524178 w 1721798"/>
                <a:gd name="connsiteY66" fmla="*/ 307311 h 622300"/>
                <a:gd name="connsiteX67" fmla="*/ 1536865 w 1721798"/>
                <a:gd name="connsiteY67" fmla="*/ 307311 h 622300"/>
                <a:gd name="connsiteX68" fmla="*/ 1551169 w 1721798"/>
                <a:gd name="connsiteY68" fmla="*/ 307311 h 622300"/>
                <a:gd name="connsiteX69" fmla="*/ 1560685 w 1721798"/>
                <a:gd name="connsiteY69" fmla="*/ 308116 h 622300"/>
                <a:gd name="connsiteX70" fmla="*/ 1572595 w 1721798"/>
                <a:gd name="connsiteY70" fmla="*/ 309676 h 622300"/>
                <a:gd name="connsiteX71" fmla="*/ 1585283 w 1721798"/>
                <a:gd name="connsiteY71" fmla="*/ 311286 h 622300"/>
                <a:gd name="connsiteX72" fmla="*/ 1599587 w 1721798"/>
                <a:gd name="connsiteY72" fmla="*/ 315262 h 622300"/>
                <a:gd name="connsiteX73" fmla="*/ 1613053 w 1721798"/>
                <a:gd name="connsiteY73" fmla="*/ 318432 h 622300"/>
                <a:gd name="connsiteX74" fmla="*/ 1627357 w 1721798"/>
                <a:gd name="connsiteY74" fmla="*/ 322408 h 622300"/>
                <a:gd name="connsiteX75" fmla="*/ 1641601 w 1721798"/>
                <a:gd name="connsiteY75" fmla="*/ 327138 h 622300"/>
                <a:gd name="connsiteX76" fmla="*/ 1655905 w 1721798"/>
                <a:gd name="connsiteY76" fmla="*/ 330309 h 622300"/>
                <a:gd name="connsiteX77" fmla="*/ 1668593 w 1721798"/>
                <a:gd name="connsiteY77" fmla="*/ 335089 h 622300"/>
                <a:gd name="connsiteX78" fmla="*/ 1681340 w 1721798"/>
                <a:gd name="connsiteY78" fmla="*/ 339065 h 622300"/>
                <a:gd name="connsiteX79" fmla="*/ 1692412 w 1721798"/>
                <a:gd name="connsiteY79" fmla="*/ 343846 h 622300"/>
                <a:gd name="connsiteX80" fmla="*/ 1702766 w 1721798"/>
                <a:gd name="connsiteY80" fmla="*/ 346211 h 622300"/>
                <a:gd name="connsiteX81" fmla="*/ 1710666 w 1721798"/>
                <a:gd name="connsiteY81" fmla="*/ 348576 h 622300"/>
                <a:gd name="connsiteX82" fmla="*/ 1716232 w 1721798"/>
                <a:gd name="connsiteY82" fmla="*/ 351747 h 622300"/>
                <a:gd name="connsiteX83" fmla="*/ 1721020 w 1721798"/>
                <a:gd name="connsiteY83" fmla="*/ 352552 h 622300"/>
                <a:gd name="connsiteX84" fmla="*/ 1721798 w 1721798"/>
                <a:gd name="connsiteY84" fmla="*/ 353357 h 622300"/>
                <a:gd name="connsiteX85" fmla="*/ 1596415 w 1721798"/>
                <a:gd name="connsiteY85" fmla="*/ 408914 h 622300"/>
                <a:gd name="connsiteX86" fmla="*/ 1697200 w 1721798"/>
                <a:gd name="connsiteY86" fmla="*/ 506543 h 622300"/>
                <a:gd name="connsiteX87" fmla="*/ 1695584 w 1721798"/>
                <a:gd name="connsiteY87" fmla="*/ 506543 h 622300"/>
                <a:gd name="connsiteX88" fmla="*/ 1690018 w 1721798"/>
                <a:gd name="connsiteY88" fmla="*/ 504932 h 622300"/>
                <a:gd name="connsiteX89" fmla="*/ 1682118 w 1721798"/>
                <a:gd name="connsiteY89" fmla="*/ 503372 h 622300"/>
                <a:gd name="connsiteX90" fmla="*/ 1671765 w 1721798"/>
                <a:gd name="connsiteY90" fmla="*/ 501762 h 622300"/>
                <a:gd name="connsiteX91" fmla="*/ 1659915 w 1721798"/>
                <a:gd name="connsiteY91" fmla="*/ 498592 h 622300"/>
                <a:gd name="connsiteX92" fmla="*/ 1644833 w 1721798"/>
                <a:gd name="connsiteY92" fmla="*/ 496226 h 622300"/>
                <a:gd name="connsiteX93" fmla="*/ 1630529 w 1721798"/>
                <a:gd name="connsiteY93" fmla="*/ 493056 h 622300"/>
                <a:gd name="connsiteX94" fmla="*/ 1614669 w 1721798"/>
                <a:gd name="connsiteY94" fmla="*/ 490691 h 622300"/>
                <a:gd name="connsiteX95" fmla="*/ 1599587 w 1721798"/>
                <a:gd name="connsiteY95" fmla="*/ 488275 h 622300"/>
                <a:gd name="connsiteX96" fmla="*/ 1583667 w 1721798"/>
                <a:gd name="connsiteY96" fmla="*/ 485105 h 622300"/>
                <a:gd name="connsiteX97" fmla="*/ 1569423 w 1721798"/>
                <a:gd name="connsiteY97" fmla="*/ 482740 h 622300"/>
                <a:gd name="connsiteX98" fmla="*/ 1555119 w 1721798"/>
                <a:gd name="connsiteY98" fmla="*/ 480374 h 622300"/>
                <a:gd name="connsiteX99" fmla="*/ 1543209 w 1721798"/>
                <a:gd name="connsiteY99" fmla="*/ 478764 h 622300"/>
                <a:gd name="connsiteX100" fmla="*/ 1533693 w 1721798"/>
                <a:gd name="connsiteY100" fmla="*/ 477959 h 622300"/>
                <a:gd name="connsiteX101" fmla="*/ 1525734 w 1721798"/>
                <a:gd name="connsiteY101" fmla="*/ 477154 h 622300"/>
                <a:gd name="connsiteX102" fmla="*/ 1521784 w 1721798"/>
                <a:gd name="connsiteY102" fmla="*/ 477154 h 622300"/>
                <a:gd name="connsiteX103" fmla="*/ 1512268 w 1721798"/>
                <a:gd name="connsiteY103" fmla="*/ 477959 h 622300"/>
                <a:gd name="connsiteX104" fmla="*/ 1497964 w 1721798"/>
                <a:gd name="connsiteY104" fmla="*/ 479569 h 622300"/>
                <a:gd name="connsiteX105" fmla="*/ 1479710 w 1721798"/>
                <a:gd name="connsiteY105" fmla="*/ 481129 h 622300"/>
                <a:gd name="connsiteX106" fmla="*/ 1459062 w 1721798"/>
                <a:gd name="connsiteY106" fmla="*/ 484300 h 622300"/>
                <a:gd name="connsiteX107" fmla="*/ 1437636 w 1721798"/>
                <a:gd name="connsiteY107" fmla="*/ 488275 h 622300"/>
                <a:gd name="connsiteX108" fmla="*/ 1416210 w 1721798"/>
                <a:gd name="connsiteY108" fmla="*/ 493056 h 622300"/>
                <a:gd name="connsiteX109" fmla="*/ 1397956 w 1721798"/>
                <a:gd name="connsiteY109" fmla="*/ 498592 h 622300"/>
                <a:gd name="connsiteX110" fmla="*/ 1383653 w 1721798"/>
                <a:gd name="connsiteY110" fmla="*/ 506543 h 622300"/>
                <a:gd name="connsiteX111" fmla="*/ 1370965 w 1721798"/>
                <a:gd name="connsiteY111" fmla="*/ 514494 h 622300"/>
                <a:gd name="connsiteX112" fmla="*/ 1357439 w 1721798"/>
                <a:gd name="connsiteY112" fmla="*/ 521640 h 622300"/>
                <a:gd name="connsiteX113" fmla="*/ 1344751 w 1721798"/>
                <a:gd name="connsiteY113" fmla="*/ 529541 h 622300"/>
                <a:gd name="connsiteX114" fmla="*/ 1332063 w 1721798"/>
                <a:gd name="connsiteY114" fmla="*/ 537492 h 622300"/>
                <a:gd name="connsiteX115" fmla="*/ 1318597 w 1721798"/>
                <a:gd name="connsiteY115" fmla="*/ 544638 h 622300"/>
                <a:gd name="connsiteX116" fmla="*/ 1305071 w 1721798"/>
                <a:gd name="connsiteY116" fmla="*/ 551784 h 622300"/>
                <a:gd name="connsiteX117" fmla="*/ 1290767 w 1721798"/>
                <a:gd name="connsiteY117" fmla="*/ 559735 h 622300"/>
                <a:gd name="connsiteX118" fmla="*/ 1277301 w 1721798"/>
                <a:gd name="connsiteY118" fmla="*/ 567686 h 622300"/>
                <a:gd name="connsiteX119" fmla="*/ 1267785 w 1721798"/>
                <a:gd name="connsiteY119" fmla="*/ 571611 h 622300"/>
                <a:gd name="connsiteX120" fmla="*/ 1256653 w 1721798"/>
                <a:gd name="connsiteY120" fmla="*/ 575587 h 622300"/>
                <a:gd name="connsiteX121" fmla="*/ 1242350 w 1721798"/>
                <a:gd name="connsiteY121" fmla="*/ 579563 h 622300"/>
                <a:gd name="connsiteX122" fmla="*/ 1227268 w 1721798"/>
                <a:gd name="connsiteY122" fmla="*/ 581928 h 622300"/>
                <a:gd name="connsiteX123" fmla="*/ 1209852 w 1721798"/>
                <a:gd name="connsiteY123" fmla="*/ 583538 h 622300"/>
                <a:gd name="connsiteX124" fmla="*/ 1191598 w 1721798"/>
                <a:gd name="connsiteY124" fmla="*/ 583538 h 622300"/>
                <a:gd name="connsiteX125" fmla="*/ 1170950 w 1721798"/>
                <a:gd name="connsiteY125" fmla="*/ 581928 h 622300"/>
                <a:gd name="connsiteX126" fmla="*/ 1151080 w 1721798"/>
                <a:gd name="connsiteY126" fmla="*/ 578003 h 622300"/>
                <a:gd name="connsiteX127" fmla="*/ 1143958 w 1721798"/>
                <a:gd name="connsiteY127" fmla="*/ 574782 h 622300"/>
                <a:gd name="connsiteX128" fmla="*/ 1138392 w 1721798"/>
                <a:gd name="connsiteY128" fmla="*/ 568441 h 622300"/>
                <a:gd name="connsiteX129" fmla="*/ 1132826 w 1721798"/>
                <a:gd name="connsiteY129" fmla="*/ 559735 h 622300"/>
                <a:gd name="connsiteX130" fmla="*/ 1128876 w 1721798"/>
                <a:gd name="connsiteY130" fmla="*/ 550224 h 622300"/>
                <a:gd name="connsiteX131" fmla="*/ 1126482 w 1721798"/>
                <a:gd name="connsiteY131" fmla="*/ 539857 h 622300"/>
                <a:gd name="connsiteX132" fmla="*/ 1124926 w 1721798"/>
                <a:gd name="connsiteY132" fmla="*/ 531151 h 622300"/>
                <a:gd name="connsiteX133" fmla="*/ 1123310 w 1721798"/>
                <a:gd name="connsiteY133" fmla="*/ 522395 h 622300"/>
                <a:gd name="connsiteX134" fmla="*/ 1124926 w 1721798"/>
                <a:gd name="connsiteY134" fmla="*/ 516859 h 622300"/>
                <a:gd name="connsiteX135" fmla="*/ 1136776 w 1721798"/>
                <a:gd name="connsiteY135" fmla="*/ 482740 h 622300"/>
                <a:gd name="connsiteX136" fmla="*/ 1151080 w 1721798"/>
                <a:gd name="connsiteY136" fmla="*/ 450180 h 622300"/>
                <a:gd name="connsiteX137" fmla="*/ 1165384 w 1721798"/>
                <a:gd name="connsiteY137" fmla="*/ 420036 h 622300"/>
                <a:gd name="connsiteX138" fmla="*/ 1180466 w 1721798"/>
                <a:gd name="connsiteY138" fmla="*/ 393817 h 622300"/>
                <a:gd name="connsiteX139" fmla="*/ 1193932 w 1721798"/>
                <a:gd name="connsiteY139" fmla="*/ 372379 h 622300"/>
                <a:gd name="connsiteX140" fmla="*/ 1205064 w 1721798"/>
                <a:gd name="connsiteY140" fmla="*/ 356527 h 622300"/>
                <a:gd name="connsiteX141" fmla="*/ 1212186 w 1721798"/>
                <a:gd name="connsiteY141" fmla="*/ 345406 h 622300"/>
                <a:gd name="connsiteX142" fmla="*/ 1215358 w 1721798"/>
                <a:gd name="connsiteY142" fmla="*/ 341430 h 622300"/>
                <a:gd name="connsiteX143" fmla="*/ 1099050 w 1721798"/>
                <a:gd name="connsiteY143" fmla="*/ 340794 h 622300"/>
                <a:gd name="connsiteX144" fmla="*/ 414349 w 1721798"/>
                <a:gd name="connsiteY144" fmla="*/ 593737 h 622300"/>
                <a:gd name="connsiteX145" fmla="*/ 372299 w 1721798"/>
                <a:gd name="connsiteY145" fmla="*/ 610414 h 622300"/>
                <a:gd name="connsiteX146" fmla="*/ 360360 w 1721798"/>
                <a:gd name="connsiteY146" fmla="*/ 615144 h 622300"/>
                <a:gd name="connsiteX147" fmla="*/ 349258 w 1721798"/>
                <a:gd name="connsiteY147" fmla="*/ 619126 h 622300"/>
                <a:gd name="connsiteX148" fmla="*/ 340513 w 1721798"/>
                <a:gd name="connsiteY148" fmla="*/ 621491 h 622300"/>
                <a:gd name="connsiteX149" fmla="*/ 331769 w 1721798"/>
                <a:gd name="connsiteY149" fmla="*/ 622300 h 622300"/>
                <a:gd name="connsiteX150" fmla="*/ 325457 w 1721798"/>
                <a:gd name="connsiteY150" fmla="*/ 622300 h 622300"/>
                <a:gd name="connsiteX151" fmla="*/ 311161 w 1721798"/>
                <a:gd name="connsiteY151" fmla="*/ 619126 h 622300"/>
                <a:gd name="connsiteX152" fmla="*/ 295269 w 1721798"/>
                <a:gd name="connsiteY152" fmla="*/ 610414 h 622300"/>
                <a:gd name="connsiteX153" fmla="*/ 280213 w 1721798"/>
                <a:gd name="connsiteY153" fmla="*/ 598466 h 622300"/>
                <a:gd name="connsiteX154" fmla="*/ 263559 w 1721798"/>
                <a:gd name="connsiteY154" fmla="*/ 584215 h 622300"/>
                <a:gd name="connsiteX155" fmla="*/ 247667 w 1721798"/>
                <a:gd name="connsiteY155" fmla="*/ 566729 h 622300"/>
                <a:gd name="connsiteX156" fmla="*/ 232535 w 1721798"/>
                <a:gd name="connsiteY156" fmla="*/ 548495 h 622300"/>
                <a:gd name="connsiteX157" fmla="*/ 216718 w 1721798"/>
                <a:gd name="connsiteY157" fmla="*/ 528644 h 622300"/>
                <a:gd name="connsiteX158" fmla="*/ 202422 w 1721798"/>
                <a:gd name="connsiteY158" fmla="*/ 507237 h 622300"/>
                <a:gd name="connsiteX159" fmla="*/ 188126 w 1721798"/>
                <a:gd name="connsiteY159" fmla="*/ 487385 h 622300"/>
                <a:gd name="connsiteX160" fmla="*/ 175428 w 1721798"/>
                <a:gd name="connsiteY160" fmla="*/ 467534 h 622300"/>
                <a:gd name="connsiteX161" fmla="*/ 163489 w 1721798"/>
                <a:gd name="connsiteY161" fmla="*/ 447683 h 622300"/>
                <a:gd name="connsiteX162" fmla="*/ 153984 w 1721798"/>
                <a:gd name="connsiteY162" fmla="*/ 431005 h 622300"/>
                <a:gd name="connsiteX163" fmla="*/ 145239 w 1721798"/>
                <a:gd name="connsiteY163" fmla="*/ 415945 h 622300"/>
                <a:gd name="connsiteX164" fmla="*/ 138928 w 1721798"/>
                <a:gd name="connsiteY164" fmla="*/ 403997 h 622300"/>
                <a:gd name="connsiteX165" fmla="*/ 134137 w 1721798"/>
                <a:gd name="connsiteY165" fmla="*/ 395285 h 622300"/>
                <a:gd name="connsiteX166" fmla="*/ 132540 w 1721798"/>
                <a:gd name="connsiteY166" fmla="*/ 390556 h 622300"/>
                <a:gd name="connsiteX167" fmla="*/ 133377 w 1721798"/>
                <a:gd name="connsiteY167" fmla="*/ 384146 h 622300"/>
                <a:gd name="connsiteX168" fmla="*/ 137331 w 1721798"/>
                <a:gd name="connsiteY168" fmla="*/ 373069 h 622300"/>
                <a:gd name="connsiteX169" fmla="*/ 143642 w 1721798"/>
                <a:gd name="connsiteY169" fmla="*/ 361183 h 622300"/>
                <a:gd name="connsiteX170" fmla="*/ 151627 w 1721798"/>
                <a:gd name="connsiteY170" fmla="*/ 347679 h 622300"/>
                <a:gd name="connsiteX171" fmla="*/ 161892 w 1721798"/>
                <a:gd name="connsiteY171" fmla="*/ 334175 h 622300"/>
                <a:gd name="connsiteX172" fmla="*/ 170637 w 1721798"/>
                <a:gd name="connsiteY172" fmla="*/ 320671 h 622300"/>
                <a:gd name="connsiteX173" fmla="*/ 180218 w 1721798"/>
                <a:gd name="connsiteY173" fmla="*/ 311150 h 622300"/>
                <a:gd name="connsiteX174" fmla="*/ 187290 w 1721798"/>
                <a:gd name="connsiteY174" fmla="*/ 303994 h 622300"/>
                <a:gd name="connsiteX175" fmla="*/ 207973 w 1721798"/>
                <a:gd name="connsiteY175" fmla="*/ 288934 h 622300"/>
                <a:gd name="connsiteX176" fmla="*/ 228580 w 1721798"/>
                <a:gd name="connsiteY176" fmla="*/ 274621 h 622300"/>
                <a:gd name="connsiteX177" fmla="*/ 250024 w 1721798"/>
                <a:gd name="connsiteY177" fmla="*/ 260370 h 622300"/>
                <a:gd name="connsiteX178" fmla="*/ 269871 w 1721798"/>
                <a:gd name="connsiteY178" fmla="*/ 247675 h 622300"/>
                <a:gd name="connsiteX179" fmla="*/ 287360 w 1721798"/>
                <a:gd name="connsiteY179" fmla="*/ 238154 h 622300"/>
                <a:gd name="connsiteX180" fmla="*/ 300820 w 1721798"/>
                <a:gd name="connsiteY180" fmla="*/ 229380 h 622300"/>
                <a:gd name="connsiteX181" fmla="*/ 310325 w 1721798"/>
                <a:gd name="connsiteY181" fmla="*/ 223841 h 622300"/>
                <a:gd name="connsiteX182" fmla="*/ 313519 w 1721798"/>
                <a:gd name="connsiteY182" fmla="*/ 222223 h 622300"/>
                <a:gd name="connsiteX183" fmla="*/ 311161 w 1721798"/>
                <a:gd name="connsiteY183" fmla="*/ 221477 h 622300"/>
                <a:gd name="connsiteX184" fmla="*/ 304774 w 1721798"/>
                <a:gd name="connsiteY184" fmla="*/ 219859 h 622300"/>
                <a:gd name="connsiteX185" fmla="*/ 293672 w 1721798"/>
                <a:gd name="connsiteY185" fmla="*/ 216685 h 622300"/>
                <a:gd name="connsiteX186" fmla="*/ 277779 w 1721798"/>
                <a:gd name="connsiteY186" fmla="*/ 213511 h 622300"/>
                <a:gd name="connsiteX187" fmla="*/ 259529 w 1721798"/>
                <a:gd name="connsiteY187" fmla="*/ 210337 h 622300"/>
                <a:gd name="connsiteX188" fmla="*/ 238162 w 1721798"/>
                <a:gd name="connsiteY188" fmla="*/ 207973 h 622300"/>
                <a:gd name="connsiteX189" fmla="*/ 212688 w 1721798"/>
                <a:gd name="connsiteY189" fmla="*/ 206355 h 622300"/>
                <a:gd name="connsiteX190" fmla="*/ 185769 w 1721798"/>
                <a:gd name="connsiteY190" fmla="*/ 207973 h 622300"/>
                <a:gd name="connsiteX191" fmla="*/ 167519 w 1721798"/>
                <a:gd name="connsiteY191" fmla="*/ 209528 h 622300"/>
                <a:gd name="connsiteX192" fmla="*/ 145239 w 1721798"/>
                <a:gd name="connsiteY192" fmla="*/ 214320 h 622300"/>
                <a:gd name="connsiteX193" fmla="*/ 121438 w 1721798"/>
                <a:gd name="connsiteY193" fmla="*/ 218303 h 622300"/>
                <a:gd name="connsiteX194" fmla="*/ 97637 w 1721798"/>
                <a:gd name="connsiteY194" fmla="*/ 223841 h 622300"/>
                <a:gd name="connsiteX195" fmla="*/ 74597 w 1721798"/>
                <a:gd name="connsiteY195" fmla="*/ 229380 h 622300"/>
                <a:gd name="connsiteX196" fmla="*/ 57944 w 1721798"/>
                <a:gd name="connsiteY196" fmla="*/ 234172 h 622300"/>
                <a:gd name="connsiteX197" fmla="*/ 44484 w 1721798"/>
                <a:gd name="connsiteY197" fmla="*/ 238154 h 622300"/>
                <a:gd name="connsiteX198" fmla="*/ 40454 w 1721798"/>
                <a:gd name="connsiteY198" fmla="*/ 238901 h 622300"/>
                <a:gd name="connsiteX199" fmla="*/ 61898 w 1721798"/>
                <a:gd name="connsiteY199" fmla="*/ 186503 h 622300"/>
                <a:gd name="connsiteX200" fmla="*/ 110336 w 1721798"/>
                <a:gd name="connsiteY200" fmla="*/ 131741 h 622300"/>
                <a:gd name="connsiteX201" fmla="*/ 108739 w 1721798"/>
                <a:gd name="connsiteY201" fmla="*/ 130994 h 622300"/>
                <a:gd name="connsiteX202" fmla="*/ 102428 w 1721798"/>
                <a:gd name="connsiteY202" fmla="*/ 129376 h 622300"/>
                <a:gd name="connsiteX203" fmla="*/ 94444 w 1721798"/>
                <a:gd name="connsiteY203" fmla="*/ 126203 h 622300"/>
                <a:gd name="connsiteX204" fmla="*/ 84102 w 1721798"/>
                <a:gd name="connsiteY204" fmla="*/ 123029 h 622300"/>
                <a:gd name="connsiteX205" fmla="*/ 73000 w 1721798"/>
                <a:gd name="connsiteY205" fmla="*/ 119046 h 622300"/>
                <a:gd name="connsiteX206" fmla="*/ 63495 w 1721798"/>
                <a:gd name="connsiteY206" fmla="*/ 114317 h 622300"/>
                <a:gd name="connsiteX207" fmla="*/ 53990 w 1721798"/>
                <a:gd name="connsiteY207" fmla="*/ 109525 h 622300"/>
                <a:gd name="connsiteX208" fmla="*/ 47602 w 1721798"/>
                <a:gd name="connsiteY208" fmla="*/ 106351 h 622300"/>
                <a:gd name="connsiteX209" fmla="*/ 42051 w 1721798"/>
                <a:gd name="connsiteY209" fmla="*/ 101622 h 622300"/>
                <a:gd name="connsiteX210" fmla="*/ 34903 w 1721798"/>
                <a:gd name="connsiteY210" fmla="*/ 95274 h 622300"/>
                <a:gd name="connsiteX211" fmla="*/ 27755 w 1721798"/>
                <a:gd name="connsiteY211" fmla="*/ 88118 h 622300"/>
                <a:gd name="connsiteX212" fmla="*/ 19847 w 1721798"/>
                <a:gd name="connsiteY212" fmla="*/ 80961 h 622300"/>
                <a:gd name="connsiteX213" fmla="*/ 12699 w 1721798"/>
                <a:gd name="connsiteY213" fmla="*/ 72996 h 622300"/>
                <a:gd name="connsiteX214" fmla="*/ 6388 w 1721798"/>
                <a:gd name="connsiteY214" fmla="*/ 66648 h 622300"/>
                <a:gd name="connsiteX215" fmla="*/ 2358 w 1721798"/>
                <a:gd name="connsiteY215" fmla="*/ 61110 h 622300"/>
                <a:gd name="connsiteX216" fmla="*/ 0 w 1721798"/>
                <a:gd name="connsiteY216" fmla="*/ 57127 h 622300"/>
                <a:gd name="connsiteX217" fmla="*/ 761 w 1721798"/>
                <a:gd name="connsiteY217" fmla="*/ 55571 h 622300"/>
                <a:gd name="connsiteX218" fmla="*/ 3954 w 1721798"/>
                <a:gd name="connsiteY218" fmla="*/ 54762 h 622300"/>
                <a:gd name="connsiteX219" fmla="*/ 9505 w 1721798"/>
                <a:gd name="connsiteY219" fmla="*/ 52398 h 622300"/>
                <a:gd name="connsiteX220" fmla="*/ 15893 w 1721798"/>
                <a:gd name="connsiteY220" fmla="*/ 49224 h 622300"/>
                <a:gd name="connsiteX221" fmla="*/ 23801 w 1721798"/>
                <a:gd name="connsiteY221" fmla="*/ 46050 h 622300"/>
                <a:gd name="connsiteX222" fmla="*/ 32546 w 1721798"/>
                <a:gd name="connsiteY222" fmla="*/ 41259 h 622300"/>
                <a:gd name="connsiteX223" fmla="*/ 44484 w 1721798"/>
                <a:gd name="connsiteY223" fmla="*/ 36529 h 622300"/>
                <a:gd name="connsiteX224" fmla="*/ 57944 w 1721798"/>
                <a:gd name="connsiteY224" fmla="*/ 32546 h 622300"/>
                <a:gd name="connsiteX225" fmla="*/ 71403 w 1721798"/>
                <a:gd name="connsiteY225" fmla="*/ 27755 h 622300"/>
                <a:gd name="connsiteX226" fmla="*/ 86535 w 1721798"/>
                <a:gd name="connsiteY226" fmla="*/ 22216 h 622300"/>
                <a:gd name="connsiteX227" fmla="*/ 103188 w 1721798"/>
                <a:gd name="connsiteY227" fmla="*/ 17487 h 622300"/>
                <a:gd name="connsiteX228" fmla="*/ 120678 w 1721798"/>
                <a:gd name="connsiteY228" fmla="*/ 14313 h 622300"/>
                <a:gd name="connsiteX229" fmla="*/ 139688 w 1721798"/>
                <a:gd name="connsiteY229" fmla="*/ 10330 h 622300"/>
                <a:gd name="connsiteX230" fmla="*/ 158775 w 1721798"/>
                <a:gd name="connsiteY230" fmla="*/ 6348 h 622300"/>
                <a:gd name="connsiteX231" fmla="*/ 180218 w 1721798"/>
                <a:gd name="connsiteY231" fmla="*/ 3983 h 622300"/>
                <a:gd name="connsiteX232" fmla="*/ 200825 w 1721798"/>
                <a:gd name="connsiteY232" fmla="*/ 2365 h 622300"/>
                <a:gd name="connsiteX233" fmla="*/ 211167 w 1721798"/>
                <a:gd name="connsiteY233" fmla="*/ 809 h 622300"/>
                <a:gd name="connsiteX234" fmla="*/ 221433 w 1721798"/>
                <a:gd name="connsiteY234" fmla="*/ 809 h 622300"/>
                <a:gd name="connsiteX235" fmla="*/ 232535 w 1721798"/>
                <a:gd name="connsiteY235" fmla="*/ 809 h 622300"/>
                <a:gd name="connsiteX236" fmla="*/ 242876 w 1721798"/>
                <a:gd name="connsiteY23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643766 w 1721798"/>
                <a:gd name="connsiteY25" fmla="*/ 217494 h 622300"/>
                <a:gd name="connsiteX26" fmla="*/ 957549 w 1721798"/>
                <a:gd name="connsiteY26" fmla="*/ 106441 h 622300"/>
                <a:gd name="connsiteX27" fmla="*/ 1035589 w 1721798"/>
                <a:gd name="connsiteY27" fmla="*/ 93691 h 622300"/>
                <a:gd name="connsiteX28" fmla="*/ 1047519 w 1721798"/>
                <a:gd name="connsiteY28" fmla="*/ 92100 h 622300"/>
                <a:gd name="connsiteX29" fmla="*/ 1137395 w 1721798"/>
                <a:gd name="connsiteY29" fmla="*/ 82554 h 622300"/>
                <a:gd name="connsiteX30" fmla="*/ 1162051 w 1721798"/>
                <a:gd name="connsiteY30" fmla="*/ 80963 h 622300"/>
                <a:gd name="connsiteX31" fmla="*/ 1161685 w 1721798"/>
                <a:gd name="connsiteY31" fmla="*/ 82474 h 622300"/>
                <a:gd name="connsiteX32" fmla="*/ 1225712 w 1721798"/>
                <a:gd name="connsiteY32" fmla="*/ 80300 h 622300"/>
                <a:gd name="connsiteX33" fmla="*/ 1230440 w 1721798"/>
                <a:gd name="connsiteY33" fmla="*/ 81105 h 622300"/>
                <a:gd name="connsiteX34" fmla="*/ 1237622 w 1721798"/>
                <a:gd name="connsiteY34" fmla="*/ 81910 h 622300"/>
                <a:gd name="connsiteX35" fmla="*/ 1271735 w 1721798"/>
                <a:gd name="connsiteY35" fmla="*/ 88251 h 622300"/>
                <a:gd name="connsiteX36" fmla="*/ 1285261 w 1721798"/>
                <a:gd name="connsiteY36" fmla="*/ 91422 h 622300"/>
                <a:gd name="connsiteX37" fmla="*/ 1301121 w 1721798"/>
                <a:gd name="connsiteY37" fmla="*/ 93787 h 622300"/>
                <a:gd name="connsiteX38" fmla="*/ 1349539 w 1721798"/>
                <a:gd name="connsiteY38" fmla="*/ 103298 h 622300"/>
                <a:gd name="connsiteX39" fmla="*/ 1365399 w 1721798"/>
                <a:gd name="connsiteY39" fmla="*/ 106519 h 622300"/>
                <a:gd name="connsiteX40" fmla="*/ 1407472 w 1721798"/>
                <a:gd name="connsiteY40" fmla="*/ 116835 h 622300"/>
                <a:gd name="connsiteX41" fmla="*/ 1417766 w 1721798"/>
                <a:gd name="connsiteY41" fmla="*/ 119200 h 622300"/>
                <a:gd name="connsiteX42" fmla="*/ 1436020 w 1721798"/>
                <a:gd name="connsiteY42" fmla="*/ 126346 h 622300"/>
                <a:gd name="connsiteX43" fmla="*/ 1465406 w 1721798"/>
                <a:gd name="connsiteY43" fmla="*/ 141443 h 622300"/>
                <a:gd name="connsiteX44" fmla="*/ 1476538 w 1721798"/>
                <a:gd name="connsiteY44" fmla="*/ 148539 h 622300"/>
                <a:gd name="connsiteX45" fmla="*/ 1486054 w 1721798"/>
                <a:gd name="connsiteY45" fmla="*/ 157295 h 622300"/>
                <a:gd name="connsiteX46" fmla="*/ 1500358 w 1721798"/>
                <a:gd name="connsiteY46" fmla="*/ 172393 h 622300"/>
                <a:gd name="connsiteX47" fmla="*/ 1506702 w 1721798"/>
                <a:gd name="connsiteY47" fmla="*/ 178733 h 622300"/>
                <a:gd name="connsiteX48" fmla="*/ 1516996 w 1721798"/>
                <a:gd name="connsiteY48" fmla="*/ 193831 h 622300"/>
                <a:gd name="connsiteX49" fmla="*/ 1523340 w 1721798"/>
                <a:gd name="connsiteY49" fmla="*/ 208877 h 622300"/>
                <a:gd name="connsiteX50" fmla="*/ 1524178 w 1721798"/>
                <a:gd name="connsiteY50" fmla="*/ 227145 h 622300"/>
                <a:gd name="connsiteX51" fmla="*/ 1516996 w 1721798"/>
                <a:gd name="connsiteY51" fmla="*/ 247778 h 622300"/>
                <a:gd name="connsiteX52" fmla="*/ 1510652 w 1721798"/>
                <a:gd name="connsiteY52" fmla="*/ 258094 h 622300"/>
                <a:gd name="connsiteX53" fmla="*/ 1503530 w 1721798"/>
                <a:gd name="connsiteY53" fmla="*/ 269216 h 622300"/>
                <a:gd name="connsiteX54" fmla="*/ 1497186 w 1721798"/>
                <a:gd name="connsiteY54" fmla="*/ 280337 h 622300"/>
                <a:gd name="connsiteX55" fmla="*/ 1489226 w 1721798"/>
                <a:gd name="connsiteY55" fmla="*/ 291459 h 622300"/>
                <a:gd name="connsiteX56" fmla="*/ 1482882 w 1721798"/>
                <a:gd name="connsiteY56" fmla="*/ 300165 h 622300"/>
                <a:gd name="connsiteX57" fmla="*/ 1478932 w 1721798"/>
                <a:gd name="connsiteY57" fmla="*/ 308116 h 622300"/>
                <a:gd name="connsiteX58" fmla="*/ 1474922 w 1721798"/>
                <a:gd name="connsiteY58" fmla="*/ 312091 h 622300"/>
                <a:gd name="connsiteX59" fmla="*/ 1474144 w 1721798"/>
                <a:gd name="connsiteY59" fmla="*/ 314457 h 622300"/>
                <a:gd name="connsiteX60" fmla="*/ 1475760 w 1721798"/>
                <a:gd name="connsiteY60" fmla="*/ 314457 h 622300"/>
                <a:gd name="connsiteX61" fmla="*/ 1481266 w 1721798"/>
                <a:gd name="connsiteY61" fmla="*/ 312091 h 622300"/>
                <a:gd name="connsiteX62" fmla="*/ 1489226 w 1721798"/>
                <a:gd name="connsiteY62" fmla="*/ 311286 h 622300"/>
                <a:gd name="connsiteX63" fmla="*/ 1499520 w 1721798"/>
                <a:gd name="connsiteY63" fmla="*/ 309676 h 622300"/>
                <a:gd name="connsiteX64" fmla="*/ 1511430 w 1721798"/>
                <a:gd name="connsiteY64" fmla="*/ 308921 h 622300"/>
                <a:gd name="connsiteX65" fmla="*/ 1524178 w 1721798"/>
                <a:gd name="connsiteY65" fmla="*/ 307311 h 622300"/>
                <a:gd name="connsiteX66" fmla="*/ 1536865 w 1721798"/>
                <a:gd name="connsiteY66" fmla="*/ 307311 h 622300"/>
                <a:gd name="connsiteX67" fmla="*/ 1551169 w 1721798"/>
                <a:gd name="connsiteY67" fmla="*/ 307311 h 622300"/>
                <a:gd name="connsiteX68" fmla="*/ 1560685 w 1721798"/>
                <a:gd name="connsiteY68" fmla="*/ 308116 h 622300"/>
                <a:gd name="connsiteX69" fmla="*/ 1572595 w 1721798"/>
                <a:gd name="connsiteY69" fmla="*/ 309676 h 622300"/>
                <a:gd name="connsiteX70" fmla="*/ 1585283 w 1721798"/>
                <a:gd name="connsiteY70" fmla="*/ 311286 h 622300"/>
                <a:gd name="connsiteX71" fmla="*/ 1599587 w 1721798"/>
                <a:gd name="connsiteY71" fmla="*/ 315262 h 622300"/>
                <a:gd name="connsiteX72" fmla="*/ 1613053 w 1721798"/>
                <a:gd name="connsiteY72" fmla="*/ 318432 h 622300"/>
                <a:gd name="connsiteX73" fmla="*/ 1627357 w 1721798"/>
                <a:gd name="connsiteY73" fmla="*/ 322408 h 622300"/>
                <a:gd name="connsiteX74" fmla="*/ 1641601 w 1721798"/>
                <a:gd name="connsiteY74" fmla="*/ 327138 h 622300"/>
                <a:gd name="connsiteX75" fmla="*/ 1655905 w 1721798"/>
                <a:gd name="connsiteY75" fmla="*/ 330309 h 622300"/>
                <a:gd name="connsiteX76" fmla="*/ 1668593 w 1721798"/>
                <a:gd name="connsiteY76" fmla="*/ 335089 h 622300"/>
                <a:gd name="connsiteX77" fmla="*/ 1681340 w 1721798"/>
                <a:gd name="connsiteY77" fmla="*/ 339065 h 622300"/>
                <a:gd name="connsiteX78" fmla="*/ 1692412 w 1721798"/>
                <a:gd name="connsiteY78" fmla="*/ 343846 h 622300"/>
                <a:gd name="connsiteX79" fmla="*/ 1702766 w 1721798"/>
                <a:gd name="connsiteY79" fmla="*/ 346211 h 622300"/>
                <a:gd name="connsiteX80" fmla="*/ 1710666 w 1721798"/>
                <a:gd name="connsiteY80" fmla="*/ 348576 h 622300"/>
                <a:gd name="connsiteX81" fmla="*/ 1716232 w 1721798"/>
                <a:gd name="connsiteY81" fmla="*/ 351747 h 622300"/>
                <a:gd name="connsiteX82" fmla="*/ 1721020 w 1721798"/>
                <a:gd name="connsiteY82" fmla="*/ 352552 h 622300"/>
                <a:gd name="connsiteX83" fmla="*/ 1721798 w 1721798"/>
                <a:gd name="connsiteY83" fmla="*/ 353357 h 622300"/>
                <a:gd name="connsiteX84" fmla="*/ 1596415 w 1721798"/>
                <a:gd name="connsiteY84" fmla="*/ 408914 h 622300"/>
                <a:gd name="connsiteX85" fmla="*/ 1697200 w 1721798"/>
                <a:gd name="connsiteY85" fmla="*/ 506543 h 622300"/>
                <a:gd name="connsiteX86" fmla="*/ 1695584 w 1721798"/>
                <a:gd name="connsiteY86" fmla="*/ 506543 h 622300"/>
                <a:gd name="connsiteX87" fmla="*/ 1690018 w 1721798"/>
                <a:gd name="connsiteY87" fmla="*/ 504932 h 622300"/>
                <a:gd name="connsiteX88" fmla="*/ 1682118 w 1721798"/>
                <a:gd name="connsiteY88" fmla="*/ 503372 h 622300"/>
                <a:gd name="connsiteX89" fmla="*/ 1671765 w 1721798"/>
                <a:gd name="connsiteY89" fmla="*/ 501762 h 622300"/>
                <a:gd name="connsiteX90" fmla="*/ 1659915 w 1721798"/>
                <a:gd name="connsiteY90" fmla="*/ 498592 h 622300"/>
                <a:gd name="connsiteX91" fmla="*/ 1644833 w 1721798"/>
                <a:gd name="connsiteY91" fmla="*/ 496226 h 622300"/>
                <a:gd name="connsiteX92" fmla="*/ 1630529 w 1721798"/>
                <a:gd name="connsiteY92" fmla="*/ 493056 h 622300"/>
                <a:gd name="connsiteX93" fmla="*/ 1614669 w 1721798"/>
                <a:gd name="connsiteY93" fmla="*/ 490691 h 622300"/>
                <a:gd name="connsiteX94" fmla="*/ 1599587 w 1721798"/>
                <a:gd name="connsiteY94" fmla="*/ 488275 h 622300"/>
                <a:gd name="connsiteX95" fmla="*/ 1583667 w 1721798"/>
                <a:gd name="connsiteY95" fmla="*/ 485105 h 622300"/>
                <a:gd name="connsiteX96" fmla="*/ 1569423 w 1721798"/>
                <a:gd name="connsiteY96" fmla="*/ 482740 h 622300"/>
                <a:gd name="connsiteX97" fmla="*/ 1555119 w 1721798"/>
                <a:gd name="connsiteY97" fmla="*/ 480374 h 622300"/>
                <a:gd name="connsiteX98" fmla="*/ 1543209 w 1721798"/>
                <a:gd name="connsiteY98" fmla="*/ 478764 h 622300"/>
                <a:gd name="connsiteX99" fmla="*/ 1533693 w 1721798"/>
                <a:gd name="connsiteY99" fmla="*/ 477959 h 622300"/>
                <a:gd name="connsiteX100" fmla="*/ 1525734 w 1721798"/>
                <a:gd name="connsiteY100" fmla="*/ 477154 h 622300"/>
                <a:gd name="connsiteX101" fmla="*/ 1521784 w 1721798"/>
                <a:gd name="connsiteY101" fmla="*/ 477154 h 622300"/>
                <a:gd name="connsiteX102" fmla="*/ 1512268 w 1721798"/>
                <a:gd name="connsiteY102" fmla="*/ 477959 h 622300"/>
                <a:gd name="connsiteX103" fmla="*/ 1497964 w 1721798"/>
                <a:gd name="connsiteY103" fmla="*/ 479569 h 622300"/>
                <a:gd name="connsiteX104" fmla="*/ 1479710 w 1721798"/>
                <a:gd name="connsiteY104" fmla="*/ 481129 h 622300"/>
                <a:gd name="connsiteX105" fmla="*/ 1459062 w 1721798"/>
                <a:gd name="connsiteY105" fmla="*/ 484300 h 622300"/>
                <a:gd name="connsiteX106" fmla="*/ 1437636 w 1721798"/>
                <a:gd name="connsiteY106" fmla="*/ 488275 h 622300"/>
                <a:gd name="connsiteX107" fmla="*/ 1416210 w 1721798"/>
                <a:gd name="connsiteY107" fmla="*/ 493056 h 622300"/>
                <a:gd name="connsiteX108" fmla="*/ 1397956 w 1721798"/>
                <a:gd name="connsiteY108" fmla="*/ 498592 h 622300"/>
                <a:gd name="connsiteX109" fmla="*/ 1383653 w 1721798"/>
                <a:gd name="connsiteY109" fmla="*/ 506543 h 622300"/>
                <a:gd name="connsiteX110" fmla="*/ 1370965 w 1721798"/>
                <a:gd name="connsiteY110" fmla="*/ 514494 h 622300"/>
                <a:gd name="connsiteX111" fmla="*/ 1357439 w 1721798"/>
                <a:gd name="connsiteY111" fmla="*/ 521640 h 622300"/>
                <a:gd name="connsiteX112" fmla="*/ 1344751 w 1721798"/>
                <a:gd name="connsiteY112" fmla="*/ 529541 h 622300"/>
                <a:gd name="connsiteX113" fmla="*/ 1332063 w 1721798"/>
                <a:gd name="connsiteY113" fmla="*/ 537492 h 622300"/>
                <a:gd name="connsiteX114" fmla="*/ 1318597 w 1721798"/>
                <a:gd name="connsiteY114" fmla="*/ 544638 h 622300"/>
                <a:gd name="connsiteX115" fmla="*/ 1305071 w 1721798"/>
                <a:gd name="connsiteY115" fmla="*/ 551784 h 622300"/>
                <a:gd name="connsiteX116" fmla="*/ 1290767 w 1721798"/>
                <a:gd name="connsiteY116" fmla="*/ 559735 h 622300"/>
                <a:gd name="connsiteX117" fmla="*/ 1277301 w 1721798"/>
                <a:gd name="connsiteY117" fmla="*/ 567686 h 622300"/>
                <a:gd name="connsiteX118" fmla="*/ 1267785 w 1721798"/>
                <a:gd name="connsiteY118" fmla="*/ 571611 h 622300"/>
                <a:gd name="connsiteX119" fmla="*/ 1256653 w 1721798"/>
                <a:gd name="connsiteY119" fmla="*/ 575587 h 622300"/>
                <a:gd name="connsiteX120" fmla="*/ 1242350 w 1721798"/>
                <a:gd name="connsiteY120" fmla="*/ 579563 h 622300"/>
                <a:gd name="connsiteX121" fmla="*/ 1227268 w 1721798"/>
                <a:gd name="connsiteY121" fmla="*/ 581928 h 622300"/>
                <a:gd name="connsiteX122" fmla="*/ 1209852 w 1721798"/>
                <a:gd name="connsiteY122" fmla="*/ 583538 h 622300"/>
                <a:gd name="connsiteX123" fmla="*/ 1191598 w 1721798"/>
                <a:gd name="connsiteY123" fmla="*/ 583538 h 622300"/>
                <a:gd name="connsiteX124" fmla="*/ 1170950 w 1721798"/>
                <a:gd name="connsiteY124" fmla="*/ 581928 h 622300"/>
                <a:gd name="connsiteX125" fmla="*/ 1151080 w 1721798"/>
                <a:gd name="connsiteY125" fmla="*/ 578003 h 622300"/>
                <a:gd name="connsiteX126" fmla="*/ 1143958 w 1721798"/>
                <a:gd name="connsiteY126" fmla="*/ 574782 h 622300"/>
                <a:gd name="connsiteX127" fmla="*/ 1138392 w 1721798"/>
                <a:gd name="connsiteY127" fmla="*/ 568441 h 622300"/>
                <a:gd name="connsiteX128" fmla="*/ 1132826 w 1721798"/>
                <a:gd name="connsiteY128" fmla="*/ 559735 h 622300"/>
                <a:gd name="connsiteX129" fmla="*/ 1128876 w 1721798"/>
                <a:gd name="connsiteY129" fmla="*/ 550224 h 622300"/>
                <a:gd name="connsiteX130" fmla="*/ 1126482 w 1721798"/>
                <a:gd name="connsiteY130" fmla="*/ 539857 h 622300"/>
                <a:gd name="connsiteX131" fmla="*/ 1124926 w 1721798"/>
                <a:gd name="connsiteY131" fmla="*/ 531151 h 622300"/>
                <a:gd name="connsiteX132" fmla="*/ 1123310 w 1721798"/>
                <a:gd name="connsiteY132" fmla="*/ 522395 h 622300"/>
                <a:gd name="connsiteX133" fmla="*/ 1124926 w 1721798"/>
                <a:gd name="connsiteY133" fmla="*/ 516859 h 622300"/>
                <a:gd name="connsiteX134" fmla="*/ 1136776 w 1721798"/>
                <a:gd name="connsiteY134" fmla="*/ 482740 h 622300"/>
                <a:gd name="connsiteX135" fmla="*/ 1151080 w 1721798"/>
                <a:gd name="connsiteY135" fmla="*/ 450180 h 622300"/>
                <a:gd name="connsiteX136" fmla="*/ 1165384 w 1721798"/>
                <a:gd name="connsiteY136" fmla="*/ 420036 h 622300"/>
                <a:gd name="connsiteX137" fmla="*/ 1180466 w 1721798"/>
                <a:gd name="connsiteY137" fmla="*/ 393817 h 622300"/>
                <a:gd name="connsiteX138" fmla="*/ 1193932 w 1721798"/>
                <a:gd name="connsiteY138" fmla="*/ 372379 h 622300"/>
                <a:gd name="connsiteX139" fmla="*/ 1205064 w 1721798"/>
                <a:gd name="connsiteY139" fmla="*/ 356527 h 622300"/>
                <a:gd name="connsiteX140" fmla="*/ 1212186 w 1721798"/>
                <a:gd name="connsiteY140" fmla="*/ 345406 h 622300"/>
                <a:gd name="connsiteX141" fmla="*/ 1215358 w 1721798"/>
                <a:gd name="connsiteY141" fmla="*/ 341430 h 622300"/>
                <a:gd name="connsiteX142" fmla="*/ 1099050 w 1721798"/>
                <a:gd name="connsiteY142" fmla="*/ 340794 h 622300"/>
                <a:gd name="connsiteX143" fmla="*/ 414349 w 1721798"/>
                <a:gd name="connsiteY143" fmla="*/ 593737 h 622300"/>
                <a:gd name="connsiteX144" fmla="*/ 372299 w 1721798"/>
                <a:gd name="connsiteY144" fmla="*/ 610414 h 622300"/>
                <a:gd name="connsiteX145" fmla="*/ 360360 w 1721798"/>
                <a:gd name="connsiteY145" fmla="*/ 615144 h 622300"/>
                <a:gd name="connsiteX146" fmla="*/ 349258 w 1721798"/>
                <a:gd name="connsiteY146" fmla="*/ 619126 h 622300"/>
                <a:gd name="connsiteX147" fmla="*/ 340513 w 1721798"/>
                <a:gd name="connsiteY147" fmla="*/ 621491 h 622300"/>
                <a:gd name="connsiteX148" fmla="*/ 331769 w 1721798"/>
                <a:gd name="connsiteY148" fmla="*/ 622300 h 622300"/>
                <a:gd name="connsiteX149" fmla="*/ 325457 w 1721798"/>
                <a:gd name="connsiteY149" fmla="*/ 622300 h 622300"/>
                <a:gd name="connsiteX150" fmla="*/ 311161 w 1721798"/>
                <a:gd name="connsiteY150" fmla="*/ 619126 h 622300"/>
                <a:gd name="connsiteX151" fmla="*/ 295269 w 1721798"/>
                <a:gd name="connsiteY151" fmla="*/ 610414 h 622300"/>
                <a:gd name="connsiteX152" fmla="*/ 280213 w 1721798"/>
                <a:gd name="connsiteY152" fmla="*/ 598466 h 622300"/>
                <a:gd name="connsiteX153" fmla="*/ 263559 w 1721798"/>
                <a:gd name="connsiteY153" fmla="*/ 584215 h 622300"/>
                <a:gd name="connsiteX154" fmla="*/ 247667 w 1721798"/>
                <a:gd name="connsiteY154" fmla="*/ 566729 h 622300"/>
                <a:gd name="connsiteX155" fmla="*/ 232535 w 1721798"/>
                <a:gd name="connsiteY155" fmla="*/ 548495 h 622300"/>
                <a:gd name="connsiteX156" fmla="*/ 216718 w 1721798"/>
                <a:gd name="connsiteY156" fmla="*/ 528644 h 622300"/>
                <a:gd name="connsiteX157" fmla="*/ 202422 w 1721798"/>
                <a:gd name="connsiteY157" fmla="*/ 507237 h 622300"/>
                <a:gd name="connsiteX158" fmla="*/ 188126 w 1721798"/>
                <a:gd name="connsiteY158" fmla="*/ 487385 h 622300"/>
                <a:gd name="connsiteX159" fmla="*/ 175428 w 1721798"/>
                <a:gd name="connsiteY159" fmla="*/ 467534 h 622300"/>
                <a:gd name="connsiteX160" fmla="*/ 163489 w 1721798"/>
                <a:gd name="connsiteY160" fmla="*/ 447683 h 622300"/>
                <a:gd name="connsiteX161" fmla="*/ 153984 w 1721798"/>
                <a:gd name="connsiteY161" fmla="*/ 431005 h 622300"/>
                <a:gd name="connsiteX162" fmla="*/ 145239 w 1721798"/>
                <a:gd name="connsiteY162" fmla="*/ 415945 h 622300"/>
                <a:gd name="connsiteX163" fmla="*/ 138928 w 1721798"/>
                <a:gd name="connsiteY163" fmla="*/ 403997 h 622300"/>
                <a:gd name="connsiteX164" fmla="*/ 134137 w 1721798"/>
                <a:gd name="connsiteY164" fmla="*/ 395285 h 622300"/>
                <a:gd name="connsiteX165" fmla="*/ 132540 w 1721798"/>
                <a:gd name="connsiteY165" fmla="*/ 390556 h 622300"/>
                <a:gd name="connsiteX166" fmla="*/ 133377 w 1721798"/>
                <a:gd name="connsiteY166" fmla="*/ 384146 h 622300"/>
                <a:gd name="connsiteX167" fmla="*/ 137331 w 1721798"/>
                <a:gd name="connsiteY167" fmla="*/ 373069 h 622300"/>
                <a:gd name="connsiteX168" fmla="*/ 143642 w 1721798"/>
                <a:gd name="connsiteY168" fmla="*/ 361183 h 622300"/>
                <a:gd name="connsiteX169" fmla="*/ 151627 w 1721798"/>
                <a:gd name="connsiteY169" fmla="*/ 347679 h 622300"/>
                <a:gd name="connsiteX170" fmla="*/ 161892 w 1721798"/>
                <a:gd name="connsiteY170" fmla="*/ 334175 h 622300"/>
                <a:gd name="connsiteX171" fmla="*/ 170637 w 1721798"/>
                <a:gd name="connsiteY171" fmla="*/ 320671 h 622300"/>
                <a:gd name="connsiteX172" fmla="*/ 180218 w 1721798"/>
                <a:gd name="connsiteY172" fmla="*/ 311150 h 622300"/>
                <a:gd name="connsiteX173" fmla="*/ 187290 w 1721798"/>
                <a:gd name="connsiteY173" fmla="*/ 303994 h 622300"/>
                <a:gd name="connsiteX174" fmla="*/ 207973 w 1721798"/>
                <a:gd name="connsiteY174" fmla="*/ 288934 h 622300"/>
                <a:gd name="connsiteX175" fmla="*/ 228580 w 1721798"/>
                <a:gd name="connsiteY175" fmla="*/ 274621 h 622300"/>
                <a:gd name="connsiteX176" fmla="*/ 250024 w 1721798"/>
                <a:gd name="connsiteY176" fmla="*/ 260370 h 622300"/>
                <a:gd name="connsiteX177" fmla="*/ 269871 w 1721798"/>
                <a:gd name="connsiteY177" fmla="*/ 247675 h 622300"/>
                <a:gd name="connsiteX178" fmla="*/ 287360 w 1721798"/>
                <a:gd name="connsiteY178" fmla="*/ 238154 h 622300"/>
                <a:gd name="connsiteX179" fmla="*/ 300820 w 1721798"/>
                <a:gd name="connsiteY179" fmla="*/ 229380 h 622300"/>
                <a:gd name="connsiteX180" fmla="*/ 310325 w 1721798"/>
                <a:gd name="connsiteY180" fmla="*/ 223841 h 622300"/>
                <a:gd name="connsiteX181" fmla="*/ 313519 w 1721798"/>
                <a:gd name="connsiteY181" fmla="*/ 222223 h 622300"/>
                <a:gd name="connsiteX182" fmla="*/ 311161 w 1721798"/>
                <a:gd name="connsiteY182" fmla="*/ 221477 h 622300"/>
                <a:gd name="connsiteX183" fmla="*/ 304774 w 1721798"/>
                <a:gd name="connsiteY183" fmla="*/ 219859 h 622300"/>
                <a:gd name="connsiteX184" fmla="*/ 293672 w 1721798"/>
                <a:gd name="connsiteY184" fmla="*/ 216685 h 622300"/>
                <a:gd name="connsiteX185" fmla="*/ 277779 w 1721798"/>
                <a:gd name="connsiteY185" fmla="*/ 213511 h 622300"/>
                <a:gd name="connsiteX186" fmla="*/ 259529 w 1721798"/>
                <a:gd name="connsiteY186" fmla="*/ 210337 h 622300"/>
                <a:gd name="connsiteX187" fmla="*/ 238162 w 1721798"/>
                <a:gd name="connsiteY187" fmla="*/ 207973 h 622300"/>
                <a:gd name="connsiteX188" fmla="*/ 212688 w 1721798"/>
                <a:gd name="connsiteY188" fmla="*/ 206355 h 622300"/>
                <a:gd name="connsiteX189" fmla="*/ 185769 w 1721798"/>
                <a:gd name="connsiteY189" fmla="*/ 207973 h 622300"/>
                <a:gd name="connsiteX190" fmla="*/ 167519 w 1721798"/>
                <a:gd name="connsiteY190" fmla="*/ 209528 h 622300"/>
                <a:gd name="connsiteX191" fmla="*/ 145239 w 1721798"/>
                <a:gd name="connsiteY191" fmla="*/ 214320 h 622300"/>
                <a:gd name="connsiteX192" fmla="*/ 121438 w 1721798"/>
                <a:gd name="connsiteY192" fmla="*/ 218303 h 622300"/>
                <a:gd name="connsiteX193" fmla="*/ 97637 w 1721798"/>
                <a:gd name="connsiteY193" fmla="*/ 223841 h 622300"/>
                <a:gd name="connsiteX194" fmla="*/ 74597 w 1721798"/>
                <a:gd name="connsiteY194" fmla="*/ 229380 h 622300"/>
                <a:gd name="connsiteX195" fmla="*/ 57944 w 1721798"/>
                <a:gd name="connsiteY195" fmla="*/ 234172 h 622300"/>
                <a:gd name="connsiteX196" fmla="*/ 44484 w 1721798"/>
                <a:gd name="connsiteY196" fmla="*/ 238154 h 622300"/>
                <a:gd name="connsiteX197" fmla="*/ 40454 w 1721798"/>
                <a:gd name="connsiteY197" fmla="*/ 238901 h 622300"/>
                <a:gd name="connsiteX198" fmla="*/ 61898 w 1721798"/>
                <a:gd name="connsiteY198" fmla="*/ 186503 h 622300"/>
                <a:gd name="connsiteX199" fmla="*/ 110336 w 1721798"/>
                <a:gd name="connsiteY199" fmla="*/ 131741 h 622300"/>
                <a:gd name="connsiteX200" fmla="*/ 108739 w 1721798"/>
                <a:gd name="connsiteY200" fmla="*/ 130994 h 622300"/>
                <a:gd name="connsiteX201" fmla="*/ 102428 w 1721798"/>
                <a:gd name="connsiteY201" fmla="*/ 129376 h 622300"/>
                <a:gd name="connsiteX202" fmla="*/ 94444 w 1721798"/>
                <a:gd name="connsiteY202" fmla="*/ 126203 h 622300"/>
                <a:gd name="connsiteX203" fmla="*/ 84102 w 1721798"/>
                <a:gd name="connsiteY203" fmla="*/ 123029 h 622300"/>
                <a:gd name="connsiteX204" fmla="*/ 73000 w 1721798"/>
                <a:gd name="connsiteY204" fmla="*/ 119046 h 622300"/>
                <a:gd name="connsiteX205" fmla="*/ 63495 w 1721798"/>
                <a:gd name="connsiteY205" fmla="*/ 114317 h 622300"/>
                <a:gd name="connsiteX206" fmla="*/ 53990 w 1721798"/>
                <a:gd name="connsiteY206" fmla="*/ 109525 h 622300"/>
                <a:gd name="connsiteX207" fmla="*/ 47602 w 1721798"/>
                <a:gd name="connsiteY207" fmla="*/ 106351 h 622300"/>
                <a:gd name="connsiteX208" fmla="*/ 42051 w 1721798"/>
                <a:gd name="connsiteY208" fmla="*/ 101622 h 622300"/>
                <a:gd name="connsiteX209" fmla="*/ 34903 w 1721798"/>
                <a:gd name="connsiteY209" fmla="*/ 95274 h 622300"/>
                <a:gd name="connsiteX210" fmla="*/ 27755 w 1721798"/>
                <a:gd name="connsiteY210" fmla="*/ 88118 h 622300"/>
                <a:gd name="connsiteX211" fmla="*/ 19847 w 1721798"/>
                <a:gd name="connsiteY211" fmla="*/ 80961 h 622300"/>
                <a:gd name="connsiteX212" fmla="*/ 12699 w 1721798"/>
                <a:gd name="connsiteY212" fmla="*/ 72996 h 622300"/>
                <a:gd name="connsiteX213" fmla="*/ 6388 w 1721798"/>
                <a:gd name="connsiteY213" fmla="*/ 66648 h 622300"/>
                <a:gd name="connsiteX214" fmla="*/ 2358 w 1721798"/>
                <a:gd name="connsiteY214" fmla="*/ 61110 h 622300"/>
                <a:gd name="connsiteX215" fmla="*/ 0 w 1721798"/>
                <a:gd name="connsiteY215" fmla="*/ 57127 h 622300"/>
                <a:gd name="connsiteX216" fmla="*/ 761 w 1721798"/>
                <a:gd name="connsiteY216" fmla="*/ 55571 h 622300"/>
                <a:gd name="connsiteX217" fmla="*/ 3954 w 1721798"/>
                <a:gd name="connsiteY217" fmla="*/ 54762 h 622300"/>
                <a:gd name="connsiteX218" fmla="*/ 9505 w 1721798"/>
                <a:gd name="connsiteY218" fmla="*/ 52398 h 622300"/>
                <a:gd name="connsiteX219" fmla="*/ 15893 w 1721798"/>
                <a:gd name="connsiteY219" fmla="*/ 49224 h 622300"/>
                <a:gd name="connsiteX220" fmla="*/ 23801 w 1721798"/>
                <a:gd name="connsiteY220" fmla="*/ 46050 h 622300"/>
                <a:gd name="connsiteX221" fmla="*/ 32546 w 1721798"/>
                <a:gd name="connsiteY221" fmla="*/ 41259 h 622300"/>
                <a:gd name="connsiteX222" fmla="*/ 44484 w 1721798"/>
                <a:gd name="connsiteY222" fmla="*/ 36529 h 622300"/>
                <a:gd name="connsiteX223" fmla="*/ 57944 w 1721798"/>
                <a:gd name="connsiteY223" fmla="*/ 32546 h 622300"/>
                <a:gd name="connsiteX224" fmla="*/ 71403 w 1721798"/>
                <a:gd name="connsiteY224" fmla="*/ 27755 h 622300"/>
                <a:gd name="connsiteX225" fmla="*/ 86535 w 1721798"/>
                <a:gd name="connsiteY225" fmla="*/ 22216 h 622300"/>
                <a:gd name="connsiteX226" fmla="*/ 103188 w 1721798"/>
                <a:gd name="connsiteY226" fmla="*/ 17487 h 622300"/>
                <a:gd name="connsiteX227" fmla="*/ 120678 w 1721798"/>
                <a:gd name="connsiteY227" fmla="*/ 14313 h 622300"/>
                <a:gd name="connsiteX228" fmla="*/ 139688 w 1721798"/>
                <a:gd name="connsiteY228" fmla="*/ 10330 h 622300"/>
                <a:gd name="connsiteX229" fmla="*/ 158775 w 1721798"/>
                <a:gd name="connsiteY229" fmla="*/ 6348 h 622300"/>
                <a:gd name="connsiteX230" fmla="*/ 180218 w 1721798"/>
                <a:gd name="connsiteY230" fmla="*/ 3983 h 622300"/>
                <a:gd name="connsiteX231" fmla="*/ 200825 w 1721798"/>
                <a:gd name="connsiteY231" fmla="*/ 2365 h 622300"/>
                <a:gd name="connsiteX232" fmla="*/ 211167 w 1721798"/>
                <a:gd name="connsiteY232" fmla="*/ 809 h 622300"/>
                <a:gd name="connsiteX233" fmla="*/ 221433 w 1721798"/>
                <a:gd name="connsiteY233" fmla="*/ 809 h 622300"/>
                <a:gd name="connsiteX234" fmla="*/ 232535 w 1721798"/>
                <a:gd name="connsiteY234" fmla="*/ 809 h 622300"/>
                <a:gd name="connsiteX235" fmla="*/ 242876 w 1721798"/>
                <a:gd name="connsiteY23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957549 w 1721798"/>
                <a:gd name="connsiteY25" fmla="*/ 106441 h 622300"/>
                <a:gd name="connsiteX26" fmla="*/ 1035589 w 1721798"/>
                <a:gd name="connsiteY26" fmla="*/ 93691 h 622300"/>
                <a:gd name="connsiteX27" fmla="*/ 1047519 w 1721798"/>
                <a:gd name="connsiteY27" fmla="*/ 92100 h 622300"/>
                <a:gd name="connsiteX28" fmla="*/ 1137395 w 1721798"/>
                <a:gd name="connsiteY28" fmla="*/ 82554 h 622300"/>
                <a:gd name="connsiteX29" fmla="*/ 1162051 w 1721798"/>
                <a:gd name="connsiteY29" fmla="*/ 80963 h 622300"/>
                <a:gd name="connsiteX30" fmla="*/ 1161685 w 1721798"/>
                <a:gd name="connsiteY30" fmla="*/ 82474 h 622300"/>
                <a:gd name="connsiteX31" fmla="*/ 1225712 w 1721798"/>
                <a:gd name="connsiteY31" fmla="*/ 80300 h 622300"/>
                <a:gd name="connsiteX32" fmla="*/ 1230440 w 1721798"/>
                <a:gd name="connsiteY32" fmla="*/ 81105 h 622300"/>
                <a:gd name="connsiteX33" fmla="*/ 1237622 w 1721798"/>
                <a:gd name="connsiteY33" fmla="*/ 81910 h 622300"/>
                <a:gd name="connsiteX34" fmla="*/ 1271735 w 1721798"/>
                <a:gd name="connsiteY34" fmla="*/ 88251 h 622300"/>
                <a:gd name="connsiteX35" fmla="*/ 1285261 w 1721798"/>
                <a:gd name="connsiteY35" fmla="*/ 91422 h 622300"/>
                <a:gd name="connsiteX36" fmla="*/ 1301121 w 1721798"/>
                <a:gd name="connsiteY36" fmla="*/ 93787 h 622300"/>
                <a:gd name="connsiteX37" fmla="*/ 1349539 w 1721798"/>
                <a:gd name="connsiteY37" fmla="*/ 103298 h 622300"/>
                <a:gd name="connsiteX38" fmla="*/ 1365399 w 1721798"/>
                <a:gd name="connsiteY38" fmla="*/ 106519 h 622300"/>
                <a:gd name="connsiteX39" fmla="*/ 1407472 w 1721798"/>
                <a:gd name="connsiteY39" fmla="*/ 116835 h 622300"/>
                <a:gd name="connsiteX40" fmla="*/ 1417766 w 1721798"/>
                <a:gd name="connsiteY40" fmla="*/ 119200 h 622300"/>
                <a:gd name="connsiteX41" fmla="*/ 1436020 w 1721798"/>
                <a:gd name="connsiteY41" fmla="*/ 126346 h 622300"/>
                <a:gd name="connsiteX42" fmla="*/ 1465406 w 1721798"/>
                <a:gd name="connsiteY42" fmla="*/ 141443 h 622300"/>
                <a:gd name="connsiteX43" fmla="*/ 1476538 w 1721798"/>
                <a:gd name="connsiteY43" fmla="*/ 148539 h 622300"/>
                <a:gd name="connsiteX44" fmla="*/ 1486054 w 1721798"/>
                <a:gd name="connsiteY44" fmla="*/ 157295 h 622300"/>
                <a:gd name="connsiteX45" fmla="*/ 1500358 w 1721798"/>
                <a:gd name="connsiteY45" fmla="*/ 172393 h 622300"/>
                <a:gd name="connsiteX46" fmla="*/ 1506702 w 1721798"/>
                <a:gd name="connsiteY46" fmla="*/ 178733 h 622300"/>
                <a:gd name="connsiteX47" fmla="*/ 1516996 w 1721798"/>
                <a:gd name="connsiteY47" fmla="*/ 193831 h 622300"/>
                <a:gd name="connsiteX48" fmla="*/ 1523340 w 1721798"/>
                <a:gd name="connsiteY48" fmla="*/ 208877 h 622300"/>
                <a:gd name="connsiteX49" fmla="*/ 1524178 w 1721798"/>
                <a:gd name="connsiteY49" fmla="*/ 227145 h 622300"/>
                <a:gd name="connsiteX50" fmla="*/ 1516996 w 1721798"/>
                <a:gd name="connsiteY50" fmla="*/ 247778 h 622300"/>
                <a:gd name="connsiteX51" fmla="*/ 1510652 w 1721798"/>
                <a:gd name="connsiteY51" fmla="*/ 258094 h 622300"/>
                <a:gd name="connsiteX52" fmla="*/ 1503530 w 1721798"/>
                <a:gd name="connsiteY52" fmla="*/ 269216 h 622300"/>
                <a:gd name="connsiteX53" fmla="*/ 1497186 w 1721798"/>
                <a:gd name="connsiteY53" fmla="*/ 280337 h 622300"/>
                <a:gd name="connsiteX54" fmla="*/ 1489226 w 1721798"/>
                <a:gd name="connsiteY54" fmla="*/ 291459 h 622300"/>
                <a:gd name="connsiteX55" fmla="*/ 1482882 w 1721798"/>
                <a:gd name="connsiteY55" fmla="*/ 300165 h 622300"/>
                <a:gd name="connsiteX56" fmla="*/ 1478932 w 1721798"/>
                <a:gd name="connsiteY56" fmla="*/ 308116 h 622300"/>
                <a:gd name="connsiteX57" fmla="*/ 1474922 w 1721798"/>
                <a:gd name="connsiteY57" fmla="*/ 312091 h 622300"/>
                <a:gd name="connsiteX58" fmla="*/ 1474144 w 1721798"/>
                <a:gd name="connsiteY58" fmla="*/ 314457 h 622300"/>
                <a:gd name="connsiteX59" fmla="*/ 1475760 w 1721798"/>
                <a:gd name="connsiteY59" fmla="*/ 314457 h 622300"/>
                <a:gd name="connsiteX60" fmla="*/ 1481266 w 1721798"/>
                <a:gd name="connsiteY60" fmla="*/ 312091 h 622300"/>
                <a:gd name="connsiteX61" fmla="*/ 1489226 w 1721798"/>
                <a:gd name="connsiteY61" fmla="*/ 311286 h 622300"/>
                <a:gd name="connsiteX62" fmla="*/ 1499520 w 1721798"/>
                <a:gd name="connsiteY62" fmla="*/ 309676 h 622300"/>
                <a:gd name="connsiteX63" fmla="*/ 1511430 w 1721798"/>
                <a:gd name="connsiteY63" fmla="*/ 308921 h 622300"/>
                <a:gd name="connsiteX64" fmla="*/ 1524178 w 1721798"/>
                <a:gd name="connsiteY64" fmla="*/ 307311 h 622300"/>
                <a:gd name="connsiteX65" fmla="*/ 1536865 w 1721798"/>
                <a:gd name="connsiteY65" fmla="*/ 307311 h 622300"/>
                <a:gd name="connsiteX66" fmla="*/ 1551169 w 1721798"/>
                <a:gd name="connsiteY66" fmla="*/ 307311 h 622300"/>
                <a:gd name="connsiteX67" fmla="*/ 1560685 w 1721798"/>
                <a:gd name="connsiteY67" fmla="*/ 308116 h 622300"/>
                <a:gd name="connsiteX68" fmla="*/ 1572595 w 1721798"/>
                <a:gd name="connsiteY68" fmla="*/ 309676 h 622300"/>
                <a:gd name="connsiteX69" fmla="*/ 1585283 w 1721798"/>
                <a:gd name="connsiteY69" fmla="*/ 311286 h 622300"/>
                <a:gd name="connsiteX70" fmla="*/ 1599587 w 1721798"/>
                <a:gd name="connsiteY70" fmla="*/ 315262 h 622300"/>
                <a:gd name="connsiteX71" fmla="*/ 1613053 w 1721798"/>
                <a:gd name="connsiteY71" fmla="*/ 318432 h 622300"/>
                <a:gd name="connsiteX72" fmla="*/ 1627357 w 1721798"/>
                <a:gd name="connsiteY72" fmla="*/ 322408 h 622300"/>
                <a:gd name="connsiteX73" fmla="*/ 1641601 w 1721798"/>
                <a:gd name="connsiteY73" fmla="*/ 327138 h 622300"/>
                <a:gd name="connsiteX74" fmla="*/ 1655905 w 1721798"/>
                <a:gd name="connsiteY74" fmla="*/ 330309 h 622300"/>
                <a:gd name="connsiteX75" fmla="*/ 1668593 w 1721798"/>
                <a:gd name="connsiteY75" fmla="*/ 335089 h 622300"/>
                <a:gd name="connsiteX76" fmla="*/ 1681340 w 1721798"/>
                <a:gd name="connsiteY76" fmla="*/ 339065 h 622300"/>
                <a:gd name="connsiteX77" fmla="*/ 1692412 w 1721798"/>
                <a:gd name="connsiteY77" fmla="*/ 343846 h 622300"/>
                <a:gd name="connsiteX78" fmla="*/ 1702766 w 1721798"/>
                <a:gd name="connsiteY78" fmla="*/ 346211 h 622300"/>
                <a:gd name="connsiteX79" fmla="*/ 1710666 w 1721798"/>
                <a:gd name="connsiteY79" fmla="*/ 348576 h 622300"/>
                <a:gd name="connsiteX80" fmla="*/ 1716232 w 1721798"/>
                <a:gd name="connsiteY80" fmla="*/ 351747 h 622300"/>
                <a:gd name="connsiteX81" fmla="*/ 1721020 w 1721798"/>
                <a:gd name="connsiteY81" fmla="*/ 352552 h 622300"/>
                <a:gd name="connsiteX82" fmla="*/ 1721798 w 1721798"/>
                <a:gd name="connsiteY82" fmla="*/ 353357 h 622300"/>
                <a:gd name="connsiteX83" fmla="*/ 1596415 w 1721798"/>
                <a:gd name="connsiteY83" fmla="*/ 408914 h 622300"/>
                <a:gd name="connsiteX84" fmla="*/ 1697200 w 1721798"/>
                <a:gd name="connsiteY84" fmla="*/ 506543 h 622300"/>
                <a:gd name="connsiteX85" fmla="*/ 1695584 w 1721798"/>
                <a:gd name="connsiteY85" fmla="*/ 506543 h 622300"/>
                <a:gd name="connsiteX86" fmla="*/ 1690018 w 1721798"/>
                <a:gd name="connsiteY86" fmla="*/ 504932 h 622300"/>
                <a:gd name="connsiteX87" fmla="*/ 1682118 w 1721798"/>
                <a:gd name="connsiteY87" fmla="*/ 503372 h 622300"/>
                <a:gd name="connsiteX88" fmla="*/ 1671765 w 1721798"/>
                <a:gd name="connsiteY88" fmla="*/ 501762 h 622300"/>
                <a:gd name="connsiteX89" fmla="*/ 1659915 w 1721798"/>
                <a:gd name="connsiteY89" fmla="*/ 498592 h 622300"/>
                <a:gd name="connsiteX90" fmla="*/ 1644833 w 1721798"/>
                <a:gd name="connsiteY90" fmla="*/ 496226 h 622300"/>
                <a:gd name="connsiteX91" fmla="*/ 1630529 w 1721798"/>
                <a:gd name="connsiteY91" fmla="*/ 493056 h 622300"/>
                <a:gd name="connsiteX92" fmla="*/ 1614669 w 1721798"/>
                <a:gd name="connsiteY92" fmla="*/ 490691 h 622300"/>
                <a:gd name="connsiteX93" fmla="*/ 1599587 w 1721798"/>
                <a:gd name="connsiteY93" fmla="*/ 488275 h 622300"/>
                <a:gd name="connsiteX94" fmla="*/ 1583667 w 1721798"/>
                <a:gd name="connsiteY94" fmla="*/ 485105 h 622300"/>
                <a:gd name="connsiteX95" fmla="*/ 1569423 w 1721798"/>
                <a:gd name="connsiteY95" fmla="*/ 482740 h 622300"/>
                <a:gd name="connsiteX96" fmla="*/ 1555119 w 1721798"/>
                <a:gd name="connsiteY96" fmla="*/ 480374 h 622300"/>
                <a:gd name="connsiteX97" fmla="*/ 1543209 w 1721798"/>
                <a:gd name="connsiteY97" fmla="*/ 478764 h 622300"/>
                <a:gd name="connsiteX98" fmla="*/ 1533693 w 1721798"/>
                <a:gd name="connsiteY98" fmla="*/ 477959 h 622300"/>
                <a:gd name="connsiteX99" fmla="*/ 1525734 w 1721798"/>
                <a:gd name="connsiteY99" fmla="*/ 477154 h 622300"/>
                <a:gd name="connsiteX100" fmla="*/ 1521784 w 1721798"/>
                <a:gd name="connsiteY100" fmla="*/ 477154 h 622300"/>
                <a:gd name="connsiteX101" fmla="*/ 1512268 w 1721798"/>
                <a:gd name="connsiteY101" fmla="*/ 477959 h 622300"/>
                <a:gd name="connsiteX102" fmla="*/ 1497964 w 1721798"/>
                <a:gd name="connsiteY102" fmla="*/ 479569 h 622300"/>
                <a:gd name="connsiteX103" fmla="*/ 1479710 w 1721798"/>
                <a:gd name="connsiteY103" fmla="*/ 481129 h 622300"/>
                <a:gd name="connsiteX104" fmla="*/ 1459062 w 1721798"/>
                <a:gd name="connsiteY104" fmla="*/ 484300 h 622300"/>
                <a:gd name="connsiteX105" fmla="*/ 1437636 w 1721798"/>
                <a:gd name="connsiteY105" fmla="*/ 488275 h 622300"/>
                <a:gd name="connsiteX106" fmla="*/ 1416210 w 1721798"/>
                <a:gd name="connsiteY106" fmla="*/ 493056 h 622300"/>
                <a:gd name="connsiteX107" fmla="*/ 1397956 w 1721798"/>
                <a:gd name="connsiteY107" fmla="*/ 498592 h 622300"/>
                <a:gd name="connsiteX108" fmla="*/ 1383653 w 1721798"/>
                <a:gd name="connsiteY108" fmla="*/ 506543 h 622300"/>
                <a:gd name="connsiteX109" fmla="*/ 1370965 w 1721798"/>
                <a:gd name="connsiteY109" fmla="*/ 514494 h 622300"/>
                <a:gd name="connsiteX110" fmla="*/ 1357439 w 1721798"/>
                <a:gd name="connsiteY110" fmla="*/ 521640 h 622300"/>
                <a:gd name="connsiteX111" fmla="*/ 1344751 w 1721798"/>
                <a:gd name="connsiteY111" fmla="*/ 529541 h 622300"/>
                <a:gd name="connsiteX112" fmla="*/ 1332063 w 1721798"/>
                <a:gd name="connsiteY112" fmla="*/ 537492 h 622300"/>
                <a:gd name="connsiteX113" fmla="*/ 1318597 w 1721798"/>
                <a:gd name="connsiteY113" fmla="*/ 544638 h 622300"/>
                <a:gd name="connsiteX114" fmla="*/ 1305071 w 1721798"/>
                <a:gd name="connsiteY114" fmla="*/ 551784 h 622300"/>
                <a:gd name="connsiteX115" fmla="*/ 1290767 w 1721798"/>
                <a:gd name="connsiteY115" fmla="*/ 559735 h 622300"/>
                <a:gd name="connsiteX116" fmla="*/ 1277301 w 1721798"/>
                <a:gd name="connsiteY116" fmla="*/ 567686 h 622300"/>
                <a:gd name="connsiteX117" fmla="*/ 1267785 w 1721798"/>
                <a:gd name="connsiteY117" fmla="*/ 571611 h 622300"/>
                <a:gd name="connsiteX118" fmla="*/ 1256653 w 1721798"/>
                <a:gd name="connsiteY118" fmla="*/ 575587 h 622300"/>
                <a:gd name="connsiteX119" fmla="*/ 1242350 w 1721798"/>
                <a:gd name="connsiteY119" fmla="*/ 579563 h 622300"/>
                <a:gd name="connsiteX120" fmla="*/ 1227268 w 1721798"/>
                <a:gd name="connsiteY120" fmla="*/ 581928 h 622300"/>
                <a:gd name="connsiteX121" fmla="*/ 1209852 w 1721798"/>
                <a:gd name="connsiteY121" fmla="*/ 583538 h 622300"/>
                <a:gd name="connsiteX122" fmla="*/ 1191598 w 1721798"/>
                <a:gd name="connsiteY122" fmla="*/ 583538 h 622300"/>
                <a:gd name="connsiteX123" fmla="*/ 1170950 w 1721798"/>
                <a:gd name="connsiteY123" fmla="*/ 581928 h 622300"/>
                <a:gd name="connsiteX124" fmla="*/ 1151080 w 1721798"/>
                <a:gd name="connsiteY124" fmla="*/ 578003 h 622300"/>
                <a:gd name="connsiteX125" fmla="*/ 1143958 w 1721798"/>
                <a:gd name="connsiteY125" fmla="*/ 574782 h 622300"/>
                <a:gd name="connsiteX126" fmla="*/ 1138392 w 1721798"/>
                <a:gd name="connsiteY126" fmla="*/ 568441 h 622300"/>
                <a:gd name="connsiteX127" fmla="*/ 1132826 w 1721798"/>
                <a:gd name="connsiteY127" fmla="*/ 559735 h 622300"/>
                <a:gd name="connsiteX128" fmla="*/ 1128876 w 1721798"/>
                <a:gd name="connsiteY128" fmla="*/ 550224 h 622300"/>
                <a:gd name="connsiteX129" fmla="*/ 1126482 w 1721798"/>
                <a:gd name="connsiteY129" fmla="*/ 539857 h 622300"/>
                <a:gd name="connsiteX130" fmla="*/ 1124926 w 1721798"/>
                <a:gd name="connsiteY130" fmla="*/ 531151 h 622300"/>
                <a:gd name="connsiteX131" fmla="*/ 1123310 w 1721798"/>
                <a:gd name="connsiteY131" fmla="*/ 522395 h 622300"/>
                <a:gd name="connsiteX132" fmla="*/ 1124926 w 1721798"/>
                <a:gd name="connsiteY132" fmla="*/ 516859 h 622300"/>
                <a:gd name="connsiteX133" fmla="*/ 1136776 w 1721798"/>
                <a:gd name="connsiteY133" fmla="*/ 482740 h 622300"/>
                <a:gd name="connsiteX134" fmla="*/ 1151080 w 1721798"/>
                <a:gd name="connsiteY134" fmla="*/ 450180 h 622300"/>
                <a:gd name="connsiteX135" fmla="*/ 1165384 w 1721798"/>
                <a:gd name="connsiteY135" fmla="*/ 420036 h 622300"/>
                <a:gd name="connsiteX136" fmla="*/ 1180466 w 1721798"/>
                <a:gd name="connsiteY136" fmla="*/ 393817 h 622300"/>
                <a:gd name="connsiteX137" fmla="*/ 1193932 w 1721798"/>
                <a:gd name="connsiteY137" fmla="*/ 372379 h 622300"/>
                <a:gd name="connsiteX138" fmla="*/ 1205064 w 1721798"/>
                <a:gd name="connsiteY138" fmla="*/ 356527 h 622300"/>
                <a:gd name="connsiteX139" fmla="*/ 1212186 w 1721798"/>
                <a:gd name="connsiteY139" fmla="*/ 345406 h 622300"/>
                <a:gd name="connsiteX140" fmla="*/ 1215358 w 1721798"/>
                <a:gd name="connsiteY140" fmla="*/ 341430 h 622300"/>
                <a:gd name="connsiteX141" fmla="*/ 1099050 w 1721798"/>
                <a:gd name="connsiteY141" fmla="*/ 340794 h 622300"/>
                <a:gd name="connsiteX142" fmla="*/ 414349 w 1721798"/>
                <a:gd name="connsiteY142" fmla="*/ 593737 h 622300"/>
                <a:gd name="connsiteX143" fmla="*/ 372299 w 1721798"/>
                <a:gd name="connsiteY143" fmla="*/ 610414 h 622300"/>
                <a:gd name="connsiteX144" fmla="*/ 360360 w 1721798"/>
                <a:gd name="connsiteY144" fmla="*/ 615144 h 622300"/>
                <a:gd name="connsiteX145" fmla="*/ 349258 w 1721798"/>
                <a:gd name="connsiteY145" fmla="*/ 619126 h 622300"/>
                <a:gd name="connsiteX146" fmla="*/ 340513 w 1721798"/>
                <a:gd name="connsiteY146" fmla="*/ 621491 h 622300"/>
                <a:gd name="connsiteX147" fmla="*/ 331769 w 1721798"/>
                <a:gd name="connsiteY147" fmla="*/ 622300 h 622300"/>
                <a:gd name="connsiteX148" fmla="*/ 325457 w 1721798"/>
                <a:gd name="connsiteY148" fmla="*/ 622300 h 622300"/>
                <a:gd name="connsiteX149" fmla="*/ 311161 w 1721798"/>
                <a:gd name="connsiteY149" fmla="*/ 619126 h 622300"/>
                <a:gd name="connsiteX150" fmla="*/ 295269 w 1721798"/>
                <a:gd name="connsiteY150" fmla="*/ 610414 h 622300"/>
                <a:gd name="connsiteX151" fmla="*/ 280213 w 1721798"/>
                <a:gd name="connsiteY151" fmla="*/ 598466 h 622300"/>
                <a:gd name="connsiteX152" fmla="*/ 263559 w 1721798"/>
                <a:gd name="connsiteY152" fmla="*/ 584215 h 622300"/>
                <a:gd name="connsiteX153" fmla="*/ 247667 w 1721798"/>
                <a:gd name="connsiteY153" fmla="*/ 566729 h 622300"/>
                <a:gd name="connsiteX154" fmla="*/ 232535 w 1721798"/>
                <a:gd name="connsiteY154" fmla="*/ 548495 h 622300"/>
                <a:gd name="connsiteX155" fmla="*/ 216718 w 1721798"/>
                <a:gd name="connsiteY155" fmla="*/ 528644 h 622300"/>
                <a:gd name="connsiteX156" fmla="*/ 202422 w 1721798"/>
                <a:gd name="connsiteY156" fmla="*/ 507237 h 622300"/>
                <a:gd name="connsiteX157" fmla="*/ 188126 w 1721798"/>
                <a:gd name="connsiteY157" fmla="*/ 487385 h 622300"/>
                <a:gd name="connsiteX158" fmla="*/ 175428 w 1721798"/>
                <a:gd name="connsiteY158" fmla="*/ 467534 h 622300"/>
                <a:gd name="connsiteX159" fmla="*/ 163489 w 1721798"/>
                <a:gd name="connsiteY159" fmla="*/ 447683 h 622300"/>
                <a:gd name="connsiteX160" fmla="*/ 153984 w 1721798"/>
                <a:gd name="connsiteY160" fmla="*/ 431005 h 622300"/>
                <a:gd name="connsiteX161" fmla="*/ 145239 w 1721798"/>
                <a:gd name="connsiteY161" fmla="*/ 415945 h 622300"/>
                <a:gd name="connsiteX162" fmla="*/ 138928 w 1721798"/>
                <a:gd name="connsiteY162" fmla="*/ 403997 h 622300"/>
                <a:gd name="connsiteX163" fmla="*/ 134137 w 1721798"/>
                <a:gd name="connsiteY163" fmla="*/ 395285 h 622300"/>
                <a:gd name="connsiteX164" fmla="*/ 132540 w 1721798"/>
                <a:gd name="connsiteY164" fmla="*/ 390556 h 622300"/>
                <a:gd name="connsiteX165" fmla="*/ 133377 w 1721798"/>
                <a:gd name="connsiteY165" fmla="*/ 384146 h 622300"/>
                <a:gd name="connsiteX166" fmla="*/ 137331 w 1721798"/>
                <a:gd name="connsiteY166" fmla="*/ 373069 h 622300"/>
                <a:gd name="connsiteX167" fmla="*/ 143642 w 1721798"/>
                <a:gd name="connsiteY167" fmla="*/ 361183 h 622300"/>
                <a:gd name="connsiteX168" fmla="*/ 151627 w 1721798"/>
                <a:gd name="connsiteY168" fmla="*/ 347679 h 622300"/>
                <a:gd name="connsiteX169" fmla="*/ 161892 w 1721798"/>
                <a:gd name="connsiteY169" fmla="*/ 334175 h 622300"/>
                <a:gd name="connsiteX170" fmla="*/ 170637 w 1721798"/>
                <a:gd name="connsiteY170" fmla="*/ 320671 h 622300"/>
                <a:gd name="connsiteX171" fmla="*/ 180218 w 1721798"/>
                <a:gd name="connsiteY171" fmla="*/ 311150 h 622300"/>
                <a:gd name="connsiteX172" fmla="*/ 187290 w 1721798"/>
                <a:gd name="connsiteY172" fmla="*/ 303994 h 622300"/>
                <a:gd name="connsiteX173" fmla="*/ 207973 w 1721798"/>
                <a:gd name="connsiteY173" fmla="*/ 288934 h 622300"/>
                <a:gd name="connsiteX174" fmla="*/ 228580 w 1721798"/>
                <a:gd name="connsiteY174" fmla="*/ 274621 h 622300"/>
                <a:gd name="connsiteX175" fmla="*/ 250024 w 1721798"/>
                <a:gd name="connsiteY175" fmla="*/ 260370 h 622300"/>
                <a:gd name="connsiteX176" fmla="*/ 269871 w 1721798"/>
                <a:gd name="connsiteY176" fmla="*/ 247675 h 622300"/>
                <a:gd name="connsiteX177" fmla="*/ 287360 w 1721798"/>
                <a:gd name="connsiteY177" fmla="*/ 238154 h 622300"/>
                <a:gd name="connsiteX178" fmla="*/ 300820 w 1721798"/>
                <a:gd name="connsiteY178" fmla="*/ 229380 h 622300"/>
                <a:gd name="connsiteX179" fmla="*/ 310325 w 1721798"/>
                <a:gd name="connsiteY179" fmla="*/ 223841 h 622300"/>
                <a:gd name="connsiteX180" fmla="*/ 313519 w 1721798"/>
                <a:gd name="connsiteY180" fmla="*/ 222223 h 622300"/>
                <a:gd name="connsiteX181" fmla="*/ 311161 w 1721798"/>
                <a:gd name="connsiteY181" fmla="*/ 221477 h 622300"/>
                <a:gd name="connsiteX182" fmla="*/ 304774 w 1721798"/>
                <a:gd name="connsiteY182" fmla="*/ 219859 h 622300"/>
                <a:gd name="connsiteX183" fmla="*/ 293672 w 1721798"/>
                <a:gd name="connsiteY183" fmla="*/ 216685 h 622300"/>
                <a:gd name="connsiteX184" fmla="*/ 277779 w 1721798"/>
                <a:gd name="connsiteY184" fmla="*/ 213511 h 622300"/>
                <a:gd name="connsiteX185" fmla="*/ 259529 w 1721798"/>
                <a:gd name="connsiteY185" fmla="*/ 210337 h 622300"/>
                <a:gd name="connsiteX186" fmla="*/ 238162 w 1721798"/>
                <a:gd name="connsiteY186" fmla="*/ 207973 h 622300"/>
                <a:gd name="connsiteX187" fmla="*/ 212688 w 1721798"/>
                <a:gd name="connsiteY187" fmla="*/ 206355 h 622300"/>
                <a:gd name="connsiteX188" fmla="*/ 185769 w 1721798"/>
                <a:gd name="connsiteY188" fmla="*/ 207973 h 622300"/>
                <a:gd name="connsiteX189" fmla="*/ 167519 w 1721798"/>
                <a:gd name="connsiteY189" fmla="*/ 209528 h 622300"/>
                <a:gd name="connsiteX190" fmla="*/ 145239 w 1721798"/>
                <a:gd name="connsiteY190" fmla="*/ 214320 h 622300"/>
                <a:gd name="connsiteX191" fmla="*/ 121438 w 1721798"/>
                <a:gd name="connsiteY191" fmla="*/ 218303 h 622300"/>
                <a:gd name="connsiteX192" fmla="*/ 97637 w 1721798"/>
                <a:gd name="connsiteY192" fmla="*/ 223841 h 622300"/>
                <a:gd name="connsiteX193" fmla="*/ 74597 w 1721798"/>
                <a:gd name="connsiteY193" fmla="*/ 229380 h 622300"/>
                <a:gd name="connsiteX194" fmla="*/ 57944 w 1721798"/>
                <a:gd name="connsiteY194" fmla="*/ 234172 h 622300"/>
                <a:gd name="connsiteX195" fmla="*/ 44484 w 1721798"/>
                <a:gd name="connsiteY195" fmla="*/ 238154 h 622300"/>
                <a:gd name="connsiteX196" fmla="*/ 40454 w 1721798"/>
                <a:gd name="connsiteY196" fmla="*/ 238901 h 622300"/>
                <a:gd name="connsiteX197" fmla="*/ 61898 w 1721798"/>
                <a:gd name="connsiteY197" fmla="*/ 186503 h 622300"/>
                <a:gd name="connsiteX198" fmla="*/ 110336 w 1721798"/>
                <a:gd name="connsiteY198" fmla="*/ 131741 h 622300"/>
                <a:gd name="connsiteX199" fmla="*/ 108739 w 1721798"/>
                <a:gd name="connsiteY199" fmla="*/ 130994 h 622300"/>
                <a:gd name="connsiteX200" fmla="*/ 102428 w 1721798"/>
                <a:gd name="connsiteY200" fmla="*/ 129376 h 622300"/>
                <a:gd name="connsiteX201" fmla="*/ 94444 w 1721798"/>
                <a:gd name="connsiteY201" fmla="*/ 126203 h 622300"/>
                <a:gd name="connsiteX202" fmla="*/ 84102 w 1721798"/>
                <a:gd name="connsiteY202" fmla="*/ 123029 h 622300"/>
                <a:gd name="connsiteX203" fmla="*/ 73000 w 1721798"/>
                <a:gd name="connsiteY203" fmla="*/ 119046 h 622300"/>
                <a:gd name="connsiteX204" fmla="*/ 63495 w 1721798"/>
                <a:gd name="connsiteY204" fmla="*/ 114317 h 622300"/>
                <a:gd name="connsiteX205" fmla="*/ 53990 w 1721798"/>
                <a:gd name="connsiteY205" fmla="*/ 109525 h 622300"/>
                <a:gd name="connsiteX206" fmla="*/ 47602 w 1721798"/>
                <a:gd name="connsiteY206" fmla="*/ 106351 h 622300"/>
                <a:gd name="connsiteX207" fmla="*/ 42051 w 1721798"/>
                <a:gd name="connsiteY207" fmla="*/ 101622 h 622300"/>
                <a:gd name="connsiteX208" fmla="*/ 34903 w 1721798"/>
                <a:gd name="connsiteY208" fmla="*/ 95274 h 622300"/>
                <a:gd name="connsiteX209" fmla="*/ 27755 w 1721798"/>
                <a:gd name="connsiteY209" fmla="*/ 88118 h 622300"/>
                <a:gd name="connsiteX210" fmla="*/ 19847 w 1721798"/>
                <a:gd name="connsiteY210" fmla="*/ 80961 h 622300"/>
                <a:gd name="connsiteX211" fmla="*/ 12699 w 1721798"/>
                <a:gd name="connsiteY211" fmla="*/ 72996 h 622300"/>
                <a:gd name="connsiteX212" fmla="*/ 6388 w 1721798"/>
                <a:gd name="connsiteY212" fmla="*/ 66648 h 622300"/>
                <a:gd name="connsiteX213" fmla="*/ 2358 w 1721798"/>
                <a:gd name="connsiteY213" fmla="*/ 61110 h 622300"/>
                <a:gd name="connsiteX214" fmla="*/ 0 w 1721798"/>
                <a:gd name="connsiteY214" fmla="*/ 57127 h 622300"/>
                <a:gd name="connsiteX215" fmla="*/ 761 w 1721798"/>
                <a:gd name="connsiteY215" fmla="*/ 55571 h 622300"/>
                <a:gd name="connsiteX216" fmla="*/ 3954 w 1721798"/>
                <a:gd name="connsiteY216" fmla="*/ 54762 h 622300"/>
                <a:gd name="connsiteX217" fmla="*/ 9505 w 1721798"/>
                <a:gd name="connsiteY217" fmla="*/ 52398 h 622300"/>
                <a:gd name="connsiteX218" fmla="*/ 15893 w 1721798"/>
                <a:gd name="connsiteY218" fmla="*/ 49224 h 622300"/>
                <a:gd name="connsiteX219" fmla="*/ 23801 w 1721798"/>
                <a:gd name="connsiteY219" fmla="*/ 46050 h 622300"/>
                <a:gd name="connsiteX220" fmla="*/ 32546 w 1721798"/>
                <a:gd name="connsiteY220" fmla="*/ 41259 h 622300"/>
                <a:gd name="connsiteX221" fmla="*/ 44484 w 1721798"/>
                <a:gd name="connsiteY221" fmla="*/ 36529 h 622300"/>
                <a:gd name="connsiteX222" fmla="*/ 57944 w 1721798"/>
                <a:gd name="connsiteY222" fmla="*/ 32546 h 622300"/>
                <a:gd name="connsiteX223" fmla="*/ 71403 w 1721798"/>
                <a:gd name="connsiteY223" fmla="*/ 27755 h 622300"/>
                <a:gd name="connsiteX224" fmla="*/ 86535 w 1721798"/>
                <a:gd name="connsiteY224" fmla="*/ 22216 h 622300"/>
                <a:gd name="connsiteX225" fmla="*/ 103188 w 1721798"/>
                <a:gd name="connsiteY225" fmla="*/ 17487 h 622300"/>
                <a:gd name="connsiteX226" fmla="*/ 120678 w 1721798"/>
                <a:gd name="connsiteY226" fmla="*/ 14313 h 622300"/>
                <a:gd name="connsiteX227" fmla="*/ 139688 w 1721798"/>
                <a:gd name="connsiteY227" fmla="*/ 10330 h 622300"/>
                <a:gd name="connsiteX228" fmla="*/ 158775 w 1721798"/>
                <a:gd name="connsiteY228" fmla="*/ 6348 h 622300"/>
                <a:gd name="connsiteX229" fmla="*/ 180218 w 1721798"/>
                <a:gd name="connsiteY229" fmla="*/ 3983 h 622300"/>
                <a:gd name="connsiteX230" fmla="*/ 200825 w 1721798"/>
                <a:gd name="connsiteY230" fmla="*/ 2365 h 622300"/>
                <a:gd name="connsiteX231" fmla="*/ 211167 w 1721798"/>
                <a:gd name="connsiteY231" fmla="*/ 809 h 622300"/>
                <a:gd name="connsiteX232" fmla="*/ 221433 w 1721798"/>
                <a:gd name="connsiteY232" fmla="*/ 809 h 622300"/>
                <a:gd name="connsiteX233" fmla="*/ 232535 w 1721798"/>
                <a:gd name="connsiteY233" fmla="*/ 809 h 622300"/>
                <a:gd name="connsiteX234" fmla="*/ 242876 w 1721798"/>
                <a:gd name="connsiteY23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035589 w 1721798"/>
                <a:gd name="connsiteY25" fmla="*/ 93691 h 622300"/>
                <a:gd name="connsiteX26" fmla="*/ 1047519 w 1721798"/>
                <a:gd name="connsiteY26" fmla="*/ 92100 h 622300"/>
                <a:gd name="connsiteX27" fmla="*/ 1137395 w 1721798"/>
                <a:gd name="connsiteY27" fmla="*/ 82554 h 622300"/>
                <a:gd name="connsiteX28" fmla="*/ 1162051 w 1721798"/>
                <a:gd name="connsiteY28" fmla="*/ 80963 h 622300"/>
                <a:gd name="connsiteX29" fmla="*/ 1161685 w 1721798"/>
                <a:gd name="connsiteY29" fmla="*/ 82474 h 622300"/>
                <a:gd name="connsiteX30" fmla="*/ 1225712 w 1721798"/>
                <a:gd name="connsiteY30" fmla="*/ 80300 h 622300"/>
                <a:gd name="connsiteX31" fmla="*/ 1230440 w 1721798"/>
                <a:gd name="connsiteY31" fmla="*/ 81105 h 622300"/>
                <a:gd name="connsiteX32" fmla="*/ 1237622 w 1721798"/>
                <a:gd name="connsiteY32" fmla="*/ 81910 h 622300"/>
                <a:gd name="connsiteX33" fmla="*/ 1271735 w 1721798"/>
                <a:gd name="connsiteY33" fmla="*/ 88251 h 622300"/>
                <a:gd name="connsiteX34" fmla="*/ 1285261 w 1721798"/>
                <a:gd name="connsiteY34" fmla="*/ 91422 h 622300"/>
                <a:gd name="connsiteX35" fmla="*/ 1301121 w 1721798"/>
                <a:gd name="connsiteY35" fmla="*/ 93787 h 622300"/>
                <a:gd name="connsiteX36" fmla="*/ 1349539 w 1721798"/>
                <a:gd name="connsiteY36" fmla="*/ 103298 h 622300"/>
                <a:gd name="connsiteX37" fmla="*/ 1365399 w 1721798"/>
                <a:gd name="connsiteY37" fmla="*/ 106519 h 622300"/>
                <a:gd name="connsiteX38" fmla="*/ 1407472 w 1721798"/>
                <a:gd name="connsiteY38" fmla="*/ 116835 h 622300"/>
                <a:gd name="connsiteX39" fmla="*/ 1417766 w 1721798"/>
                <a:gd name="connsiteY39" fmla="*/ 119200 h 622300"/>
                <a:gd name="connsiteX40" fmla="*/ 1436020 w 1721798"/>
                <a:gd name="connsiteY40" fmla="*/ 126346 h 622300"/>
                <a:gd name="connsiteX41" fmla="*/ 1465406 w 1721798"/>
                <a:gd name="connsiteY41" fmla="*/ 141443 h 622300"/>
                <a:gd name="connsiteX42" fmla="*/ 1476538 w 1721798"/>
                <a:gd name="connsiteY42" fmla="*/ 148539 h 622300"/>
                <a:gd name="connsiteX43" fmla="*/ 1486054 w 1721798"/>
                <a:gd name="connsiteY43" fmla="*/ 157295 h 622300"/>
                <a:gd name="connsiteX44" fmla="*/ 1500358 w 1721798"/>
                <a:gd name="connsiteY44" fmla="*/ 172393 h 622300"/>
                <a:gd name="connsiteX45" fmla="*/ 1506702 w 1721798"/>
                <a:gd name="connsiteY45" fmla="*/ 178733 h 622300"/>
                <a:gd name="connsiteX46" fmla="*/ 1516996 w 1721798"/>
                <a:gd name="connsiteY46" fmla="*/ 193831 h 622300"/>
                <a:gd name="connsiteX47" fmla="*/ 1523340 w 1721798"/>
                <a:gd name="connsiteY47" fmla="*/ 208877 h 622300"/>
                <a:gd name="connsiteX48" fmla="*/ 1524178 w 1721798"/>
                <a:gd name="connsiteY48" fmla="*/ 227145 h 622300"/>
                <a:gd name="connsiteX49" fmla="*/ 1516996 w 1721798"/>
                <a:gd name="connsiteY49" fmla="*/ 247778 h 622300"/>
                <a:gd name="connsiteX50" fmla="*/ 1510652 w 1721798"/>
                <a:gd name="connsiteY50" fmla="*/ 258094 h 622300"/>
                <a:gd name="connsiteX51" fmla="*/ 1503530 w 1721798"/>
                <a:gd name="connsiteY51" fmla="*/ 269216 h 622300"/>
                <a:gd name="connsiteX52" fmla="*/ 1497186 w 1721798"/>
                <a:gd name="connsiteY52" fmla="*/ 280337 h 622300"/>
                <a:gd name="connsiteX53" fmla="*/ 1489226 w 1721798"/>
                <a:gd name="connsiteY53" fmla="*/ 291459 h 622300"/>
                <a:gd name="connsiteX54" fmla="*/ 1482882 w 1721798"/>
                <a:gd name="connsiteY54" fmla="*/ 300165 h 622300"/>
                <a:gd name="connsiteX55" fmla="*/ 1478932 w 1721798"/>
                <a:gd name="connsiteY55" fmla="*/ 308116 h 622300"/>
                <a:gd name="connsiteX56" fmla="*/ 1474922 w 1721798"/>
                <a:gd name="connsiteY56" fmla="*/ 312091 h 622300"/>
                <a:gd name="connsiteX57" fmla="*/ 1474144 w 1721798"/>
                <a:gd name="connsiteY57" fmla="*/ 314457 h 622300"/>
                <a:gd name="connsiteX58" fmla="*/ 1475760 w 1721798"/>
                <a:gd name="connsiteY58" fmla="*/ 314457 h 622300"/>
                <a:gd name="connsiteX59" fmla="*/ 1481266 w 1721798"/>
                <a:gd name="connsiteY59" fmla="*/ 312091 h 622300"/>
                <a:gd name="connsiteX60" fmla="*/ 1489226 w 1721798"/>
                <a:gd name="connsiteY60" fmla="*/ 311286 h 622300"/>
                <a:gd name="connsiteX61" fmla="*/ 1499520 w 1721798"/>
                <a:gd name="connsiteY61" fmla="*/ 309676 h 622300"/>
                <a:gd name="connsiteX62" fmla="*/ 1511430 w 1721798"/>
                <a:gd name="connsiteY62" fmla="*/ 308921 h 622300"/>
                <a:gd name="connsiteX63" fmla="*/ 1524178 w 1721798"/>
                <a:gd name="connsiteY63" fmla="*/ 307311 h 622300"/>
                <a:gd name="connsiteX64" fmla="*/ 1536865 w 1721798"/>
                <a:gd name="connsiteY64" fmla="*/ 307311 h 622300"/>
                <a:gd name="connsiteX65" fmla="*/ 1551169 w 1721798"/>
                <a:gd name="connsiteY65" fmla="*/ 307311 h 622300"/>
                <a:gd name="connsiteX66" fmla="*/ 1560685 w 1721798"/>
                <a:gd name="connsiteY66" fmla="*/ 308116 h 622300"/>
                <a:gd name="connsiteX67" fmla="*/ 1572595 w 1721798"/>
                <a:gd name="connsiteY67" fmla="*/ 309676 h 622300"/>
                <a:gd name="connsiteX68" fmla="*/ 1585283 w 1721798"/>
                <a:gd name="connsiteY68" fmla="*/ 311286 h 622300"/>
                <a:gd name="connsiteX69" fmla="*/ 1599587 w 1721798"/>
                <a:gd name="connsiteY69" fmla="*/ 315262 h 622300"/>
                <a:gd name="connsiteX70" fmla="*/ 1613053 w 1721798"/>
                <a:gd name="connsiteY70" fmla="*/ 318432 h 622300"/>
                <a:gd name="connsiteX71" fmla="*/ 1627357 w 1721798"/>
                <a:gd name="connsiteY71" fmla="*/ 322408 h 622300"/>
                <a:gd name="connsiteX72" fmla="*/ 1641601 w 1721798"/>
                <a:gd name="connsiteY72" fmla="*/ 327138 h 622300"/>
                <a:gd name="connsiteX73" fmla="*/ 1655905 w 1721798"/>
                <a:gd name="connsiteY73" fmla="*/ 330309 h 622300"/>
                <a:gd name="connsiteX74" fmla="*/ 1668593 w 1721798"/>
                <a:gd name="connsiteY74" fmla="*/ 335089 h 622300"/>
                <a:gd name="connsiteX75" fmla="*/ 1681340 w 1721798"/>
                <a:gd name="connsiteY75" fmla="*/ 339065 h 622300"/>
                <a:gd name="connsiteX76" fmla="*/ 1692412 w 1721798"/>
                <a:gd name="connsiteY76" fmla="*/ 343846 h 622300"/>
                <a:gd name="connsiteX77" fmla="*/ 1702766 w 1721798"/>
                <a:gd name="connsiteY77" fmla="*/ 346211 h 622300"/>
                <a:gd name="connsiteX78" fmla="*/ 1710666 w 1721798"/>
                <a:gd name="connsiteY78" fmla="*/ 348576 h 622300"/>
                <a:gd name="connsiteX79" fmla="*/ 1716232 w 1721798"/>
                <a:gd name="connsiteY79" fmla="*/ 351747 h 622300"/>
                <a:gd name="connsiteX80" fmla="*/ 1721020 w 1721798"/>
                <a:gd name="connsiteY80" fmla="*/ 352552 h 622300"/>
                <a:gd name="connsiteX81" fmla="*/ 1721798 w 1721798"/>
                <a:gd name="connsiteY81" fmla="*/ 353357 h 622300"/>
                <a:gd name="connsiteX82" fmla="*/ 1596415 w 1721798"/>
                <a:gd name="connsiteY82" fmla="*/ 408914 h 622300"/>
                <a:gd name="connsiteX83" fmla="*/ 1697200 w 1721798"/>
                <a:gd name="connsiteY83" fmla="*/ 506543 h 622300"/>
                <a:gd name="connsiteX84" fmla="*/ 1695584 w 1721798"/>
                <a:gd name="connsiteY84" fmla="*/ 506543 h 622300"/>
                <a:gd name="connsiteX85" fmla="*/ 1690018 w 1721798"/>
                <a:gd name="connsiteY85" fmla="*/ 504932 h 622300"/>
                <a:gd name="connsiteX86" fmla="*/ 1682118 w 1721798"/>
                <a:gd name="connsiteY86" fmla="*/ 503372 h 622300"/>
                <a:gd name="connsiteX87" fmla="*/ 1671765 w 1721798"/>
                <a:gd name="connsiteY87" fmla="*/ 501762 h 622300"/>
                <a:gd name="connsiteX88" fmla="*/ 1659915 w 1721798"/>
                <a:gd name="connsiteY88" fmla="*/ 498592 h 622300"/>
                <a:gd name="connsiteX89" fmla="*/ 1644833 w 1721798"/>
                <a:gd name="connsiteY89" fmla="*/ 496226 h 622300"/>
                <a:gd name="connsiteX90" fmla="*/ 1630529 w 1721798"/>
                <a:gd name="connsiteY90" fmla="*/ 493056 h 622300"/>
                <a:gd name="connsiteX91" fmla="*/ 1614669 w 1721798"/>
                <a:gd name="connsiteY91" fmla="*/ 490691 h 622300"/>
                <a:gd name="connsiteX92" fmla="*/ 1599587 w 1721798"/>
                <a:gd name="connsiteY92" fmla="*/ 488275 h 622300"/>
                <a:gd name="connsiteX93" fmla="*/ 1583667 w 1721798"/>
                <a:gd name="connsiteY93" fmla="*/ 485105 h 622300"/>
                <a:gd name="connsiteX94" fmla="*/ 1569423 w 1721798"/>
                <a:gd name="connsiteY94" fmla="*/ 482740 h 622300"/>
                <a:gd name="connsiteX95" fmla="*/ 1555119 w 1721798"/>
                <a:gd name="connsiteY95" fmla="*/ 480374 h 622300"/>
                <a:gd name="connsiteX96" fmla="*/ 1543209 w 1721798"/>
                <a:gd name="connsiteY96" fmla="*/ 478764 h 622300"/>
                <a:gd name="connsiteX97" fmla="*/ 1533693 w 1721798"/>
                <a:gd name="connsiteY97" fmla="*/ 477959 h 622300"/>
                <a:gd name="connsiteX98" fmla="*/ 1525734 w 1721798"/>
                <a:gd name="connsiteY98" fmla="*/ 477154 h 622300"/>
                <a:gd name="connsiteX99" fmla="*/ 1521784 w 1721798"/>
                <a:gd name="connsiteY99" fmla="*/ 477154 h 622300"/>
                <a:gd name="connsiteX100" fmla="*/ 1512268 w 1721798"/>
                <a:gd name="connsiteY100" fmla="*/ 477959 h 622300"/>
                <a:gd name="connsiteX101" fmla="*/ 1497964 w 1721798"/>
                <a:gd name="connsiteY101" fmla="*/ 479569 h 622300"/>
                <a:gd name="connsiteX102" fmla="*/ 1479710 w 1721798"/>
                <a:gd name="connsiteY102" fmla="*/ 481129 h 622300"/>
                <a:gd name="connsiteX103" fmla="*/ 1459062 w 1721798"/>
                <a:gd name="connsiteY103" fmla="*/ 484300 h 622300"/>
                <a:gd name="connsiteX104" fmla="*/ 1437636 w 1721798"/>
                <a:gd name="connsiteY104" fmla="*/ 488275 h 622300"/>
                <a:gd name="connsiteX105" fmla="*/ 1416210 w 1721798"/>
                <a:gd name="connsiteY105" fmla="*/ 493056 h 622300"/>
                <a:gd name="connsiteX106" fmla="*/ 1397956 w 1721798"/>
                <a:gd name="connsiteY106" fmla="*/ 498592 h 622300"/>
                <a:gd name="connsiteX107" fmla="*/ 1383653 w 1721798"/>
                <a:gd name="connsiteY107" fmla="*/ 506543 h 622300"/>
                <a:gd name="connsiteX108" fmla="*/ 1370965 w 1721798"/>
                <a:gd name="connsiteY108" fmla="*/ 514494 h 622300"/>
                <a:gd name="connsiteX109" fmla="*/ 1357439 w 1721798"/>
                <a:gd name="connsiteY109" fmla="*/ 521640 h 622300"/>
                <a:gd name="connsiteX110" fmla="*/ 1344751 w 1721798"/>
                <a:gd name="connsiteY110" fmla="*/ 529541 h 622300"/>
                <a:gd name="connsiteX111" fmla="*/ 1332063 w 1721798"/>
                <a:gd name="connsiteY111" fmla="*/ 537492 h 622300"/>
                <a:gd name="connsiteX112" fmla="*/ 1318597 w 1721798"/>
                <a:gd name="connsiteY112" fmla="*/ 544638 h 622300"/>
                <a:gd name="connsiteX113" fmla="*/ 1305071 w 1721798"/>
                <a:gd name="connsiteY113" fmla="*/ 551784 h 622300"/>
                <a:gd name="connsiteX114" fmla="*/ 1290767 w 1721798"/>
                <a:gd name="connsiteY114" fmla="*/ 559735 h 622300"/>
                <a:gd name="connsiteX115" fmla="*/ 1277301 w 1721798"/>
                <a:gd name="connsiteY115" fmla="*/ 567686 h 622300"/>
                <a:gd name="connsiteX116" fmla="*/ 1267785 w 1721798"/>
                <a:gd name="connsiteY116" fmla="*/ 571611 h 622300"/>
                <a:gd name="connsiteX117" fmla="*/ 1256653 w 1721798"/>
                <a:gd name="connsiteY117" fmla="*/ 575587 h 622300"/>
                <a:gd name="connsiteX118" fmla="*/ 1242350 w 1721798"/>
                <a:gd name="connsiteY118" fmla="*/ 579563 h 622300"/>
                <a:gd name="connsiteX119" fmla="*/ 1227268 w 1721798"/>
                <a:gd name="connsiteY119" fmla="*/ 581928 h 622300"/>
                <a:gd name="connsiteX120" fmla="*/ 1209852 w 1721798"/>
                <a:gd name="connsiteY120" fmla="*/ 583538 h 622300"/>
                <a:gd name="connsiteX121" fmla="*/ 1191598 w 1721798"/>
                <a:gd name="connsiteY121" fmla="*/ 583538 h 622300"/>
                <a:gd name="connsiteX122" fmla="*/ 1170950 w 1721798"/>
                <a:gd name="connsiteY122" fmla="*/ 581928 h 622300"/>
                <a:gd name="connsiteX123" fmla="*/ 1151080 w 1721798"/>
                <a:gd name="connsiteY123" fmla="*/ 578003 h 622300"/>
                <a:gd name="connsiteX124" fmla="*/ 1143958 w 1721798"/>
                <a:gd name="connsiteY124" fmla="*/ 574782 h 622300"/>
                <a:gd name="connsiteX125" fmla="*/ 1138392 w 1721798"/>
                <a:gd name="connsiteY125" fmla="*/ 568441 h 622300"/>
                <a:gd name="connsiteX126" fmla="*/ 1132826 w 1721798"/>
                <a:gd name="connsiteY126" fmla="*/ 559735 h 622300"/>
                <a:gd name="connsiteX127" fmla="*/ 1128876 w 1721798"/>
                <a:gd name="connsiteY127" fmla="*/ 550224 h 622300"/>
                <a:gd name="connsiteX128" fmla="*/ 1126482 w 1721798"/>
                <a:gd name="connsiteY128" fmla="*/ 539857 h 622300"/>
                <a:gd name="connsiteX129" fmla="*/ 1124926 w 1721798"/>
                <a:gd name="connsiteY129" fmla="*/ 531151 h 622300"/>
                <a:gd name="connsiteX130" fmla="*/ 1123310 w 1721798"/>
                <a:gd name="connsiteY130" fmla="*/ 522395 h 622300"/>
                <a:gd name="connsiteX131" fmla="*/ 1124926 w 1721798"/>
                <a:gd name="connsiteY131" fmla="*/ 516859 h 622300"/>
                <a:gd name="connsiteX132" fmla="*/ 1136776 w 1721798"/>
                <a:gd name="connsiteY132" fmla="*/ 482740 h 622300"/>
                <a:gd name="connsiteX133" fmla="*/ 1151080 w 1721798"/>
                <a:gd name="connsiteY133" fmla="*/ 450180 h 622300"/>
                <a:gd name="connsiteX134" fmla="*/ 1165384 w 1721798"/>
                <a:gd name="connsiteY134" fmla="*/ 420036 h 622300"/>
                <a:gd name="connsiteX135" fmla="*/ 1180466 w 1721798"/>
                <a:gd name="connsiteY135" fmla="*/ 393817 h 622300"/>
                <a:gd name="connsiteX136" fmla="*/ 1193932 w 1721798"/>
                <a:gd name="connsiteY136" fmla="*/ 372379 h 622300"/>
                <a:gd name="connsiteX137" fmla="*/ 1205064 w 1721798"/>
                <a:gd name="connsiteY137" fmla="*/ 356527 h 622300"/>
                <a:gd name="connsiteX138" fmla="*/ 1212186 w 1721798"/>
                <a:gd name="connsiteY138" fmla="*/ 345406 h 622300"/>
                <a:gd name="connsiteX139" fmla="*/ 1215358 w 1721798"/>
                <a:gd name="connsiteY139" fmla="*/ 341430 h 622300"/>
                <a:gd name="connsiteX140" fmla="*/ 1099050 w 1721798"/>
                <a:gd name="connsiteY140" fmla="*/ 340794 h 622300"/>
                <a:gd name="connsiteX141" fmla="*/ 414349 w 1721798"/>
                <a:gd name="connsiteY141" fmla="*/ 593737 h 622300"/>
                <a:gd name="connsiteX142" fmla="*/ 372299 w 1721798"/>
                <a:gd name="connsiteY142" fmla="*/ 610414 h 622300"/>
                <a:gd name="connsiteX143" fmla="*/ 360360 w 1721798"/>
                <a:gd name="connsiteY143" fmla="*/ 615144 h 622300"/>
                <a:gd name="connsiteX144" fmla="*/ 349258 w 1721798"/>
                <a:gd name="connsiteY144" fmla="*/ 619126 h 622300"/>
                <a:gd name="connsiteX145" fmla="*/ 340513 w 1721798"/>
                <a:gd name="connsiteY145" fmla="*/ 621491 h 622300"/>
                <a:gd name="connsiteX146" fmla="*/ 331769 w 1721798"/>
                <a:gd name="connsiteY146" fmla="*/ 622300 h 622300"/>
                <a:gd name="connsiteX147" fmla="*/ 325457 w 1721798"/>
                <a:gd name="connsiteY147" fmla="*/ 622300 h 622300"/>
                <a:gd name="connsiteX148" fmla="*/ 311161 w 1721798"/>
                <a:gd name="connsiteY148" fmla="*/ 619126 h 622300"/>
                <a:gd name="connsiteX149" fmla="*/ 295269 w 1721798"/>
                <a:gd name="connsiteY149" fmla="*/ 610414 h 622300"/>
                <a:gd name="connsiteX150" fmla="*/ 280213 w 1721798"/>
                <a:gd name="connsiteY150" fmla="*/ 598466 h 622300"/>
                <a:gd name="connsiteX151" fmla="*/ 263559 w 1721798"/>
                <a:gd name="connsiteY151" fmla="*/ 584215 h 622300"/>
                <a:gd name="connsiteX152" fmla="*/ 247667 w 1721798"/>
                <a:gd name="connsiteY152" fmla="*/ 566729 h 622300"/>
                <a:gd name="connsiteX153" fmla="*/ 232535 w 1721798"/>
                <a:gd name="connsiteY153" fmla="*/ 548495 h 622300"/>
                <a:gd name="connsiteX154" fmla="*/ 216718 w 1721798"/>
                <a:gd name="connsiteY154" fmla="*/ 528644 h 622300"/>
                <a:gd name="connsiteX155" fmla="*/ 202422 w 1721798"/>
                <a:gd name="connsiteY155" fmla="*/ 507237 h 622300"/>
                <a:gd name="connsiteX156" fmla="*/ 188126 w 1721798"/>
                <a:gd name="connsiteY156" fmla="*/ 487385 h 622300"/>
                <a:gd name="connsiteX157" fmla="*/ 175428 w 1721798"/>
                <a:gd name="connsiteY157" fmla="*/ 467534 h 622300"/>
                <a:gd name="connsiteX158" fmla="*/ 163489 w 1721798"/>
                <a:gd name="connsiteY158" fmla="*/ 447683 h 622300"/>
                <a:gd name="connsiteX159" fmla="*/ 153984 w 1721798"/>
                <a:gd name="connsiteY159" fmla="*/ 431005 h 622300"/>
                <a:gd name="connsiteX160" fmla="*/ 145239 w 1721798"/>
                <a:gd name="connsiteY160" fmla="*/ 415945 h 622300"/>
                <a:gd name="connsiteX161" fmla="*/ 138928 w 1721798"/>
                <a:gd name="connsiteY161" fmla="*/ 403997 h 622300"/>
                <a:gd name="connsiteX162" fmla="*/ 134137 w 1721798"/>
                <a:gd name="connsiteY162" fmla="*/ 395285 h 622300"/>
                <a:gd name="connsiteX163" fmla="*/ 132540 w 1721798"/>
                <a:gd name="connsiteY163" fmla="*/ 390556 h 622300"/>
                <a:gd name="connsiteX164" fmla="*/ 133377 w 1721798"/>
                <a:gd name="connsiteY164" fmla="*/ 384146 h 622300"/>
                <a:gd name="connsiteX165" fmla="*/ 137331 w 1721798"/>
                <a:gd name="connsiteY165" fmla="*/ 373069 h 622300"/>
                <a:gd name="connsiteX166" fmla="*/ 143642 w 1721798"/>
                <a:gd name="connsiteY166" fmla="*/ 361183 h 622300"/>
                <a:gd name="connsiteX167" fmla="*/ 151627 w 1721798"/>
                <a:gd name="connsiteY167" fmla="*/ 347679 h 622300"/>
                <a:gd name="connsiteX168" fmla="*/ 161892 w 1721798"/>
                <a:gd name="connsiteY168" fmla="*/ 334175 h 622300"/>
                <a:gd name="connsiteX169" fmla="*/ 170637 w 1721798"/>
                <a:gd name="connsiteY169" fmla="*/ 320671 h 622300"/>
                <a:gd name="connsiteX170" fmla="*/ 180218 w 1721798"/>
                <a:gd name="connsiteY170" fmla="*/ 311150 h 622300"/>
                <a:gd name="connsiteX171" fmla="*/ 187290 w 1721798"/>
                <a:gd name="connsiteY171" fmla="*/ 303994 h 622300"/>
                <a:gd name="connsiteX172" fmla="*/ 207973 w 1721798"/>
                <a:gd name="connsiteY172" fmla="*/ 288934 h 622300"/>
                <a:gd name="connsiteX173" fmla="*/ 228580 w 1721798"/>
                <a:gd name="connsiteY173" fmla="*/ 274621 h 622300"/>
                <a:gd name="connsiteX174" fmla="*/ 250024 w 1721798"/>
                <a:gd name="connsiteY174" fmla="*/ 260370 h 622300"/>
                <a:gd name="connsiteX175" fmla="*/ 269871 w 1721798"/>
                <a:gd name="connsiteY175" fmla="*/ 247675 h 622300"/>
                <a:gd name="connsiteX176" fmla="*/ 287360 w 1721798"/>
                <a:gd name="connsiteY176" fmla="*/ 238154 h 622300"/>
                <a:gd name="connsiteX177" fmla="*/ 300820 w 1721798"/>
                <a:gd name="connsiteY177" fmla="*/ 229380 h 622300"/>
                <a:gd name="connsiteX178" fmla="*/ 310325 w 1721798"/>
                <a:gd name="connsiteY178" fmla="*/ 223841 h 622300"/>
                <a:gd name="connsiteX179" fmla="*/ 313519 w 1721798"/>
                <a:gd name="connsiteY179" fmla="*/ 222223 h 622300"/>
                <a:gd name="connsiteX180" fmla="*/ 311161 w 1721798"/>
                <a:gd name="connsiteY180" fmla="*/ 221477 h 622300"/>
                <a:gd name="connsiteX181" fmla="*/ 304774 w 1721798"/>
                <a:gd name="connsiteY181" fmla="*/ 219859 h 622300"/>
                <a:gd name="connsiteX182" fmla="*/ 293672 w 1721798"/>
                <a:gd name="connsiteY182" fmla="*/ 216685 h 622300"/>
                <a:gd name="connsiteX183" fmla="*/ 277779 w 1721798"/>
                <a:gd name="connsiteY183" fmla="*/ 213511 h 622300"/>
                <a:gd name="connsiteX184" fmla="*/ 259529 w 1721798"/>
                <a:gd name="connsiteY184" fmla="*/ 210337 h 622300"/>
                <a:gd name="connsiteX185" fmla="*/ 238162 w 1721798"/>
                <a:gd name="connsiteY185" fmla="*/ 207973 h 622300"/>
                <a:gd name="connsiteX186" fmla="*/ 212688 w 1721798"/>
                <a:gd name="connsiteY186" fmla="*/ 206355 h 622300"/>
                <a:gd name="connsiteX187" fmla="*/ 185769 w 1721798"/>
                <a:gd name="connsiteY187" fmla="*/ 207973 h 622300"/>
                <a:gd name="connsiteX188" fmla="*/ 167519 w 1721798"/>
                <a:gd name="connsiteY188" fmla="*/ 209528 h 622300"/>
                <a:gd name="connsiteX189" fmla="*/ 145239 w 1721798"/>
                <a:gd name="connsiteY189" fmla="*/ 214320 h 622300"/>
                <a:gd name="connsiteX190" fmla="*/ 121438 w 1721798"/>
                <a:gd name="connsiteY190" fmla="*/ 218303 h 622300"/>
                <a:gd name="connsiteX191" fmla="*/ 97637 w 1721798"/>
                <a:gd name="connsiteY191" fmla="*/ 223841 h 622300"/>
                <a:gd name="connsiteX192" fmla="*/ 74597 w 1721798"/>
                <a:gd name="connsiteY192" fmla="*/ 229380 h 622300"/>
                <a:gd name="connsiteX193" fmla="*/ 57944 w 1721798"/>
                <a:gd name="connsiteY193" fmla="*/ 234172 h 622300"/>
                <a:gd name="connsiteX194" fmla="*/ 44484 w 1721798"/>
                <a:gd name="connsiteY194" fmla="*/ 238154 h 622300"/>
                <a:gd name="connsiteX195" fmla="*/ 40454 w 1721798"/>
                <a:gd name="connsiteY195" fmla="*/ 238901 h 622300"/>
                <a:gd name="connsiteX196" fmla="*/ 61898 w 1721798"/>
                <a:gd name="connsiteY196" fmla="*/ 186503 h 622300"/>
                <a:gd name="connsiteX197" fmla="*/ 110336 w 1721798"/>
                <a:gd name="connsiteY197" fmla="*/ 131741 h 622300"/>
                <a:gd name="connsiteX198" fmla="*/ 108739 w 1721798"/>
                <a:gd name="connsiteY198" fmla="*/ 130994 h 622300"/>
                <a:gd name="connsiteX199" fmla="*/ 102428 w 1721798"/>
                <a:gd name="connsiteY199" fmla="*/ 129376 h 622300"/>
                <a:gd name="connsiteX200" fmla="*/ 94444 w 1721798"/>
                <a:gd name="connsiteY200" fmla="*/ 126203 h 622300"/>
                <a:gd name="connsiteX201" fmla="*/ 84102 w 1721798"/>
                <a:gd name="connsiteY201" fmla="*/ 123029 h 622300"/>
                <a:gd name="connsiteX202" fmla="*/ 73000 w 1721798"/>
                <a:gd name="connsiteY202" fmla="*/ 119046 h 622300"/>
                <a:gd name="connsiteX203" fmla="*/ 63495 w 1721798"/>
                <a:gd name="connsiteY203" fmla="*/ 114317 h 622300"/>
                <a:gd name="connsiteX204" fmla="*/ 53990 w 1721798"/>
                <a:gd name="connsiteY204" fmla="*/ 109525 h 622300"/>
                <a:gd name="connsiteX205" fmla="*/ 47602 w 1721798"/>
                <a:gd name="connsiteY205" fmla="*/ 106351 h 622300"/>
                <a:gd name="connsiteX206" fmla="*/ 42051 w 1721798"/>
                <a:gd name="connsiteY206" fmla="*/ 101622 h 622300"/>
                <a:gd name="connsiteX207" fmla="*/ 34903 w 1721798"/>
                <a:gd name="connsiteY207" fmla="*/ 95274 h 622300"/>
                <a:gd name="connsiteX208" fmla="*/ 27755 w 1721798"/>
                <a:gd name="connsiteY208" fmla="*/ 88118 h 622300"/>
                <a:gd name="connsiteX209" fmla="*/ 19847 w 1721798"/>
                <a:gd name="connsiteY209" fmla="*/ 80961 h 622300"/>
                <a:gd name="connsiteX210" fmla="*/ 12699 w 1721798"/>
                <a:gd name="connsiteY210" fmla="*/ 72996 h 622300"/>
                <a:gd name="connsiteX211" fmla="*/ 6388 w 1721798"/>
                <a:gd name="connsiteY211" fmla="*/ 66648 h 622300"/>
                <a:gd name="connsiteX212" fmla="*/ 2358 w 1721798"/>
                <a:gd name="connsiteY212" fmla="*/ 61110 h 622300"/>
                <a:gd name="connsiteX213" fmla="*/ 0 w 1721798"/>
                <a:gd name="connsiteY213" fmla="*/ 57127 h 622300"/>
                <a:gd name="connsiteX214" fmla="*/ 761 w 1721798"/>
                <a:gd name="connsiteY214" fmla="*/ 55571 h 622300"/>
                <a:gd name="connsiteX215" fmla="*/ 3954 w 1721798"/>
                <a:gd name="connsiteY215" fmla="*/ 54762 h 622300"/>
                <a:gd name="connsiteX216" fmla="*/ 9505 w 1721798"/>
                <a:gd name="connsiteY216" fmla="*/ 52398 h 622300"/>
                <a:gd name="connsiteX217" fmla="*/ 15893 w 1721798"/>
                <a:gd name="connsiteY217" fmla="*/ 49224 h 622300"/>
                <a:gd name="connsiteX218" fmla="*/ 23801 w 1721798"/>
                <a:gd name="connsiteY218" fmla="*/ 46050 h 622300"/>
                <a:gd name="connsiteX219" fmla="*/ 32546 w 1721798"/>
                <a:gd name="connsiteY219" fmla="*/ 41259 h 622300"/>
                <a:gd name="connsiteX220" fmla="*/ 44484 w 1721798"/>
                <a:gd name="connsiteY220" fmla="*/ 36529 h 622300"/>
                <a:gd name="connsiteX221" fmla="*/ 57944 w 1721798"/>
                <a:gd name="connsiteY221" fmla="*/ 32546 h 622300"/>
                <a:gd name="connsiteX222" fmla="*/ 71403 w 1721798"/>
                <a:gd name="connsiteY222" fmla="*/ 27755 h 622300"/>
                <a:gd name="connsiteX223" fmla="*/ 86535 w 1721798"/>
                <a:gd name="connsiteY223" fmla="*/ 22216 h 622300"/>
                <a:gd name="connsiteX224" fmla="*/ 103188 w 1721798"/>
                <a:gd name="connsiteY224" fmla="*/ 17487 h 622300"/>
                <a:gd name="connsiteX225" fmla="*/ 120678 w 1721798"/>
                <a:gd name="connsiteY225" fmla="*/ 14313 h 622300"/>
                <a:gd name="connsiteX226" fmla="*/ 139688 w 1721798"/>
                <a:gd name="connsiteY226" fmla="*/ 10330 h 622300"/>
                <a:gd name="connsiteX227" fmla="*/ 158775 w 1721798"/>
                <a:gd name="connsiteY227" fmla="*/ 6348 h 622300"/>
                <a:gd name="connsiteX228" fmla="*/ 180218 w 1721798"/>
                <a:gd name="connsiteY228" fmla="*/ 3983 h 622300"/>
                <a:gd name="connsiteX229" fmla="*/ 200825 w 1721798"/>
                <a:gd name="connsiteY229" fmla="*/ 2365 h 622300"/>
                <a:gd name="connsiteX230" fmla="*/ 211167 w 1721798"/>
                <a:gd name="connsiteY230" fmla="*/ 809 h 622300"/>
                <a:gd name="connsiteX231" fmla="*/ 221433 w 1721798"/>
                <a:gd name="connsiteY231" fmla="*/ 809 h 622300"/>
                <a:gd name="connsiteX232" fmla="*/ 232535 w 1721798"/>
                <a:gd name="connsiteY232" fmla="*/ 809 h 622300"/>
                <a:gd name="connsiteX233" fmla="*/ 242876 w 1721798"/>
                <a:gd name="connsiteY23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035589 w 1721798"/>
                <a:gd name="connsiteY25" fmla="*/ 93691 h 622300"/>
                <a:gd name="connsiteX26" fmla="*/ 1137395 w 1721798"/>
                <a:gd name="connsiteY26" fmla="*/ 82554 h 622300"/>
                <a:gd name="connsiteX27" fmla="*/ 1162051 w 1721798"/>
                <a:gd name="connsiteY27" fmla="*/ 80963 h 622300"/>
                <a:gd name="connsiteX28" fmla="*/ 1161685 w 1721798"/>
                <a:gd name="connsiteY28" fmla="*/ 82474 h 622300"/>
                <a:gd name="connsiteX29" fmla="*/ 1225712 w 1721798"/>
                <a:gd name="connsiteY29" fmla="*/ 80300 h 622300"/>
                <a:gd name="connsiteX30" fmla="*/ 1230440 w 1721798"/>
                <a:gd name="connsiteY30" fmla="*/ 81105 h 622300"/>
                <a:gd name="connsiteX31" fmla="*/ 1237622 w 1721798"/>
                <a:gd name="connsiteY31" fmla="*/ 81910 h 622300"/>
                <a:gd name="connsiteX32" fmla="*/ 1271735 w 1721798"/>
                <a:gd name="connsiteY32" fmla="*/ 88251 h 622300"/>
                <a:gd name="connsiteX33" fmla="*/ 1285261 w 1721798"/>
                <a:gd name="connsiteY33" fmla="*/ 91422 h 622300"/>
                <a:gd name="connsiteX34" fmla="*/ 1301121 w 1721798"/>
                <a:gd name="connsiteY34" fmla="*/ 93787 h 622300"/>
                <a:gd name="connsiteX35" fmla="*/ 1349539 w 1721798"/>
                <a:gd name="connsiteY35" fmla="*/ 103298 h 622300"/>
                <a:gd name="connsiteX36" fmla="*/ 1365399 w 1721798"/>
                <a:gd name="connsiteY36" fmla="*/ 106519 h 622300"/>
                <a:gd name="connsiteX37" fmla="*/ 1407472 w 1721798"/>
                <a:gd name="connsiteY37" fmla="*/ 116835 h 622300"/>
                <a:gd name="connsiteX38" fmla="*/ 1417766 w 1721798"/>
                <a:gd name="connsiteY38" fmla="*/ 119200 h 622300"/>
                <a:gd name="connsiteX39" fmla="*/ 1436020 w 1721798"/>
                <a:gd name="connsiteY39" fmla="*/ 126346 h 622300"/>
                <a:gd name="connsiteX40" fmla="*/ 1465406 w 1721798"/>
                <a:gd name="connsiteY40" fmla="*/ 141443 h 622300"/>
                <a:gd name="connsiteX41" fmla="*/ 1476538 w 1721798"/>
                <a:gd name="connsiteY41" fmla="*/ 148539 h 622300"/>
                <a:gd name="connsiteX42" fmla="*/ 1486054 w 1721798"/>
                <a:gd name="connsiteY42" fmla="*/ 157295 h 622300"/>
                <a:gd name="connsiteX43" fmla="*/ 1500358 w 1721798"/>
                <a:gd name="connsiteY43" fmla="*/ 172393 h 622300"/>
                <a:gd name="connsiteX44" fmla="*/ 1506702 w 1721798"/>
                <a:gd name="connsiteY44" fmla="*/ 178733 h 622300"/>
                <a:gd name="connsiteX45" fmla="*/ 1516996 w 1721798"/>
                <a:gd name="connsiteY45" fmla="*/ 193831 h 622300"/>
                <a:gd name="connsiteX46" fmla="*/ 1523340 w 1721798"/>
                <a:gd name="connsiteY46" fmla="*/ 208877 h 622300"/>
                <a:gd name="connsiteX47" fmla="*/ 1524178 w 1721798"/>
                <a:gd name="connsiteY47" fmla="*/ 227145 h 622300"/>
                <a:gd name="connsiteX48" fmla="*/ 1516996 w 1721798"/>
                <a:gd name="connsiteY48" fmla="*/ 247778 h 622300"/>
                <a:gd name="connsiteX49" fmla="*/ 1510652 w 1721798"/>
                <a:gd name="connsiteY49" fmla="*/ 258094 h 622300"/>
                <a:gd name="connsiteX50" fmla="*/ 1503530 w 1721798"/>
                <a:gd name="connsiteY50" fmla="*/ 269216 h 622300"/>
                <a:gd name="connsiteX51" fmla="*/ 1497186 w 1721798"/>
                <a:gd name="connsiteY51" fmla="*/ 280337 h 622300"/>
                <a:gd name="connsiteX52" fmla="*/ 1489226 w 1721798"/>
                <a:gd name="connsiteY52" fmla="*/ 291459 h 622300"/>
                <a:gd name="connsiteX53" fmla="*/ 1482882 w 1721798"/>
                <a:gd name="connsiteY53" fmla="*/ 300165 h 622300"/>
                <a:gd name="connsiteX54" fmla="*/ 1478932 w 1721798"/>
                <a:gd name="connsiteY54" fmla="*/ 308116 h 622300"/>
                <a:gd name="connsiteX55" fmla="*/ 1474922 w 1721798"/>
                <a:gd name="connsiteY55" fmla="*/ 312091 h 622300"/>
                <a:gd name="connsiteX56" fmla="*/ 1474144 w 1721798"/>
                <a:gd name="connsiteY56" fmla="*/ 314457 h 622300"/>
                <a:gd name="connsiteX57" fmla="*/ 1475760 w 1721798"/>
                <a:gd name="connsiteY57" fmla="*/ 314457 h 622300"/>
                <a:gd name="connsiteX58" fmla="*/ 1481266 w 1721798"/>
                <a:gd name="connsiteY58" fmla="*/ 312091 h 622300"/>
                <a:gd name="connsiteX59" fmla="*/ 1489226 w 1721798"/>
                <a:gd name="connsiteY59" fmla="*/ 311286 h 622300"/>
                <a:gd name="connsiteX60" fmla="*/ 1499520 w 1721798"/>
                <a:gd name="connsiteY60" fmla="*/ 309676 h 622300"/>
                <a:gd name="connsiteX61" fmla="*/ 1511430 w 1721798"/>
                <a:gd name="connsiteY61" fmla="*/ 308921 h 622300"/>
                <a:gd name="connsiteX62" fmla="*/ 1524178 w 1721798"/>
                <a:gd name="connsiteY62" fmla="*/ 307311 h 622300"/>
                <a:gd name="connsiteX63" fmla="*/ 1536865 w 1721798"/>
                <a:gd name="connsiteY63" fmla="*/ 307311 h 622300"/>
                <a:gd name="connsiteX64" fmla="*/ 1551169 w 1721798"/>
                <a:gd name="connsiteY64" fmla="*/ 307311 h 622300"/>
                <a:gd name="connsiteX65" fmla="*/ 1560685 w 1721798"/>
                <a:gd name="connsiteY65" fmla="*/ 308116 h 622300"/>
                <a:gd name="connsiteX66" fmla="*/ 1572595 w 1721798"/>
                <a:gd name="connsiteY66" fmla="*/ 309676 h 622300"/>
                <a:gd name="connsiteX67" fmla="*/ 1585283 w 1721798"/>
                <a:gd name="connsiteY67" fmla="*/ 311286 h 622300"/>
                <a:gd name="connsiteX68" fmla="*/ 1599587 w 1721798"/>
                <a:gd name="connsiteY68" fmla="*/ 315262 h 622300"/>
                <a:gd name="connsiteX69" fmla="*/ 1613053 w 1721798"/>
                <a:gd name="connsiteY69" fmla="*/ 318432 h 622300"/>
                <a:gd name="connsiteX70" fmla="*/ 1627357 w 1721798"/>
                <a:gd name="connsiteY70" fmla="*/ 322408 h 622300"/>
                <a:gd name="connsiteX71" fmla="*/ 1641601 w 1721798"/>
                <a:gd name="connsiteY71" fmla="*/ 327138 h 622300"/>
                <a:gd name="connsiteX72" fmla="*/ 1655905 w 1721798"/>
                <a:gd name="connsiteY72" fmla="*/ 330309 h 622300"/>
                <a:gd name="connsiteX73" fmla="*/ 1668593 w 1721798"/>
                <a:gd name="connsiteY73" fmla="*/ 335089 h 622300"/>
                <a:gd name="connsiteX74" fmla="*/ 1681340 w 1721798"/>
                <a:gd name="connsiteY74" fmla="*/ 339065 h 622300"/>
                <a:gd name="connsiteX75" fmla="*/ 1692412 w 1721798"/>
                <a:gd name="connsiteY75" fmla="*/ 343846 h 622300"/>
                <a:gd name="connsiteX76" fmla="*/ 1702766 w 1721798"/>
                <a:gd name="connsiteY76" fmla="*/ 346211 h 622300"/>
                <a:gd name="connsiteX77" fmla="*/ 1710666 w 1721798"/>
                <a:gd name="connsiteY77" fmla="*/ 348576 h 622300"/>
                <a:gd name="connsiteX78" fmla="*/ 1716232 w 1721798"/>
                <a:gd name="connsiteY78" fmla="*/ 351747 h 622300"/>
                <a:gd name="connsiteX79" fmla="*/ 1721020 w 1721798"/>
                <a:gd name="connsiteY79" fmla="*/ 352552 h 622300"/>
                <a:gd name="connsiteX80" fmla="*/ 1721798 w 1721798"/>
                <a:gd name="connsiteY80" fmla="*/ 353357 h 622300"/>
                <a:gd name="connsiteX81" fmla="*/ 1596415 w 1721798"/>
                <a:gd name="connsiteY81" fmla="*/ 408914 h 622300"/>
                <a:gd name="connsiteX82" fmla="*/ 1697200 w 1721798"/>
                <a:gd name="connsiteY82" fmla="*/ 506543 h 622300"/>
                <a:gd name="connsiteX83" fmla="*/ 1695584 w 1721798"/>
                <a:gd name="connsiteY83" fmla="*/ 506543 h 622300"/>
                <a:gd name="connsiteX84" fmla="*/ 1690018 w 1721798"/>
                <a:gd name="connsiteY84" fmla="*/ 504932 h 622300"/>
                <a:gd name="connsiteX85" fmla="*/ 1682118 w 1721798"/>
                <a:gd name="connsiteY85" fmla="*/ 503372 h 622300"/>
                <a:gd name="connsiteX86" fmla="*/ 1671765 w 1721798"/>
                <a:gd name="connsiteY86" fmla="*/ 501762 h 622300"/>
                <a:gd name="connsiteX87" fmla="*/ 1659915 w 1721798"/>
                <a:gd name="connsiteY87" fmla="*/ 498592 h 622300"/>
                <a:gd name="connsiteX88" fmla="*/ 1644833 w 1721798"/>
                <a:gd name="connsiteY88" fmla="*/ 496226 h 622300"/>
                <a:gd name="connsiteX89" fmla="*/ 1630529 w 1721798"/>
                <a:gd name="connsiteY89" fmla="*/ 493056 h 622300"/>
                <a:gd name="connsiteX90" fmla="*/ 1614669 w 1721798"/>
                <a:gd name="connsiteY90" fmla="*/ 490691 h 622300"/>
                <a:gd name="connsiteX91" fmla="*/ 1599587 w 1721798"/>
                <a:gd name="connsiteY91" fmla="*/ 488275 h 622300"/>
                <a:gd name="connsiteX92" fmla="*/ 1583667 w 1721798"/>
                <a:gd name="connsiteY92" fmla="*/ 485105 h 622300"/>
                <a:gd name="connsiteX93" fmla="*/ 1569423 w 1721798"/>
                <a:gd name="connsiteY93" fmla="*/ 482740 h 622300"/>
                <a:gd name="connsiteX94" fmla="*/ 1555119 w 1721798"/>
                <a:gd name="connsiteY94" fmla="*/ 480374 h 622300"/>
                <a:gd name="connsiteX95" fmla="*/ 1543209 w 1721798"/>
                <a:gd name="connsiteY95" fmla="*/ 478764 h 622300"/>
                <a:gd name="connsiteX96" fmla="*/ 1533693 w 1721798"/>
                <a:gd name="connsiteY96" fmla="*/ 477959 h 622300"/>
                <a:gd name="connsiteX97" fmla="*/ 1525734 w 1721798"/>
                <a:gd name="connsiteY97" fmla="*/ 477154 h 622300"/>
                <a:gd name="connsiteX98" fmla="*/ 1521784 w 1721798"/>
                <a:gd name="connsiteY98" fmla="*/ 477154 h 622300"/>
                <a:gd name="connsiteX99" fmla="*/ 1512268 w 1721798"/>
                <a:gd name="connsiteY99" fmla="*/ 477959 h 622300"/>
                <a:gd name="connsiteX100" fmla="*/ 1497964 w 1721798"/>
                <a:gd name="connsiteY100" fmla="*/ 479569 h 622300"/>
                <a:gd name="connsiteX101" fmla="*/ 1479710 w 1721798"/>
                <a:gd name="connsiteY101" fmla="*/ 481129 h 622300"/>
                <a:gd name="connsiteX102" fmla="*/ 1459062 w 1721798"/>
                <a:gd name="connsiteY102" fmla="*/ 484300 h 622300"/>
                <a:gd name="connsiteX103" fmla="*/ 1437636 w 1721798"/>
                <a:gd name="connsiteY103" fmla="*/ 488275 h 622300"/>
                <a:gd name="connsiteX104" fmla="*/ 1416210 w 1721798"/>
                <a:gd name="connsiteY104" fmla="*/ 493056 h 622300"/>
                <a:gd name="connsiteX105" fmla="*/ 1397956 w 1721798"/>
                <a:gd name="connsiteY105" fmla="*/ 498592 h 622300"/>
                <a:gd name="connsiteX106" fmla="*/ 1383653 w 1721798"/>
                <a:gd name="connsiteY106" fmla="*/ 506543 h 622300"/>
                <a:gd name="connsiteX107" fmla="*/ 1370965 w 1721798"/>
                <a:gd name="connsiteY107" fmla="*/ 514494 h 622300"/>
                <a:gd name="connsiteX108" fmla="*/ 1357439 w 1721798"/>
                <a:gd name="connsiteY108" fmla="*/ 521640 h 622300"/>
                <a:gd name="connsiteX109" fmla="*/ 1344751 w 1721798"/>
                <a:gd name="connsiteY109" fmla="*/ 529541 h 622300"/>
                <a:gd name="connsiteX110" fmla="*/ 1332063 w 1721798"/>
                <a:gd name="connsiteY110" fmla="*/ 537492 h 622300"/>
                <a:gd name="connsiteX111" fmla="*/ 1318597 w 1721798"/>
                <a:gd name="connsiteY111" fmla="*/ 544638 h 622300"/>
                <a:gd name="connsiteX112" fmla="*/ 1305071 w 1721798"/>
                <a:gd name="connsiteY112" fmla="*/ 551784 h 622300"/>
                <a:gd name="connsiteX113" fmla="*/ 1290767 w 1721798"/>
                <a:gd name="connsiteY113" fmla="*/ 559735 h 622300"/>
                <a:gd name="connsiteX114" fmla="*/ 1277301 w 1721798"/>
                <a:gd name="connsiteY114" fmla="*/ 567686 h 622300"/>
                <a:gd name="connsiteX115" fmla="*/ 1267785 w 1721798"/>
                <a:gd name="connsiteY115" fmla="*/ 571611 h 622300"/>
                <a:gd name="connsiteX116" fmla="*/ 1256653 w 1721798"/>
                <a:gd name="connsiteY116" fmla="*/ 575587 h 622300"/>
                <a:gd name="connsiteX117" fmla="*/ 1242350 w 1721798"/>
                <a:gd name="connsiteY117" fmla="*/ 579563 h 622300"/>
                <a:gd name="connsiteX118" fmla="*/ 1227268 w 1721798"/>
                <a:gd name="connsiteY118" fmla="*/ 581928 h 622300"/>
                <a:gd name="connsiteX119" fmla="*/ 1209852 w 1721798"/>
                <a:gd name="connsiteY119" fmla="*/ 583538 h 622300"/>
                <a:gd name="connsiteX120" fmla="*/ 1191598 w 1721798"/>
                <a:gd name="connsiteY120" fmla="*/ 583538 h 622300"/>
                <a:gd name="connsiteX121" fmla="*/ 1170950 w 1721798"/>
                <a:gd name="connsiteY121" fmla="*/ 581928 h 622300"/>
                <a:gd name="connsiteX122" fmla="*/ 1151080 w 1721798"/>
                <a:gd name="connsiteY122" fmla="*/ 578003 h 622300"/>
                <a:gd name="connsiteX123" fmla="*/ 1143958 w 1721798"/>
                <a:gd name="connsiteY123" fmla="*/ 574782 h 622300"/>
                <a:gd name="connsiteX124" fmla="*/ 1138392 w 1721798"/>
                <a:gd name="connsiteY124" fmla="*/ 568441 h 622300"/>
                <a:gd name="connsiteX125" fmla="*/ 1132826 w 1721798"/>
                <a:gd name="connsiteY125" fmla="*/ 559735 h 622300"/>
                <a:gd name="connsiteX126" fmla="*/ 1128876 w 1721798"/>
                <a:gd name="connsiteY126" fmla="*/ 550224 h 622300"/>
                <a:gd name="connsiteX127" fmla="*/ 1126482 w 1721798"/>
                <a:gd name="connsiteY127" fmla="*/ 539857 h 622300"/>
                <a:gd name="connsiteX128" fmla="*/ 1124926 w 1721798"/>
                <a:gd name="connsiteY128" fmla="*/ 531151 h 622300"/>
                <a:gd name="connsiteX129" fmla="*/ 1123310 w 1721798"/>
                <a:gd name="connsiteY129" fmla="*/ 522395 h 622300"/>
                <a:gd name="connsiteX130" fmla="*/ 1124926 w 1721798"/>
                <a:gd name="connsiteY130" fmla="*/ 516859 h 622300"/>
                <a:gd name="connsiteX131" fmla="*/ 1136776 w 1721798"/>
                <a:gd name="connsiteY131" fmla="*/ 482740 h 622300"/>
                <a:gd name="connsiteX132" fmla="*/ 1151080 w 1721798"/>
                <a:gd name="connsiteY132" fmla="*/ 450180 h 622300"/>
                <a:gd name="connsiteX133" fmla="*/ 1165384 w 1721798"/>
                <a:gd name="connsiteY133" fmla="*/ 420036 h 622300"/>
                <a:gd name="connsiteX134" fmla="*/ 1180466 w 1721798"/>
                <a:gd name="connsiteY134" fmla="*/ 393817 h 622300"/>
                <a:gd name="connsiteX135" fmla="*/ 1193932 w 1721798"/>
                <a:gd name="connsiteY135" fmla="*/ 372379 h 622300"/>
                <a:gd name="connsiteX136" fmla="*/ 1205064 w 1721798"/>
                <a:gd name="connsiteY136" fmla="*/ 356527 h 622300"/>
                <a:gd name="connsiteX137" fmla="*/ 1212186 w 1721798"/>
                <a:gd name="connsiteY137" fmla="*/ 345406 h 622300"/>
                <a:gd name="connsiteX138" fmla="*/ 1215358 w 1721798"/>
                <a:gd name="connsiteY138" fmla="*/ 341430 h 622300"/>
                <a:gd name="connsiteX139" fmla="*/ 1099050 w 1721798"/>
                <a:gd name="connsiteY139" fmla="*/ 340794 h 622300"/>
                <a:gd name="connsiteX140" fmla="*/ 414349 w 1721798"/>
                <a:gd name="connsiteY140" fmla="*/ 593737 h 622300"/>
                <a:gd name="connsiteX141" fmla="*/ 372299 w 1721798"/>
                <a:gd name="connsiteY141" fmla="*/ 610414 h 622300"/>
                <a:gd name="connsiteX142" fmla="*/ 360360 w 1721798"/>
                <a:gd name="connsiteY142" fmla="*/ 615144 h 622300"/>
                <a:gd name="connsiteX143" fmla="*/ 349258 w 1721798"/>
                <a:gd name="connsiteY143" fmla="*/ 619126 h 622300"/>
                <a:gd name="connsiteX144" fmla="*/ 340513 w 1721798"/>
                <a:gd name="connsiteY144" fmla="*/ 621491 h 622300"/>
                <a:gd name="connsiteX145" fmla="*/ 331769 w 1721798"/>
                <a:gd name="connsiteY145" fmla="*/ 622300 h 622300"/>
                <a:gd name="connsiteX146" fmla="*/ 325457 w 1721798"/>
                <a:gd name="connsiteY146" fmla="*/ 622300 h 622300"/>
                <a:gd name="connsiteX147" fmla="*/ 311161 w 1721798"/>
                <a:gd name="connsiteY147" fmla="*/ 619126 h 622300"/>
                <a:gd name="connsiteX148" fmla="*/ 295269 w 1721798"/>
                <a:gd name="connsiteY148" fmla="*/ 610414 h 622300"/>
                <a:gd name="connsiteX149" fmla="*/ 280213 w 1721798"/>
                <a:gd name="connsiteY149" fmla="*/ 598466 h 622300"/>
                <a:gd name="connsiteX150" fmla="*/ 263559 w 1721798"/>
                <a:gd name="connsiteY150" fmla="*/ 584215 h 622300"/>
                <a:gd name="connsiteX151" fmla="*/ 247667 w 1721798"/>
                <a:gd name="connsiteY151" fmla="*/ 566729 h 622300"/>
                <a:gd name="connsiteX152" fmla="*/ 232535 w 1721798"/>
                <a:gd name="connsiteY152" fmla="*/ 548495 h 622300"/>
                <a:gd name="connsiteX153" fmla="*/ 216718 w 1721798"/>
                <a:gd name="connsiteY153" fmla="*/ 528644 h 622300"/>
                <a:gd name="connsiteX154" fmla="*/ 202422 w 1721798"/>
                <a:gd name="connsiteY154" fmla="*/ 507237 h 622300"/>
                <a:gd name="connsiteX155" fmla="*/ 188126 w 1721798"/>
                <a:gd name="connsiteY155" fmla="*/ 487385 h 622300"/>
                <a:gd name="connsiteX156" fmla="*/ 175428 w 1721798"/>
                <a:gd name="connsiteY156" fmla="*/ 467534 h 622300"/>
                <a:gd name="connsiteX157" fmla="*/ 163489 w 1721798"/>
                <a:gd name="connsiteY157" fmla="*/ 447683 h 622300"/>
                <a:gd name="connsiteX158" fmla="*/ 153984 w 1721798"/>
                <a:gd name="connsiteY158" fmla="*/ 431005 h 622300"/>
                <a:gd name="connsiteX159" fmla="*/ 145239 w 1721798"/>
                <a:gd name="connsiteY159" fmla="*/ 415945 h 622300"/>
                <a:gd name="connsiteX160" fmla="*/ 138928 w 1721798"/>
                <a:gd name="connsiteY160" fmla="*/ 403997 h 622300"/>
                <a:gd name="connsiteX161" fmla="*/ 134137 w 1721798"/>
                <a:gd name="connsiteY161" fmla="*/ 395285 h 622300"/>
                <a:gd name="connsiteX162" fmla="*/ 132540 w 1721798"/>
                <a:gd name="connsiteY162" fmla="*/ 390556 h 622300"/>
                <a:gd name="connsiteX163" fmla="*/ 133377 w 1721798"/>
                <a:gd name="connsiteY163" fmla="*/ 384146 h 622300"/>
                <a:gd name="connsiteX164" fmla="*/ 137331 w 1721798"/>
                <a:gd name="connsiteY164" fmla="*/ 373069 h 622300"/>
                <a:gd name="connsiteX165" fmla="*/ 143642 w 1721798"/>
                <a:gd name="connsiteY165" fmla="*/ 361183 h 622300"/>
                <a:gd name="connsiteX166" fmla="*/ 151627 w 1721798"/>
                <a:gd name="connsiteY166" fmla="*/ 347679 h 622300"/>
                <a:gd name="connsiteX167" fmla="*/ 161892 w 1721798"/>
                <a:gd name="connsiteY167" fmla="*/ 334175 h 622300"/>
                <a:gd name="connsiteX168" fmla="*/ 170637 w 1721798"/>
                <a:gd name="connsiteY168" fmla="*/ 320671 h 622300"/>
                <a:gd name="connsiteX169" fmla="*/ 180218 w 1721798"/>
                <a:gd name="connsiteY169" fmla="*/ 311150 h 622300"/>
                <a:gd name="connsiteX170" fmla="*/ 187290 w 1721798"/>
                <a:gd name="connsiteY170" fmla="*/ 303994 h 622300"/>
                <a:gd name="connsiteX171" fmla="*/ 207973 w 1721798"/>
                <a:gd name="connsiteY171" fmla="*/ 288934 h 622300"/>
                <a:gd name="connsiteX172" fmla="*/ 228580 w 1721798"/>
                <a:gd name="connsiteY172" fmla="*/ 274621 h 622300"/>
                <a:gd name="connsiteX173" fmla="*/ 250024 w 1721798"/>
                <a:gd name="connsiteY173" fmla="*/ 260370 h 622300"/>
                <a:gd name="connsiteX174" fmla="*/ 269871 w 1721798"/>
                <a:gd name="connsiteY174" fmla="*/ 247675 h 622300"/>
                <a:gd name="connsiteX175" fmla="*/ 287360 w 1721798"/>
                <a:gd name="connsiteY175" fmla="*/ 238154 h 622300"/>
                <a:gd name="connsiteX176" fmla="*/ 300820 w 1721798"/>
                <a:gd name="connsiteY176" fmla="*/ 229380 h 622300"/>
                <a:gd name="connsiteX177" fmla="*/ 310325 w 1721798"/>
                <a:gd name="connsiteY177" fmla="*/ 223841 h 622300"/>
                <a:gd name="connsiteX178" fmla="*/ 313519 w 1721798"/>
                <a:gd name="connsiteY178" fmla="*/ 222223 h 622300"/>
                <a:gd name="connsiteX179" fmla="*/ 311161 w 1721798"/>
                <a:gd name="connsiteY179" fmla="*/ 221477 h 622300"/>
                <a:gd name="connsiteX180" fmla="*/ 304774 w 1721798"/>
                <a:gd name="connsiteY180" fmla="*/ 219859 h 622300"/>
                <a:gd name="connsiteX181" fmla="*/ 293672 w 1721798"/>
                <a:gd name="connsiteY181" fmla="*/ 216685 h 622300"/>
                <a:gd name="connsiteX182" fmla="*/ 277779 w 1721798"/>
                <a:gd name="connsiteY182" fmla="*/ 213511 h 622300"/>
                <a:gd name="connsiteX183" fmla="*/ 259529 w 1721798"/>
                <a:gd name="connsiteY183" fmla="*/ 210337 h 622300"/>
                <a:gd name="connsiteX184" fmla="*/ 238162 w 1721798"/>
                <a:gd name="connsiteY184" fmla="*/ 207973 h 622300"/>
                <a:gd name="connsiteX185" fmla="*/ 212688 w 1721798"/>
                <a:gd name="connsiteY185" fmla="*/ 206355 h 622300"/>
                <a:gd name="connsiteX186" fmla="*/ 185769 w 1721798"/>
                <a:gd name="connsiteY186" fmla="*/ 207973 h 622300"/>
                <a:gd name="connsiteX187" fmla="*/ 167519 w 1721798"/>
                <a:gd name="connsiteY187" fmla="*/ 209528 h 622300"/>
                <a:gd name="connsiteX188" fmla="*/ 145239 w 1721798"/>
                <a:gd name="connsiteY188" fmla="*/ 214320 h 622300"/>
                <a:gd name="connsiteX189" fmla="*/ 121438 w 1721798"/>
                <a:gd name="connsiteY189" fmla="*/ 218303 h 622300"/>
                <a:gd name="connsiteX190" fmla="*/ 97637 w 1721798"/>
                <a:gd name="connsiteY190" fmla="*/ 223841 h 622300"/>
                <a:gd name="connsiteX191" fmla="*/ 74597 w 1721798"/>
                <a:gd name="connsiteY191" fmla="*/ 229380 h 622300"/>
                <a:gd name="connsiteX192" fmla="*/ 57944 w 1721798"/>
                <a:gd name="connsiteY192" fmla="*/ 234172 h 622300"/>
                <a:gd name="connsiteX193" fmla="*/ 44484 w 1721798"/>
                <a:gd name="connsiteY193" fmla="*/ 238154 h 622300"/>
                <a:gd name="connsiteX194" fmla="*/ 40454 w 1721798"/>
                <a:gd name="connsiteY194" fmla="*/ 238901 h 622300"/>
                <a:gd name="connsiteX195" fmla="*/ 61898 w 1721798"/>
                <a:gd name="connsiteY195" fmla="*/ 186503 h 622300"/>
                <a:gd name="connsiteX196" fmla="*/ 110336 w 1721798"/>
                <a:gd name="connsiteY196" fmla="*/ 131741 h 622300"/>
                <a:gd name="connsiteX197" fmla="*/ 108739 w 1721798"/>
                <a:gd name="connsiteY197" fmla="*/ 130994 h 622300"/>
                <a:gd name="connsiteX198" fmla="*/ 102428 w 1721798"/>
                <a:gd name="connsiteY198" fmla="*/ 129376 h 622300"/>
                <a:gd name="connsiteX199" fmla="*/ 94444 w 1721798"/>
                <a:gd name="connsiteY199" fmla="*/ 126203 h 622300"/>
                <a:gd name="connsiteX200" fmla="*/ 84102 w 1721798"/>
                <a:gd name="connsiteY200" fmla="*/ 123029 h 622300"/>
                <a:gd name="connsiteX201" fmla="*/ 73000 w 1721798"/>
                <a:gd name="connsiteY201" fmla="*/ 119046 h 622300"/>
                <a:gd name="connsiteX202" fmla="*/ 63495 w 1721798"/>
                <a:gd name="connsiteY202" fmla="*/ 114317 h 622300"/>
                <a:gd name="connsiteX203" fmla="*/ 53990 w 1721798"/>
                <a:gd name="connsiteY203" fmla="*/ 109525 h 622300"/>
                <a:gd name="connsiteX204" fmla="*/ 47602 w 1721798"/>
                <a:gd name="connsiteY204" fmla="*/ 106351 h 622300"/>
                <a:gd name="connsiteX205" fmla="*/ 42051 w 1721798"/>
                <a:gd name="connsiteY205" fmla="*/ 101622 h 622300"/>
                <a:gd name="connsiteX206" fmla="*/ 34903 w 1721798"/>
                <a:gd name="connsiteY206" fmla="*/ 95274 h 622300"/>
                <a:gd name="connsiteX207" fmla="*/ 27755 w 1721798"/>
                <a:gd name="connsiteY207" fmla="*/ 88118 h 622300"/>
                <a:gd name="connsiteX208" fmla="*/ 19847 w 1721798"/>
                <a:gd name="connsiteY208" fmla="*/ 80961 h 622300"/>
                <a:gd name="connsiteX209" fmla="*/ 12699 w 1721798"/>
                <a:gd name="connsiteY209" fmla="*/ 72996 h 622300"/>
                <a:gd name="connsiteX210" fmla="*/ 6388 w 1721798"/>
                <a:gd name="connsiteY210" fmla="*/ 66648 h 622300"/>
                <a:gd name="connsiteX211" fmla="*/ 2358 w 1721798"/>
                <a:gd name="connsiteY211" fmla="*/ 61110 h 622300"/>
                <a:gd name="connsiteX212" fmla="*/ 0 w 1721798"/>
                <a:gd name="connsiteY212" fmla="*/ 57127 h 622300"/>
                <a:gd name="connsiteX213" fmla="*/ 761 w 1721798"/>
                <a:gd name="connsiteY213" fmla="*/ 55571 h 622300"/>
                <a:gd name="connsiteX214" fmla="*/ 3954 w 1721798"/>
                <a:gd name="connsiteY214" fmla="*/ 54762 h 622300"/>
                <a:gd name="connsiteX215" fmla="*/ 9505 w 1721798"/>
                <a:gd name="connsiteY215" fmla="*/ 52398 h 622300"/>
                <a:gd name="connsiteX216" fmla="*/ 15893 w 1721798"/>
                <a:gd name="connsiteY216" fmla="*/ 49224 h 622300"/>
                <a:gd name="connsiteX217" fmla="*/ 23801 w 1721798"/>
                <a:gd name="connsiteY217" fmla="*/ 46050 h 622300"/>
                <a:gd name="connsiteX218" fmla="*/ 32546 w 1721798"/>
                <a:gd name="connsiteY218" fmla="*/ 41259 h 622300"/>
                <a:gd name="connsiteX219" fmla="*/ 44484 w 1721798"/>
                <a:gd name="connsiteY219" fmla="*/ 36529 h 622300"/>
                <a:gd name="connsiteX220" fmla="*/ 57944 w 1721798"/>
                <a:gd name="connsiteY220" fmla="*/ 32546 h 622300"/>
                <a:gd name="connsiteX221" fmla="*/ 71403 w 1721798"/>
                <a:gd name="connsiteY221" fmla="*/ 27755 h 622300"/>
                <a:gd name="connsiteX222" fmla="*/ 86535 w 1721798"/>
                <a:gd name="connsiteY222" fmla="*/ 22216 h 622300"/>
                <a:gd name="connsiteX223" fmla="*/ 103188 w 1721798"/>
                <a:gd name="connsiteY223" fmla="*/ 17487 h 622300"/>
                <a:gd name="connsiteX224" fmla="*/ 120678 w 1721798"/>
                <a:gd name="connsiteY224" fmla="*/ 14313 h 622300"/>
                <a:gd name="connsiteX225" fmla="*/ 139688 w 1721798"/>
                <a:gd name="connsiteY225" fmla="*/ 10330 h 622300"/>
                <a:gd name="connsiteX226" fmla="*/ 158775 w 1721798"/>
                <a:gd name="connsiteY226" fmla="*/ 6348 h 622300"/>
                <a:gd name="connsiteX227" fmla="*/ 180218 w 1721798"/>
                <a:gd name="connsiteY227" fmla="*/ 3983 h 622300"/>
                <a:gd name="connsiteX228" fmla="*/ 200825 w 1721798"/>
                <a:gd name="connsiteY228" fmla="*/ 2365 h 622300"/>
                <a:gd name="connsiteX229" fmla="*/ 211167 w 1721798"/>
                <a:gd name="connsiteY229" fmla="*/ 809 h 622300"/>
                <a:gd name="connsiteX230" fmla="*/ 221433 w 1721798"/>
                <a:gd name="connsiteY230" fmla="*/ 809 h 622300"/>
                <a:gd name="connsiteX231" fmla="*/ 232535 w 1721798"/>
                <a:gd name="connsiteY231" fmla="*/ 809 h 622300"/>
                <a:gd name="connsiteX232" fmla="*/ 242876 w 1721798"/>
                <a:gd name="connsiteY23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137395 w 1721798"/>
                <a:gd name="connsiteY25" fmla="*/ 82554 h 622300"/>
                <a:gd name="connsiteX26" fmla="*/ 1162051 w 1721798"/>
                <a:gd name="connsiteY26" fmla="*/ 80963 h 622300"/>
                <a:gd name="connsiteX27" fmla="*/ 1161685 w 1721798"/>
                <a:gd name="connsiteY27" fmla="*/ 82474 h 622300"/>
                <a:gd name="connsiteX28" fmla="*/ 1225712 w 1721798"/>
                <a:gd name="connsiteY28" fmla="*/ 80300 h 622300"/>
                <a:gd name="connsiteX29" fmla="*/ 1230440 w 1721798"/>
                <a:gd name="connsiteY29" fmla="*/ 81105 h 622300"/>
                <a:gd name="connsiteX30" fmla="*/ 1237622 w 1721798"/>
                <a:gd name="connsiteY30" fmla="*/ 81910 h 622300"/>
                <a:gd name="connsiteX31" fmla="*/ 1271735 w 1721798"/>
                <a:gd name="connsiteY31" fmla="*/ 88251 h 622300"/>
                <a:gd name="connsiteX32" fmla="*/ 1285261 w 1721798"/>
                <a:gd name="connsiteY32" fmla="*/ 91422 h 622300"/>
                <a:gd name="connsiteX33" fmla="*/ 1301121 w 1721798"/>
                <a:gd name="connsiteY33" fmla="*/ 93787 h 622300"/>
                <a:gd name="connsiteX34" fmla="*/ 1349539 w 1721798"/>
                <a:gd name="connsiteY34" fmla="*/ 103298 h 622300"/>
                <a:gd name="connsiteX35" fmla="*/ 1365399 w 1721798"/>
                <a:gd name="connsiteY35" fmla="*/ 106519 h 622300"/>
                <a:gd name="connsiteX36" fmla="*/ 1407472 w 1721798"/>
                <a:gd name="connsiteY36" fmla="*/ 116835 h 622300"/>
                <a:gd name="connsiteX37" fmla="*/ 1417766 w 1721798"/>
                <a:gd name="connsiteY37" fmla="*/ 119200 h 622300"/>
                <a:gd name="connsiteX38" fmla="*/ 1436020 w 1721798"/>
                <a:gd name="connsiteY38" fmla="*/ 126346 h 622300"/>
                <a:gd name="connsiteX39" fmla="*/ 1465406 w 1721798"/>
                <a:gd name="connsiteY39" fmla="*/ 141443 h 622300"/>
                <a:gd name="connsiteX40" fmla="*/ 1476538 w 1721798"/>
                <a:gd name="connsiteY40" fmla="*/ 148539 h 622300"/>
                <a:gd name="connsiteX41" fmla="*/ 1486054 w 1721798"/>
                <a:gd name="connsiteY41" fmla="*/ 157295 h 622300"/>
                <a:gd name="connsiteX42" fmla="*/ 1500358 w 1721798"/>
                <a:gd name="connsiteY42" fmla="*/ 172393 h 622300"/>
                <a:gd name="connsiteX43" fmla="*/ 1506702 w 1721798"/>
                <a:gd name="connsiteY43" fmla="*/ 178733 h 622300"/>
                <a:gd name="connsiteX44" fmla="*/ 1516996 w 1721798"/>
                <a:gd name="connsiteY44" fmla="*/ 193831 h 622300"/>
                <a:gd name="connsiteX45" fmla="*/ 1523340 w 1721798"/>
                <a:gd name="connsiteY45" fmla="*/ 208877 h 622300"/>
                <a:gd name="connsiteX46" fmla="*/ 1524178 w 1721798"/>
                <a:gd name="connsiteY46" fmla="*/ 227145 h 622300"/>
                <a:gd name="connsiteX47" fmla="*/ 1516996 w 1721798"/>
                <a:gd name="connsiteY47" fmla="*/ 247778 h 622300"/>
                <a:gd name="connsiteX48" fmla="*/ 1510652 w 1721798"/>
                <a:gd name="connsiteY48" fmla="*/ 258094 h 622300"/>
                <a:gd name="connsiteX49" fmla="*/ 1503530 w 1721798"/>
                <a:gd name="connsiteY49" fmla="*/ 269216 h 622300"/>
                <a:gd name="connsiteX50" fmla="*/ 1497186 w 1721798"/>
                <a:gd name="connsiteY50" fmla="*/ 280337 h 622300"/>
                <a:gd name="connsiteX51" fmla="*/ 1489226 w 1721798"/>
                <a:gd name="connsiteY51" fmla="*/ 291459 h 622300"/>
                <a:gd name="connsiteX52" fmla="*/ 1482882 w 1721798"/>
                <a:gd name="connsiteY52" fmla="*/ 300165 h 622300"/>
                <a:gd name="connsiteX53" fmla="*/ 1478932 w 1721798"/>
                <a:gd name="connsiteY53" fmla="*/ 308116 h 622300"/>
                <a:gd name="connsiteX54" fmla="*/ 1474922 w 1721798"/>
                <a:gd name="connsiteY54" fmla="*/ 312091 h 622300"/>
                <a:gd name="connsiteX55" fmla="*/ 1474144 w 1721798"/>
                <a:gd name="connsiteY55" fmla="*/ 314457 h 622300"/>
                <a:gd name="connsiteX56" fmla="*/ 1475760 w 1721798"/>
                <a:gd name="connsiteY56" fmla="*/ 314457 h 622300"/>
                <a:gd name="connsiteX57" fmla="*/ 1481266 w 1721798"/>
                <a:gd name="connsiteY57" fmla="*/ 312091 h 622300"/>
                <a:gd name="connsiteX58" fmla="*/ 1489226 w 1721798"/>
                <a:gd name="connsiteY58" fmla="*/ 311286 h 622300"/>
                <a:gd name="connsiteX59" fmla="*/ 1499520 w 1721798"/>
                <a:gd name="connsiteY59" fmla="*/ 309676 h 622300"/>
                <a:gd name="connsiteX60" fmla="*/ 1511430 w 1721798"/>
                <a:gd name="connsiteY60" fmla="*/ 308921 h 622300"/>
                <a:gd name="connsiteX61" fmla="*/ 1524178 w 1721798"/>
                <a:gd name="connsiteY61" fmla="*/ 307311 h 622300"/>
                <a:gd name="connsiteX62" fmla="*/ 1536865 w 1721798"/>
                <a:gd name="connsiteY62" fmla="*/ 307311 h 622300"/>
                <a:gd name="connsiteX63" fmla="*/ 1551169 w 1721798"/>
                <a:gd name="connsiteY63" fmla="*/ 307311 h 622300"/>
                <a:gd name="connsiteX64" fmla="*/ 1560685 w 1721798"/>
                <a:gd name="connsiteY64" fmla="*/ 308116 h 622300"/>
                <a:gd name="connsiteX65" fmla="*/ 1572595 w 1721798"/>
                <a:gd name="connsiteY65" fmla="*/ 309676 h 622300"/>
                <a:gd name="connsiteX66" fmla="*/ 1585283 w 1721798"/>
                <a:gd name="connsiteY66" fmla="*/ 311286 h 622300"/>
                <a:gd name="connsiteX67" fmla="*/ 1599587 w 1721798"/>
                <a:gd name="connsiteY67" fmla="*/ 315262 h 622300"/>
                <a:gd name="connsiteX68" fmla="*/ 1613053 w 1721798"/>
                <a:gd name="connsiteY68" fmla="*/ 318432 h 622300"/>
                <a:gd name="connsiteX69" fmla="*/ 1627357 w 1721798"/>
                <a:gd name="connsiteY69" fmla="*/ 322408 h 622300"/>
                <a:gd name="connsiteX70" fmla="*/ 1641601 w 1721798"/>
                <a:gd name="connsiteY70" fmla="*/ 327138 h 622300"/>
                <a:gd name="connsiteX71" fmla="*/ 1655905 w 1721798"/>
                <a:gd name="connsiteY71" fmla="*/ 330309 h 622300"/>
                <a:gd name="connsiteX72" fmla="*/ 1668593 w 1721798"/>
                <a:gd name="connsiteY72" fmla="*/ 335089 h 622300"/>
                <a:gd name="connsiteX73" fmla="*/ 1681340 w 1721798"/>
                <a:gd name="connsiteY73" fmla="*/ 339065 h 622300"/>
                <a:gd name="connsiteX74" fmla="*/ 1692412 w 1721798"/>
                <a:gd name="connsiteY74" fmla="*/ 343846 h 622300"/>
                <a:gd name="connsiteX75" fmla="*/ 1702766 w 1721798"/>
                <a:gd name="connsiteY75" fmla="*/ 346211 h 622300"/>
                <a:gd name="connsiteX76" fmla="*/ 1710666 w 1721798"/>
                <a:gd name="connsiteY76" fmla="*/ 348576 h 622300"/>
                <a:gd name="connsiteX77" fmla="*/ 1716232 w 1721798"/>
                <a:gd name="connsiteY77" fmla="*/ 351747 h 622300"/>
                <a:gd name="connsiteX78" fmla="*/ 1721020 w 1721798"/>
                <a:gd name="connsiteY78" fmla="*/ 352552 h 622300"/>
                <a:gd name="connsiteX79" fmla="*/ 1721798 w 1721798"/>
                <a:gd name="connsiteY79" fmla="*/ 353357 h 622300"/>
                <a:gd name="connsiteX80" fmla="*/ 1596415 w 1721798"/>
                <a:gd name="connsiteY80" fmla="*/ 408914 h 622300"/>
                <a:gd name="connsiteX81" fmla="*/ 1697200 w 1721798"/>
                <a:gd name="connsiteY81" fmla="*/ 506543 h 622300"/>
                <a:gd name="connsiteX82" fmla="*/ 1695584 w 1721798"/>
                <a:gd name="connsiteY82" fmla="*/ 506543 h 622300"/>
                <a:gd name="connsiteX83" fmla="*/ 1690018 w 1721798"/>
                <a:gd name="connsiteY83" fmla="*/ 504932 h 622300"/>
                <a:gd name="connsiteX84" fmla="*/ 1682118 w 1721798"/>
                <a:gd name="connsiteY84" fmla="*/ 503372 h 622300"/>
                <a:gd name="connsiteX85" fmla="*/ 1671765 w 1721798"/>
                <a:gd name="connsiteY85" fmla="*/ 501762 h 622300"/>
                <a:gd name="connsiteX86" fmla="*/ 1659915 w 1721798"/>
                <a:gd name="connsiteY86" fmla="*/ 498592 h 622300"/>
                <a:gd name="connsiteX87" fmla="*/ 1644833 w 1721798"/>
                <a:gd name="connsiteY87" fmla="*/ 496226 h 622300"/>
                <a:gd name="connsiteX88" fmla="*/ 1630529 w 1721798"/>
                <a:gd name="connsiteY88" fmla="*/ 493056 h 622300"/>
                <a:gd name="connsiteX89" fmla="*/ 1614669 w 1721798"/>
                <a:gd name="connsiteY89" fmla="*/ 490691 h 622300"/>
                <a:gd name="connsiteX90" fmla="*/ 1599587 w 1721798"/>
                <a:gd name="connsiteY90" fmla="*/ 488275 h 622300"/>
                <a:gd name="connsiteX91" fmla="*/ 1583667 w 1721798"/>
                <a:gd name="connsiteY91" fmla="*/ 485105 h 622300"/>
                <a:gd name="connsiteX92" fmla="*/ 1569423 w 1721798"/>
                <a:gd name="connsiteY92" fmla="*/ 482740 h 622300"/>
                <a:gd name="connsiteX93" fmla="*/ 1555119 w 1721798"/>
                <a:gd name="connsiteY93" fmla="*/ 480374 h 622300"/>
                <a:gd name="connsiteX94" fmla="*/ 1543209 w 1721798"/>
                <a:gd name="connsiteY94" fmla="*/ 478764 h 622300"/>
                <a:gd name="connsiteX95" fmla="*/ 1533693 w 1721798"/>
                <a:gd name="connsiteY95" fmla="*/ 477959 h 622300"/>
                <a:gd name="connsiteX96" fmla="*/ 1525734 w 1721798"/>
                <a:gd name="connsiteY96" fmla="*/ 477154 h 622300"/>
                <a:gd name="connsiteX97" fmla="*/ 1521784 w 1721798"/>
                <a:gd name="connsiteY97" fmla="*/ 477154 h 622300"/>
                <a:gd name="connsiteX98" fmla="*/ 1512268 w 1721798"/>
                <a:gd name="connsiteY98" fmla="*/ 477959 h 622300"/>
                <a:gd name="connsiteX99" fmla="*/ 1497964 w 1721798"/>
                <a:gd name="connsiteY99" fmla="*/ 479569 h 622300"/>
                <a:gd name="connsiteX100" fmla="*/ 1479710 w 1721798"/>
                <a:gd name="connsiteY100" fmla="*/ 481129 h 622300"/>
                <a:gd name="connsiteX101" fmla="*/ 1459062 w 1721798"/>
                <a:gd name="connsiteY101" fmla="*/ 484300 h 622300"/>
                <a:gd name="connsiteX102" fmla="*/ 1437636 w 1721798"/>
                <a:gd name="connsiteY102" fmla="*/ 488275 h 622300"/>
                <a:gd name="connsiteX103" fmla="*/ 1416210 w 1721798"/>
                <a:gd name="connsiteY103" fmla="*/ 493056 h 622300"/>
                <a:gd name="connsiteX104" fmla="*/ 1397956 w 1721798"/>
                <a:gd name="connsiteY104" fmla="*/ 498592 h 622300"/>
                <a:gd name="connsiteX105" fmla="*/ 1383653 w 1721798"/>
                <a:gd name="connsiteY105" fmla="*/ 506543 h 622300"/>
                <a:gd name="connsiteX106" fmla="*/ 1370965 w 1721798"/>
                <a:gd name="connsiteY106" fmla="*/ 514494 h 622300"/>
                <a:gd name="connsiteX107" fmla="*/ 1357439 w 1721798"/>
                <a:gd name="connsiteY107" fmla="*/ 521640 h 622300"/>
                <a:gd name="connsiteX108" fmla="*/ 1344751 w 1721798"/>
                <a:gd name="connsiteY108" fmla="*/ 529541 h 622300"/>
                <a:gd name="connsiteX109" fmla="*/ 1332063 w 1721798"/>
                <a:gd name="connsiteY109" fmla="*/ 537492 h 622300"/>
                <a:gd name="connsiteX110" fmla="*/ 1318597 w 1721798"/>
                <a:gd name="connsiteY110" fmla="*/ 544638 h 622300"/>
                <a:gd name="connsiteX111" fmla="*/ 1305071 w 1721798"/>
                <a:gd name="connsiteY111" fmla="*/ 551784 h 622300"/>
                <a:gd name="connsiteX112" fmla="*/ 1290767 w 1721798"/>
                <a:gd name="connsiteY112" fmla="*/ 559735 h 622300"/>
                <a:gd name="connsiteX113" fmla="*/ 1277301 w 1721798"/>
                <a:gd name="connsiteY113" fmla="*/ 567686 h 622300"/>
                <a:gd name="connsiteX114" fmla="*/ 1267785 w 1721798"/>
                <a:gd name="connsiteY114" fmla="*/ 571611 h 622300"/>
                <a:gd name="connsiteX115" fmla="*/ 1256653 w 1721798"/>
                <a:gd name="connsiteY115" fmla="*/ 575587 h 622300"/>
                <a:gd name="connsiteX116" fmla="*/ 1242350 w 1721798"/>
                <a:gd name="connsiteY116" fmla="*/ 579563 h 622300"/>
                <a:gd name="connsiteX117" fmla="*/ 1227268 w 1721798"/>
                <a:gd name="connsiteY117" fmla="*/ 581928 h 622300"/>
                <a:gd name="connsiteX118" fmla="*/ 1209852 w 1721798"/>
                <a:gd name="connsiteY118" fmla="*/ 583538 h 622300"/>
                <a:gd name="connsiteX119" fmla="*/ 1191598 w 1721798"/>
                <a:gd name="connsiteY119" fmla="*/ 583538 h 622300"/>
                <a:gd name="connsiteX120" fmla="*/ 1170950 w 1721798"/>
                <a:gd name="connsiteY120" fmla="*/ 581928 h 622300"/>
                <a:gd name="connsiteX121" fmla="*/ 1151080 w 1721798"/>
                <a:gd name="connsiteY121" fmla="*/ 578003 h 622300"/>
                <a:gd name="connsiteX122" fmla="*/ 1143958 w 1721798"/>
                <a:gd name="connsiteY122" fmla="*/ 574782 h 622300"/>
                <a:gd name="connsiteX123" fmla="*/ 1138392 w 1721798"/>
                <a:gd name="connsiteY123" fmla="*/ 568441 h 622300"/>
                <a:gd name="connsiteX124" fmla="*/ 1132826 w 1721798"/>
                <a:gd name="connsiteY124" fmla="*/ 559735 h 622300"/>
                <a:gd name="connsiteX125" fmla="*/ 1128876 w 1721798"/>
                <a:gd name="connsiteY125" fmla="*/ 550224 h 622300"/>
                <a:gd name="connsiteX126" fmla="*/ 1126482 w 1721798"/>
                <a:gd name="connsiteY126" fmla="*/ 539857 h 622300"/>
                <a:gd name="connsiteX127" fmla="*/ 1124926 w 1721798"/>
                <a:gd name="connsiteY127" fmla="*/ 531151 h 622300"/>
                <a:gd name="connsiteX128" fmla="*/ 1123310 w 1721798"/>
                <a:gd name="connsiteY128" fmla="*/ 522395 h 622300"/>
                <a:gd name="connsiteX129" fmla="*/ 1124926 w 1721798"/>
                <a:gd name="connsiteY129" fmla="*/ 516859 h 622300"/>
                <a:gd name="connsiteX130" fmla="*/ 1136776 w 1721798"/>
                <a:gd name="connsiteY130" fmla="*/ 482740 h 622300"/>
                <a:gd name="connsiteX131" fmla="*/ 1151080 w 1721798"/>
                <a:gd name="connsiteY131" fmla="*/ 450180 h 622300"/>
                <a:gd name="connsiteX132" fmla="*/ 1165384 w 1721798"/>
                <a:gd name="connsiteY132" fmla="*/ 420036 h 622300"/>
                <a:gd name="connsiteX133" fmla="*/ 1180466 w 1721798"/>
                <a:gd name="connsiteY133" fmla="*/ 393817 h 622300"/>
                <a:gd name="connsiteX134" fmla="*/ 1193932 w 1721798"/>
                <a:gd name="connsiteY134" fmla="*/ 372379 h 622300"/>
                <a:gd name="connsiteX135" fmla="*/ 1205064 w 1721798"/>
                <a:gd name="connsiteY135" fmla="*/ 356527 h 622300"/>
                <a:gd name="connsiteX136" fmla="*/ 1212186 w 1721798"/>
                <a:gd name="connsiteY136" fmla="*/ 345406 h 622300"/>
                <a:gd name="connsiteX137" fmla="*/ 1215358 w 1721798"/>
                <a:gd name="connsiteY137" fmla="*/ 341430 h 622300"/>
                <a:gd name="connsiteX138" fmla="*/ 1099050 w 1721798"/>
                <a:gd name="connsiteY138" fmla="*/ 340794 h 622300"/>
                <a:gd name="connsiteX139" fmla="*/ 414349 w 1721798"/>
                <a:gd name="connsiteY139" fmla="*/ 593737 h 622300"/>
                <a:gd name="connsiteX140" fmla="*/ 372299 w 1721798"/>
                <a:gd name="connsiteY140" fmla="*/ 610414 h 622300"/>
                <a:gd name="connsiteX141" fmla="*/ 360360 w 1721798"/>
                <a:gd name="connsiteY141" fmla="*/ 615144 h 622300"/>
                <a:gd name="connsiteX142" fmla="*/ 349258 w 1721798"/>
                <a:gd name="connsiteY142" fmla="*/ 619126 h 622300"/>
                <a:gd name="connsiteX143" fmla="*/ 340513 w 1721798"/>
                <a:gd name="connsiteY143" fmla="*/ 621491 h 622300"/>
                <a:gd name="connsiteX144" fmla="*/ 331769 w 1721798"/>
                <a:gd name="connsiteY144" fmla="*/ 622300 h 622300"/>
                <a:gd name="connsiteX145" fmla="*/ 325457 w 1721798"/>
                <a:gd name="connsiteY145" fmla="*/ 622300 h 622300"/>
                <a:gd name="connsiteX146" fmla="*/ 311161 w 1721798"/>
                <a:gd name="connsiteY146" fmla="*/ 619126 h 622300"/>
                <a:gd name="connsiteX147" fmla="*/ 295269 w 1721798"/>
                <a:gd name="connsiteY147" fmla="*/ 610414 h 622300"/>
                <a:gd name="connsiteX148" fmla="*/ 280213 w 1721798"/>
                <a:gd name="connsiteY148" fmla="*/ 598466 h 622300"/>
                <a:gd name="connsiteX149" fmla="*/ 263559 w 1721798"/>
                <a:gd name="connsiteY149" fmla="*/ 584215 h 622300"/>
                <a:gd name="connsiteX150" fmla="*/ 247667 w 1721798"/>
                <a:gd name="connsiteY150" fmla="*/ 566729 h 622300"/>
                <a:gd name="connsiteX151" fmla="*/ 232535 w 1721798"/>
                <a:gd name="connsiteY151" fmla="*/ 548495 h 622300"/>
                <a:gd name="connsiteX152" fmla="*/ 216718 w 1721798"/>
                <a:gd name="connsiteY152" fmla="*/ 528644 h 622300"/>
                <a:gd name="connsiteX153" fmla="*/ 202422 w 1721798"/>
                <a:gd name="connsiteY153" fmla="*/ 507237 h 622300"/>
                <a:gd name="connsiteX154" fmla="*/ 188126 w 1721798"/>
                <a:gd name="connsiteY154" fmla="*/ 487385 h 622300"/>
                <a:gd name="connsiteX155" fmla="*/ 175428 w 1721798"/>
                <a:gd name="connsiteY155" fmla="*/ 467534 h 622300"/>
                <a:gd name="connsiteX156" fmla="*/ 163489 w 1721798"/>
                <a:gd name="connsiteY156" fmla="*/ 447683 h 622300"/>
                <a:gd name="connsiteX157" fmla="*/ 153984 w 1721798"/>
                <a:gd name="connsiteY157" fmla="*/ 431005 h 622300"/>
                <a:gd name="connsiteX158" fmla="*/ 145239 w 1721798"/>
                <a:gd name="connsiteY158" fmla="*/ 415945 h 622300"/>
                <a:gd name="connsiteX159" fmla="*/ 138928 w 1721798"/>
                <a:gd name="connsiteY159" fmla="*/ 403997 h 622300"/>
                <a:gd name="connsiteX160" fmla="*/ 134137 w 1721798"/>
                <a:gd name="connsiteY160" fmla="*/ 395285 h 622300"/>
                <a:gd name="connsiteX161" fmla="*/ 132540 w 1721798"/>
                <a:gd name="connsiteY161" fmla="*/ 390556 h 622300"/>
                <a:gd name="connsiteX162" fmla="*/ 133377 w 1721798"/>
                <a:gd name="connsiteY162" fmla="*/ 384146 h 622300"/>
                <a:gd name="connsiteX163" fmla="*/ 137331 w 1721798"/>
                <a:gd name="connsiteY163" fmla="*/ 373069 h 622300"/>
                <a:gd name="connsiteX164" fmla="*/ 143642 w 1721798"/>
                <a:gd name="connsiteY164" fmla="*/ 361183 h 622300"/>
                <a:gd name="connsiteX165" fmla="*/ 151627 w 1721798"/>
                <a:gd name="connsiteY165" fmla="*/ 347679 h 622300"/>
                <a:gd name="connsiteX166" fmla="*/ 161892 w 1721798"/>
                <a:gd name="connsiteY166" fmla="*/ 334175 h 622300"/>
                <a:gd name="connsiteX167" fmla="*/ 170637 w 1721798"/>
                <a:gd name="connsiteY167" fmla="*/ 320671 h 622300"/>
                <a:gd name="connsiteX168" fmla="*/ 180218 w 1721798"/>
                <a:gd name="connsiteY168" fmla="*/ 311150 h 622300"/>
                <a:gd name="connsiteX169" fmla="*/ 187290 w 1721798"/>
                <a:gd name="connsiteY169" fmla="*/ 303994 h 622300"/>
                <a:gd name="connsiteX170" fmla="*/ 207973 w 1721798"/>
                <a:gd name="connsiteY170" fmla="*/ 288934 h 622300"/>
                <a:gd name="connsiteX171" fmla="*/ 228580 w 1721798"/>
                <a:gd name="connsiteY171" fmla="*/ 274621 h 622300"/>
                <a:gd name="connsiteX172" fmla="*/ 250024 w 1721798"/>
                <a:gd name="connsiteY172" fmla="*/ 260370 h 622300"/>
                <a:gd name="connsiteX173" fmla="*/ 269871 w 1721798"/>
                <a:gd name="connsiteY173" fmla="*/ 247675 h 622300"/>
                <a:gd name="connsiteX174" fmla="*/ 287360 w 1721798"/>
                <a:gd name="connsiteY174" fmla="*/ 238154 h 622300"/>
                <a:gd name="connsiteX175" fmla="*/ 300820 w 1721798"/>
                <a:gd name="connsiteY175" fmla="*/ 229380 h 622300"/>
                <a:gd name="connsiteX176" fmla="*/ 310325 w 1721798"/>
                <a:gd name="connsiteY176" fmla="*/ 223841 h 622300"/>
                <a:gd name="connsiteX177" fmla="*/ 313519 w 1721798"/>
                <a:gd name="connsiteY177" fmla="*/ 222223 h 622300"/>
                <a:gd name="connsiteX178" fmla="*/ 311161 w 1721798"/>
                <a:gd name="connsiteY178" fmla="*/ 221477 h 622300"/>
                <a:gd name="connsiteX179" fmla="*/ 304774 w 1721798"/>
                <a:gd name="connsiteY179" fmla="*/ 219859 h 622300"/>
                <a:gd name="connsiteX180" fmla="*/ 293672 w 1721798"/>
                <a:gd name="connsiteY180" fmla="*/ 216685 h 622300"/>
                <a:gd name="connsiteX181" fmla="*/ 277779 w 1721798"/>
                <a:gd name="connsiteY181" fmla="*/ 213511 h 622300"/>
                <a:gd name="connsiteX182" fmla="*/ 259529 w 1721798"/>
                <a:gd name="connsiteY182" fmla="*/ 210337 h 622300"/>
                <a:gd name="connsiteX183" fmla="*/ 238162 w 1721798"/>
                <a:gd name="connsiteY183" fmla="*/ 207973 h 622300"/>
                <a:gd name="connsiteX184" fmla="*/ 212688 w 1721798"/>
                <a:gd name="connsiteY184" fmla="*/ 206355 h 622300"/>
                <a:gd name="connsiteX185" fmla="*/ 185769 w 1721798"/>
                <a:gd name="connsiteY185" fmla="*/ 207973 h 622300"/>
                <a:gd name="connsiteX186" fmla="*/ 167519 w 1721798"/>
                <a:gd name="connsiteY186" fmla="*/ 209528 h 622300"/>
                <a:gd name="connsiteX187" fmla="*/ 145239 w 1721798"/>
                <a:gd name="connsiteY187" fmla="*/ 214320 h 622300"/>
                <a:gd name="connsiteX188" fmla="*/ 121438 w 1721798"/>
                <a:gd name="connsiteY188" fmla="*/ 218303 h 622300"/>
                <a:gd name="connsiteX189" fmla="*/ 97637 w 1721798"/>
                <a:gd name="connsiteY189" fmla="*/ 223841 h 622300"/>
                <a:gd name="connsiteX190" fmla="*/ 74597 w 1721798"/>
                <a:gd name="connsiteY190" fmla="*/ 229380 h 622300"/>
                <a:gd name="connsiteX191" fmla="*/ 57944 w 1721798"/>
                <a:gd name="connsiteY191" fmla="*/ 234172 h 622300"/>
                <a:gd name="connsiteX192" fmla="*/ 44484 w 1721798"/>
                <a:gd name="connsiteY192" fmla="*/ 238154 h 622300"/>
                <a:gd name="connsiteX193" fmla="*/ 40454 w 1721798"/>
                <a:gd name="connsiteY193" fmla="*/ 238901 h 622300"/>
                <a:gd name="connsiteX194" fmla="*/ 61898 w 1721798"/>
                <a:gd name="connsiteY194" fmla="*/ 186503 h 622300"/>
                <a:gd name="connsiteX195" fmla="*/ 110336 w 1721798"/>
                <a:gd name="connsiteY195" fmla="*/ 131741 h 622300"/>
                <a:gd name="connsiteX196" fmla="*/ 108739 w 1721798"/>
                <a:gd name="connsiteY196" fmla="*/ 130994 h 622300"/>
                <a:gd name="connsiteX197" fmla="*/ 102428 w 1721798"/>
                <a:gd name="connsiteY197" fmla="*/ 129376 h 622300"/>
                <a:gd name="connsiteX198" fmla="*/ 94444 w 1721798"/>
                <a:gd name="connsiteY198" fmla="*/ 126203 h 622300"/>
                <a:gd name="connsiteX199" fmla="*/ 84102 w 1721798"/>
                <a:gd name="connsiteY199" fmla="*/ 123029 h 622300"/>
                <a:gd name="connsiteX200" fmla="*/ 73000 w 1721798"/>
                <a:gd name="connsiteY200" fmla="*/ 119046 h 622300"/>
                <a:gd name="connsiteX201" fmla="*/ 63495 w 1721798"/>
                <a:gd name="connsiteY201" fmla="*/ 114317 h 622300"/>
                <a:gd name="connsiteX202" fmla="*/ 53990 w 1721798"/>
                <a:gd name="connsiteY202" fmla="*/ 109525 h 622300"/>
                <a:gd name="connsiteX203" fmla="*/ 47602 w 1721798"/>
                <a:gd name="connsiteY203" fmla="*/ 106351 h 622300"/>
                <a:gd name="connsiteX204" fmla="*/ 42051 w 1721798"/>
                <a:gd name="connsiteY204" fmla="*/ 101622 h 622300"/>
                <a:gd name="connsiteX205" fmla="*/ 34903 w 1721798"/>
                <a:gd name="connsiteY205" fmla="*/ 95274 h 622300"/>
                <a:gd name="connsiteX206" fmla="*/ 27755 w 1721798"/>
                <a:gd name="connsiteY206" fmla="*/ 88118 h 622300"/>
                <a:gd name="connsiteX207" fmla="*/ 19847 w 1721798"/>
                <a:gd name="connsiteY207" fmla="*/ 80961 h 622300"/>
                <a:gd name="connsiteX208" fmla="*/ 12699 w 1721798"/>
                <a:gd name="connsiteY208" fmla="*/ 72996 h 622300"/>
                <a:gd name="connsiteX209" fmla="*/ 6388 w 1721798"/>
                <a:gd name="connsiteY209" fmla="*/ 66648 h 622300"/>
                <a:gd name="connsiteX210" fmla="*/ 2358 w 1721798"/>
                <a:gd name="connsiteY210" fmla="*/ 61110 h 622300"/>
                <a:gd name="connsiteX211" fmla="*/ 0 w 1721798"/>
                <a:gd name="connsiteY211" fmla="*/ 57127 h 622300"/>
                <a:gd name="connsiteX212" fmla="*/ 761 w 1721798"/>
                <a:gd name="connsiteY212" fmla="*/ 55571 h 622300"/>
                <a:gd name="connsiteX213" fmla="*/ 3954 w 1721798"/>
                <a:gd name="connsiteY213" fmla="*/ 54762 h 622300"/>
                <a:gd name="connsiteX214" fmla="*/ 9505 w 1721798"/>
                <a:gd name="connsiteY214" fmla="*/ 52398 h 622300"/>
                <a:gd name="connsiteX215" fmla="*/ 15893 w 1721798"/>
                <a:gd name="connsiteY215" fmla="*/ 49224 h 622300"/>
                <a:gd name="connsiteX216" fmla="*/ 23801 w 1721798"/>
                <a:gd name="connsiteY216" fmla="*/ 46050 h 622300"/>
                <a:gd name="connsiteX217" fmla="*/ 32546 w 1721798"/>
                <a:gd name="connsiteY217" fmla="*/ 41259 h 622300"/>
                <a:gd name="connsiteX218" fmla="*/ 44484 w 1721798"/>
                <a:gd name="connsiteY218" fmla="*/ 36529 h 622300"/>
                <a:gd name="connsiteX219" fmla="*/ 57944 w 1721798"/>
                <a:gd name="connsiteY219" fmla="*/ 32546 h 622300"/>
                <a:gd name="connsiteX220" fmla="*/ 71403 w 1721798"/>
                <a:gd name="connsiteY220" fmla="*/ 27755 h 622300"/>
                <a:gd name="connsiteX221" fmla="*/ 86535 w 1721798"/>
                <a:gd name="connsiteY221" fmla="*/ 22216 h 622300"/>
                <a:gd name="connsiteX222" fmla="*/ 103188 w 1721798"/>
                <a:gd name="connsiteY222" fmla="*/ 17487 h 622300"/>
                <a:gd name="connsiteX223" fmla="*/ 120678 w 1721798"/>
                <a:gd name="connsiteY223" fmla="*/ 14313 h 622300"/>
                <a:gd name="connsiteX224" fmla="*/ 139688 w 1721798"/>
                <a:gd name="connsiteY224" fmla="*/ 10330 h 622300"/>
                <a:gd name="connsiteX225" fmla="*/ 158775 w 1721798"/>
                <a:gd name="connsiteY225" fmla="*/ 6348 h 622300"/>
                <a:gd name="connsiteX226" fmla="*/ 180218 w 1721798"/>
                <a:gd name="connsiteY226" fmla="*/ 3983 h 622300"/>
                <a:gd name="connsiteX227" fmla="*/ 200825 w 1721798"/>
                <a:gd name="connsiteY227" fmla="*/ 2365 h 622300"/>
                <a:gd name="connsiteX228" fmla="*/ 211167 w 1721798"/>
                <a:gd name="connsiteY228" fmla="*/ 809 h 622300"/>
                <a:gd name="connsiteX229" fmla="*/ 221433 w 1721798"/>
                <a:gd name="connsiteY229" fmla="*/ 809 h 622300"/>
                <a:gd name="connsiteX230" fmla="*/ 232535 w 1721798"/>
                <a:gd name="connsiteY230" fmla="*/ 809 h 622300"/>
                <a:gd name="connsiteX231" fmla="*/ 242876 w 1721798"/>
                <a:gd name="connsiteY23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162051 w 1721798"/>
                <a:gd name="connsiteY25" fmla="*/ 80963 h 622300"/>
                <a:gd name="connsiteX26" fmla="*/ 1161685 w 1721798"/>
                <a:gd name="connsiteY26" fmla="*/ 82474 h 622300"/>
                <a:gd name="connsiteX27" fmla="*/ 1225712 w 1721798"/>
                <a:gd name="connsiteY27" fmla="*/ 80300 h 622300"/>
                <a:gd name="connsiteX28" fmla="*/ 1230440 w 1721798"/>
                <a:gd name="connsiteY28" fmla="*/ 81105 h 622300"/>
                <a:gd name="connsiteX29" fmla="*/ 1237622 w 1721798"/>
                <a:gd name="connsiteY29" fmla="*/ 81910 h 622300"/>
                <a:gd name="connsiteX30" fmla="*/ 1271735 w 1721798"/>
                <a:gd name="connsiteY30" fmla="*/ 88251 h 622300"/>
                <a:gd name="connsiteX31" fmla="*/ 1285261 w 1721798"/>
                <a:gd name="connsiteY31" fmla="*/ 91422 h 622300"/>
                <a:gd name="connsiteX32" fmla="*/ 1301121 w 1721798"/>
                <a:gd name="connsiteY32" fmla="*/ 93787 h 622300"/>
                <a:gd name="connsiteX33" fmla="*/ 1349539 w 1721798"/>
                <a:gd name="connsiteY33" fmla="*/ 103298 h 622300"/>
                <a:gd name="connsiteX34" fmla="*/ 1365399 w 1721798"/>
                <a:gd name="connsiteY34" fmla="*/ 106519 h 622300"/>
                <a:gd name="connsiteX35" fmla="*/ 1407472 w 1721798"/>
                <a:gd name="connsiteY35" fmla="*/ 116835 h 622300"/>
                <a:gd name="connsiteX36" fmla="*/ 1417766 w 1721798"/>
                <a:gd name="connsiteY36" fmla="*/ 119200 h 622300"/>
                <a:gd name="connsiteX37" fmla="*/ 1436020 w 1721798"/>
                <a:gd name="connsiteY37" fmla="*/ 126346 h 622300"/>
                <a:gd name="connsiteX38" fmla="*/ 1465406 w 1721798"/>
                <a:gd name="connsiteY38" fmla="*/ 141443 h 622300"/>
                <a:gd name="connsiteX39" fmla="*/ 1476538 w 1721798"/>
                <a:gd name="connsiteY39" fmla="*/ 148539 h 622300"/>
                <a:gd name="connsiteX40" fmla="*/ 1486054 w 1721798"/>
                <a:gd name="connsiteY40" fmla="*/ 157295 h 622300"/>
                <a:gd name="connsiteX41" fmla="*/ 1500358 w 1721798"/>
                <a:gd name="connsiteY41" fmla="*/ 172393 h 622300"/>
                <a:gd name="connsiteX42" fmla="*/ 1506702 w 1721798"/>
                <a:gd name="connsiteY42" fmla="*/ 178733 h 622300"/>
                <a:gd name="connsiteX43" fmla="*/ 1516996 w 1721798"/>
                <a:gd name="connsiteY43" fmla="*/ 193831 h 622300"/>
                <a:gd name="connsiteX44" fmla="*/ 1523340 w 1721798"/>
                <a:gd name="connsiteY44" fmla="*/ 208877 h 622300"/>
                <a:gd name="connsiteX45" fmla="*/ 1524178 w 1721798"/>
                <a:gd name="connsiteY45" fmla="*/ 227145 h 622300"/>
                <a:gd name="connsiteX46" fmla="*/ 1516996 w 1721798"/>
                <a:gd name="connsiteY46" fmla="*/ 247778 h 622300"/>
                <a:gd name="connsiteX47" fmla="*/ 1510652 w 1721798"/>
                <a:gd name="connsiteY47" fmla="*/ 258094 h 622300"/>
                <a:gd name="connsiteX48" fmla="*/ 1503530 w 1721798"/>
                <a:gd name="connsiteY48" fmla="*/ 269216 h 622300"/>
                <a:gd name="connsiteX49" fmla="*/ 1497186 w 1721798"/>
                <a:gd name="connsiteY49" fmla="*/ 280337 h 622300"/>
                <a:gd name="connsiteX50" fmla="*/ 1489226 w 1721798"/>
                <a:gd name="connsiteY50" fmla="*/ 291459 h 622300"/>
                <a:gd name="connsiteX51" fmla="*/ 1482882 w 1721798"/>
                <a:gd name="connsiteY51" fmla="*/ 300165 h 622300"/>
                <a:gd name="connsiteX52" fmla="*/ 1478932 w 1721798"/>
                <a:gd name="connsiteY52" fmla="*/ 308116 h 622300"/>
                <a:gd name="connsiteX53" fmla="*/ 1474922 w 1721798"/>
                <a:gd name="connsiteY53" fmla="*/ 312091 h 622300"/>
                <a:gd name="connsiteX54" fmla="*/ 1474144 w 1721798"/>
                <a:gd name="connsiteY54" fmla="*/ 314457 h 622300"/>
                <a:gd name="connsiteX55" fmla="*/ 1475760 w 1721798"/>
                <a:gd name="connsiteY55" fmla="*/ 314457 h 622300"/>
                <a:gd name="connsiteX56" fmla="*/ 1481266 w 1721798"/>
                <a:gd name="connsiteY56" fmla="*/ 312091 h 622300"/>
                <a:gd name="connsiteX57" fmla="*/ 1489226 w 1721798"/>
                <a:gd name="connsiteY57" fmla="*/ 311286 h 622300"/>
                <a:gd name="connsiteX58" fmla="*/ 1499520 w 1721798"/>
                <a:gd name="connsiteY58" fmla="*/ 309676 h 622300"/>
                <a:gd name="connsiteX59" fmla="*/ 1511430 w 1721798"/>
                <a:gd name="connsiteY59" fmla="*/ 308921 h 622300"/>
                <a:gd name="connsiteX60" fmla="*/ 1524178 w 1721798"/>
                <a:gd name="connsiteY60" fmla="*/ 307311 h 622300"/>
                <a:gd name="connsiteX61" fmla="*/ 1536865 w 1721798"/>
                <a:gd name="connsiteY61" fmla="*/ 307311 h 622300"/>
                <a:gd name="connsiteX62" fmla="*/ 1551169 w 1721798"/>
                <a:gd name="connsiteY62" fmla="*/ 307311 h 622300"/>
                <a:gd name="connsiteX63" fmla="*/ 1560685 w 1721798"/>
                <a:gd name="connsiteY63" fmla="*/ 308116 h 622300"/>
                <a:gd name="connsiteX64" fmla="*/ 1572595 w 1721798"/>
                <a:gd name="connsiteY64" fmla="*/ 309676 h 622300"/>
                <a:gd name="connsiteX65" fmla="*/ 1585283 w 1721798"/>
                <a:gd name="connsiteY65" fmla="*/ 311286 h 622300"/>
                <a:gd name="connsiteX66" fmla="*/ 1599587 w 1721798"/>
                <a:gd name="connsiteY66" fmla="*/ 315262 h 622300"/>
                <a:gd name="connsiteX67" fmla="*/ 1613053 w 1721798"/>
                <a:gd name="connsiteY67" fmla="*/ 318432 h 622300"/>
                <a:gd name="connsiteX68" fmla="*/ 1627357 w 1721798"/>
                <a:gd name="connsiteY68" fmla="*/ 322408 h 622300"/>
                <a:gd name="connsiteX69" fmla="*/ 1641601 w 1721798"/>
                <a:gd name="connsiteY69" fmla="*/ 327138 h 622300"/>
                <a:gd name="connsiteX70" fmla="*/ 1655905 w 1721798"/>
                <a:gd name="connsiteY70" fmla="*/ 330309 h 622300"/>
                <a:gd name="connsiteX71" fmla="*/ 1668593 w 1721798"/>
                <a:gd name="connsiteY71" fmla="*/ 335089 h 622300"/>
                <a:gd name="connsiteX72" fmla="*/ 1681340 w 1721798"/>
                <a:gd name="connsiteY72" fmla="*/ 339065 h 622300"/>
                <a:gd name="connsiteX73" fmla="*/ 1692412 w 1721798"/>
                <a:gd name="connsiteY73" fmla="*/ 343846 h 622300"/>
                <a:gd name="connsiteX74" fmla="*/ 1702766 w 1721798"/>
                <a:gd name="connsiteY74" fmla="*/ 346211 h 622300"/>
                <a:gd name="connsiteX75" fmla="*/ 1710666 w 1721798"/>
                <a:gd name="connsiteY75" fmla="*/ 348576 h 622300"/>
                <a:gd name="connsiteX76" fmla="*/ 1716232 w 1721798"/>
                <a:gd name="connsiteY76" fmla="*/ 351747 h 622300"/>
                <a:gd name="connsiteX77" fmla="*/ 1721020 w 1721798"/>
                <a:gd name="connsiteY77" fmla="*/ 352552 h 622300"/>
                <a:gd name="connsiteX78" fmla="*/ 1721798 w 1721798"/>
                <a:gd name="connsiteY78" fmla="*/ 353357 h 622300"/>
                <a:gd name="connsiteX79" fmla="*/ 1596415 w 1721798"/>
                <a:gd name="connsiteY79" fmla="*/ 408914 h 622300"/>
                <a:gd name="connsiteX80" fmla="*/ 1697200 w 1721798"/>
                <a:gd name="connsiteY80" fmla="*/ 506543 h 622300"/>
                <a:gd name="connsiteX81" fmla="*/ 1695584 w 1721798"/>
                <a:gd name="connsiteY81" fmla="*/ 506543 h 622300"/>
                <a:gd name="connsiteX82" fmla="*/ 1690018 w 1721798"/>
                <a:gd name="connsiteY82" fmla="*/ 504932 h 622300"/>
                <a:gd name="connsiteX83" fmla="*/ 1682118 w 1721798"/>
                <a:gd name="connsiteY83" fmla="*/ 503372 h 622300"/>
                <a:gd name="connsiteX84" fmla="*/ 1671765 w 1721798"/>
                <a:gd name="connsiteY84" fmla="*/ 501762 h 622300"/>
                <a:gd name="connsiteX85" fmla="*/ 1659915 w 1721798"/>
                <a:gd name="connsiteY85" fmla="*/ 498592 h 622300"/>
                <a:gd name="connsiteX86" fmla="*/ 1644833 w 1721798"/>
                <a:gd name="connsiteY86" fmla="*/ 496226 h 622300"/>
                <a:gd name="connsiteX87" fmla="*/ 1630529 w 1721798"/>
                <a:gd name="connsiteY87" fmla="*/ 493056 h 622300"/>
                <a:gd name="connsiteX88" fmla="*/ 1614669 w 1721798"/>
                <a:gd name="connsiteY88" fmla="*/ 490691 h 622300"/>
                <a:gd name="connsiteX89" fmla="*/ 1599587 w 1721798"/>
                <a:gd name="connsiteY89" fmla="*/ 488275 h 622300"/>
                <a:gd name="connsiteX90" fmla="*/ 1583667 w 1721798"/>
                <a:gd name="connsiteY90" fmla="*/ 485105 h 622300"/>
                <a:gd name="connsiteX91" fmla="*/ 1569423 w 1721798"/>
                <a:gd name="connsiteY91" fmla="*/ 482740 h 622300"/>
                <a:gd name="connsiteX92" fmla="*/ 1555119 w 1721798"/>
                <a:gd name="connsiteY92" fmla="*/ 480374 h 622300"/>
                <a:gd name="connsiteX93" fmla="*/ 1543209 w 1721798"/>
                <a:gd name="connsiteY93" fmla="*/ 478764 h 622300"/>
                <a:gd name="connsiteX94" fmla="*/ 1533693 w 1721798"/>
                <a:gd name="connsiteY94" fmla="*/ 477959 h 622300"/>
                <a:gd name="connsiteX95" fmla="*/ 1525734 w 1721798"/>
                <a:gd name="connsiteY95" fmla="*/ 477154 h 622300"/>
                <a:gd name="connsiteX96" fmla="*/ 1521784 w 1721798"/>
                <a:gd name="connsiteY96" fmla="*/ 477154 h 622300"/>
                <a:gd name="connsiteX97" fmla="*/ 1512268 w 1721798"/>
                <a:gd name="connsiteY97" fmla="*/ 477959 h 622300"/>
                <a:gd name="connsiteX98" fmla="*/ 1497964 w 1721798"/>
                <a:gd name="connsiteY98" fmla="*/ 479569 h 622300"/>
                <a:gd name="connsiteX99" fmla="*/ 1479710 w 1721798"/>
                <a:gd name="connsiteY99" fmla="*/ 481129 h 622300"/>
                <a:gd name="connsiteX100" fmla="*/ 1459062 w 1721798"/>
                <a:gd name="connsiteY100" fmla="*/ 484300 h 622300"/>
                <a:gd name="connsiteX101" fmla="*/ 1437636 w 1721798"/>
                <a:gd name="connsiteY101" fmla="*/ 488275 h 622300"/>
                <a:gd name="connsiteX102" fmla="*/ 1416210 w 1721798"/>
                <a:gd name="connsiteY102" fmla="*/ 493056 h 622300"/>
                <a:gd name="connsiteX103" fmla="*/ 1397956 w 1721798"/>
                <a:gd name="connsiteY103" fmla="*/ 498592 h 622300"/>
                <a:gd name="connsiteX104" fmla="*/ 1383653 w 1721798"/>
                <a:gd name="connsiteY104" fmla="*/ 506543 h 622300"/>
                <a:gd name="connsiteX105" fmla="*/ 1370965 w 1721798"/>
                <a:gd name="connsiteY105" fmla="*/ 514494 h 622300"/>
                <a:gd name="connsiteX106" fmla="*/ 1357439 w 1721798"/>
                <a:gd name="connsiteY106" fmla="*/ 521640 h 622300"/>
                <a:gd name="connsiteX107" fmla="*/ 1344751 w 1721798"/>
                <a:gd name="connsiteY107" fmla="*/ 529541 h 622300"/>
                <a:gd name="connsiteX108" fmla="*/ 1332063 w 1721798"/>
                <a:gd name="connsiteY108" fmla="*/ 537492 h 622300"/>
                <a:gd name="connsiteX109" fmla="*/ 1318597 w 1721798"/>
                <a:gd name="connsiteY109" fmla="*/ 544638 h 622300"/>
                <a:gd name="connsiteX110" fmla="*/ 1305071 w 1721798"/>
                <a:gd name="connsiteY110" fmla="*/ 551784 h 622300"/>
                <a:gd name="connsiteX111" fmla="*/ 1290767 w 1721798"/>
                <a:gd name="connsiteY111" fmla="*/ 559735 h 622300"/>
                <a:gd name="connsiteX112" fmla="*/ 1277301 w 1721798"/>
                <a:gd name="connsiteY112" fmla="*/ 567686 h 622300"/>
                <a:gd name="connsiteX113" fmla="*/ 1267785 w 1721798"/>
                <a:gd name="connsiteY113" fmla="*/ 571611 h 622300"/>
                <a:gd name="connsiteX114" fmla="*/ 1256653 w 1721798"/>
                <a:gd name="connsiteY114" fmla="*/ 575587 h 622300"/>
                <a:gd name="connsiteX115" fmla="*/ 1242350 w 1721798"/>
                <a:gd name="connsiteY115" fmla="*/ 579563 h 622300"/>
                <a:gd name="connsiteX116" fmla="*/ 1227268 w 1721798"/>
                <a:gd name="connsiteY116" fmla="*/ 581928 h 622300"/>
                <a:gd name="connsiteX117" fmla="*/ 1209852 w 1721798"/>
                <a:gd name="connsiteY117" fmla="*/ 583538 h 622300"/>
                <a:gd name="connsiteX118" fmla="*/ 1191598 w 1721798"/>
                <a:gd name="connsiteY118" fmla="*/ 583538 h 622300"/>
                <a:gd name="connsiteX119" fmla="*/ 1170950 w 1721798"/>
                <a:gd name="connsiteY119" fmla="*/ 581928 h 622300"/>
                <a:gd name="connsiteX120" fmla="*/ 1151080 w 1721798"/>
                <a:gd name="connsiteY120" fmla="*/ 578003 h 622300"/>
                <a:gd name="connsiteX121" fmla="*/ 1143958 w 1721798"/>
                <a:gd name="connsiteY121" fmla="*/ 574782 h 622300"/>
                <a:gd name="connsiteX122" fmla="*/ 1138392 w 1721798"/>
                <a:gd name="connsiteY122" fmla="*/ 568441 h 622300"/>
                <a:gd name="connsiteX123" fmla="*/ 1132826 w 1721798"/>
                <a:gd name="connsiteY123" fmla="*/ 559735 h 622300"/>
                <a:gd name="connsiteX124" fmla="*/ 1128876 w 1721798"/>
                <a:gd name="connsiteY124" fmla="*/ 550224 h 622300"/>
                <a:gd name="connsiteX125" fmla="*/ 1126482 w 1721798"/>
                <a:gd name="connsiteY125" fmla="*/ 539857 h 622300"/>
                <a:gd name="connsiteX126" fmla="*/ 1124926 w 1721798"/>
                <a:gd name="connsiteY126" fmla="*/ 531151 h 622300"/>
                <a:gd name="connsiteX127" fmla="*/ 1123310 w 1721798"/>
                <a:gd name="connsiteY127" fmla="*/ 522395 h 622300"/>
                <a:gd name="connsiteX128" fmla="*/ 1124926 w 1721798"/>
                <a:gd name="connsiteY128" fmla="*/ 516859 h 622300"/>
                <a:gd name="connsiteX129" fmla="*/ 1136776 w 1721798"/>
                <a:gd name="connsiteY129" fmla="*/ 482740 h 622300"/>
                <a:gd name="connsiteX130" fmla="*/ 1151080 w 1721798"/>
                <a:gd name="connsiteY130" fmla="*/ 450180 h 622300"/>
                <a:gd name="connsiteX131" fmla="*/ 1165384 w 1721798"/>
                <a:gd name="connsiteY131" fmla="*/ 420036 h 622300"/>
                <a:gd name="connsiteX132" fmla="*/ 1180466 w 1721798"/>
                <a:gd name="connsiteY132" fmla="*/ 393817 h 622300"/>
                <a:gd name="connsiteX133" fmla="*/ 1193932 w 1721798"/>
                <a:gd name="connsiteY133" fmla="*/ 372379 h 622300"/>
                <a:gd name="connsiteX134" fmla="*/ 1205064 w 1721798"/>
                <a:gd name="connsiteY134" fmla="*/ 356527 h 622300"/>
                <a:gd name="connsiteX135" fmla="*/ 1212186 w 1721798"/>
                <a:gd name="connsiteY135" fmla="*/ 345406 h 622300"/>
                <a:gd name="connsiteX136" fmla="*/ 1215358 w 1721798"/>
                <a:gd name="connsiteY136" fmla="*/ 341430 h 622300"/>
                <a:gd name="connsiteX137" fmla="*/ 1099050 w 1721798"/>
                <a:gd name="connsiteY137" fmla="*/ 340794 h 622300"/>
                <a:gd name="connsiteX138" fmla="*/ 414349 w 1721798"/>
                <a:gd name="connsiteY138" fmla="*/ 593737 h 622300"/>
                <a:gd name="connsiteX139" fmla="*/ 372299 w 1721798"/>
                <a:gd name="connsiteY139" fmla="*/ 610414 h 622300"/>
                <a:gd name="connsiteX140" fmla="*/ 360360 w 1721798"/>
                <a:gd name="connsiteY140" fmla="*/ 615144 h 622300"/>
                <a:gd name="connsiteX141" fmla="*/ 349258 w 1721798"/>
                <a:gd name="connsiteY141" fmla="*/ 619126 h 622300"/>
                <a:gd name="connsiteX142" fmla="*/ 340513 w 1721798"/>
                <a:gd name="connsiteY142" fmla="*/ 621491 h 622300"/>
                <a:gd name="connsiteX143" fmla="*/ 331769 w 1721798"/>
                <a:gd name="connsiteY143" fmla="*/ 622300 h 622300"/>
                <a:gd name="connsiteX144" fmla="*/ 325457 w 1721798"/>
                <a:gd name="connsiteY144" fmla="*/ 622300 h 622300"/>
                <a:gd name="connsiteX145" fmla="*/ 311161 w 1721798"/>
                <a:gd name="connsiteY145" fmla="*/ 619126 h 622300"/>
                <a:gd name="connsiteX146" fmla="*/ 295269 w 1721798"/>
                <a:gd name="connsiteY146" fmla="*/ 610414 h 622300"/>
                <a:gd name="connsiteX147" fmla="*/ 280213 w 1721798"/>
                <a:gd name="connsiteY147" fmla="*/ 598466 h 622300"/>
                <a:gd name="connsiteX148" fmla="*/ 263559 w 1721798"/>
                <a:gd name="connsiteY148" fmla="*/ 584215 h 622300"/>
                <a:gd name="connsiteX149" fmla="*/ 247667 w 1721798"/>
                <a:gd name="connsiteY149" fmla="*/ 566729 h 622300"/>
                <a:gd name="connsiteX150" fmla="*/ 232535 w 1721798"/>
                <a:gd name="connsiteY150" fmla="*/ 548495 h 622300"/>
                <a:gd name="connsiteX151" fmla="*/ 216718 w 1721798"/>
                <a:gd name="connsiteY151" fmla="*/ 528644 h 622300"/>
                <a:gd name="connsiteX152" fmla="*/ 202422 w 1721798"/>
                <a:gd name="connsiteY152" fmla="*/ 507237 h 622300"/>
                <a:gd name="connsiteX153" fmla="*/ 188126 w 1721798"/>
                <a:gd name="connsiteY153" fmla="*/ 487385 h 622300"/>
                <a:gd name="connsiteX154" fmla="*/ 175428 w 1721798"/>
                <a:gd name="connsiteY154" fmla="*/ 467534 h 622300"/>
                <a:gd name="connsiteX155" fmla="*/ 163489 w 1721798"/>
                <a:gd name="connsiteY155" fmla="*/ 447683 h 622300"/>
                <a:gd name="connsiteX156" fmla="*/ 153984 w 1721798"/>
                <a:gd name="connsiteY156" fmla="*/ 431005 h 622300"/>
                <a:gd name="connsiteX157" fmla="*/ 145239 w 1721798"/>
                <a:gd name="connsiteY157" fmla="*/ 415945 h 622300"/>
                <a:gd name="connsiteX158" fmla="*/ 138928 w 1721798"/>
                <a:gd name="connsiteY158" fmla="*/ 403997 h 622300"/>
                <a:gd name="connsiteX159" fmla="*/ 134137 w 1721798"/>
                <a:gd name="connsiteY159" fmla="*/ 395285 h 622300"/>
                <a:gd name="connsiteX160" fmla="*/ 132540 w 1721798"/>
                <a:gd name="connsiteY160" fmla="*/ 390556 h 622300"/>
                <a:gd name="connsiteX161" fmla="*/ 133377 w 1721798"/>
                <a:gd name="connsiteY161" fmla="*/ 384146 h 622300"/>
                <a:gd name="connsiteX162" fmla="*/ 137331 w 1721798"/>
                <a:gd name="connsiteY162" fmla="*/ 373069 h 622300"/>
                <a:gd name="connsiteX163" fmla="*/ 143642 w 1721798"/>
                <a:gd name="connsiteY163" fmla="*/ 361183 h 622300"/>
                <a:gd name="connsiteX164" fmla="*/ 151627 w 1721798"/>
                <a:gd name="connsiteY164" fmla="*/ 347679 h 622300"/>
                <a:gd name="connsiteX165" fmla="*/ 161892 w 1721798"/>
                <a:gd name="connsiteY165" fmla="*/ 334175 h 622300"/>
                <a:gd name="connsiteX166" fmla="*/ 170637 w 1721798"/>
                <a:gd name="connsiteY166" fmla="*/ 320671 h 622300"/>
                <a:gd name="connsiteX167" fmla="*/ 180218 w 1721798"/>
                <a:gd name="connsiteY167" fmla="*/ 311150 h 622300"/>
                <a:gd name="connsiteX168" fmla="*/ 187290 w 1721798"/>
                <a:gd name="connsiteY168" fmla="*/ 303994 h 622300"/>
                <a:gd name="connsiteX169" fmla="*/ 207973 w 1721798"/>
                <a:gd name="connsiteY169" fmla="*/ 288934 h 622300"/>
                <a:gd name="connsiteX170" fmla="*/ 228580 w 1721798"/>
                <a:gd name="connsiteY170" fmla="*/ 274621 h 622300"/>
                <a:gd name="connsiteX171" fmla="*/ 250024 w 1721798"/>
                <a:gd name="connsiteY171" fmla="*/ 260370 h 622300"/>
                <a:gd name="connsiteX172" fmla="*/ 269871 w 1721798"/>
                <a:gd name="connsiteY172" fmla="*/ 247675 h 622300"/>
                <a:gd name="connsiteX173" fmla="*/ 287360 w 1721798"/>
                <a:gd name="connsiteY173" fmla="*/ 238154 h 622300"/>
                <a:gd name="connsiteX174" fmla="*/ 300820 w 1721798"/>
                <a:gd name="connsiteY174" fmla="*/ 229380 h 622300"/>
                <a:gd name="connsiteX175" fmla="*/ 310325 w 1721798"/>
                <a:gd name="connsiteY175" fmla="*/ 223841 h 622300"/>
                <a:gd name="connsiteX176" fmla="*/ 313519 w 1721798"/>
                <a:gd name="connsiteY176" fmla="*/ 222223 h 622300"/>
                <a:gd name="connsiteX177" fmla="*/ 311161 w 1721798"/>
                <a:gd name="connsiteY177" fmla="*/ 221477 h 622300"/>
                <a:gd name="connsiteX178" fmla="*/ 304774 w 1721798"/>
                <a:gd name="connsiteY178" fmla="*/ 219859 h 622300"/>
                <a:gd name="connsiteX179" fmla="*/ 293672 w 1721798"/>
                <a:gd name="connsiteY179" fmla="*/ 216685 h 622300"/>
                <a:gd name="connsiteX180" fmla="*/ 277779 w 1721798"/>
                <a:gd name="connsiteY180" fmla="*/ 213511 h 622300"/>
                <a:gd name="connsiteX181" fmla="*/ 259529 w 1721798"/>
                <a:gd name="connsiteY181" fmla="*/ 210337 h 622300"/>
                <a:gd name="connsiteX182" fmla="*/ 238162 w 1721798"/>
                <a:gd name="connsiteY182" fmla="*/ 207973 h 622300"/>
                <a:gd name="connsiteX183" fmla="*/ 212688 w 1721798"/>
                <a:gd name="connsiteY183" fmla="*/ 206355 h 622300"/>
                <a:gd name="connsiteX184" fmla="*/ 185769 w 1721798"/>
                <a:gd name="connsiteY184" fmla="*/ 207973 h 622300"/>
                <a:gd name="connsiteX185" fmla="*/ 167519 w 1721798"/>
                <a:gd name="connsiteY185" fmla="*/ 209528 h 622300"/>
                <a:gd name="connsiteX186" fmla="*/ 145239 w 1721798"/>
                <a:gd name="connsiteY186" fmla="*/ 214320 h 622300"/>
                <a:gd name="connsiteX187" fmla="*/ 121438 w 1721798"/>
                <a:gd name="connsiteY187" fmla="*/ 218303 h 622300"/>
                <a:gd name="connsiteX188" fmla="*/ 97637 w 1721798"/>
                <a:gd name="connsiteY188" fmla="*/ 223841 h 622300"/>
                <a:gd name="connsiteX189" fmla="*/ 74597 w 1721798"/>
                <a:gd name="connsiteY189" fmla="*/ 229380 h 622300"/>
                <a:gd name="connsiteX190" fmla="*/ 57944 w 1721798"/>
                <a:gd name="connsiteY190" fmla="*/ 234172 h 622300"/>
                <a:gd name="connsiteX191" fmla="*/ 44484 w 1721798"/>
                <a:gd name="connsiteY191" fmla="*/ 238154 h 622300"/>
                <a:gd name="connsiteX192" fmla="*/ 40454 w 1721798"/>
                <a:gd name="connsiteY192" fmla="*/ 238901 h 622300"/>
                <a:gd name="connsiteX193" fmla="*/ 61898 w 1721798"/>
                <a:gd name="connsiteY193" fmla="*/ 186503 h 622300"/>
                <a:gd name="connsiteX194" fmla="*/ 110336 w 1721798"/>
                <a:gd name="connsiteY194" fmla="*/ 131741 h 622300"/>
                <a:gd name="connsiteX195" fmla="*/ 108739 w 1721798"/>
                <a:gd name="connsiteY195" fmla="*/ 130994 h 622300"/>
                <a:gd name="connsiteX196" fmla="*/ 102428 w 1721798"/>
                <a:gd name="connsiteY196" fmla="*/ 129376 h 622300"/>
                <a:gd name="connsiteX197" fmla="*/ 94444 w 1721798"/>
                <a:gd name="connsiteY197" fmla="*/ 126203 h 622300"/>
                <a:gd name="connsiteX198" fmla="*/ 84102 w 1721798"/>
                <a:gd name="connsiteY198" fmla="*/ 123029 h 622300"/>
                <a:gd name="connsiteX199" fmla="*/ 73000 w 1721798"/>
                <a:gd name="connsiteY199" fmla="*/ 119046 h 622300"/>
                <a:gd name="connsiteX200" fmla="*/ 63495 w 1721798"/>
                <a:gd name="connsiteY200" fmla="*/ 114317 h 622300"/>
                <a:gd name="connsiteX201" fmla="*/ 53990 w 1721798"/>
                <a:gd name="connsiteY201" fmla="*/ 109525 h 622300"/>
                <a:gd name="connsiteX202" fmla="*/ 47602 w 1721798"/>
                <a:gd name="connsiteY202" fmla="*/ 106351 h 622300"/>
                <a:gd name="connsiteX203" fmla="*/ 42051 w 1721798"/>
                <a:gd name="connsiteY203" fmla="*/ 101622 h 622300"/>
                <a:gd name="connsiteX204" fmla="*/ 34903 w 1721798"/>
                <a:gd name="connsiteY204" fmla="*/ 95274 h 622300"/>
                <a:gd name="connsiteX205" fmla="*/ 27755 w 1721798"/>
                <a:gd name="connsiteY205" fmla="*/ 88118 h 622300"/>
                <a:gd name="connsiteX206" fmla="*/ 19847 w 1721798"/>
                <a:gd name="connsiteY206" fmla="*/ 80961 h 622300"/>
                <a:gd name="connsiteX207" fmla="*/ 12699 w 1721798"/>
                <a:gd name="connsiteY207" fmla="*/ 72996 h 622300"/>
                <a:gd name="connsiteX208" fmla="*/ 6388 w 1721798"/>
                <a:gd name="connsiteY208" fmla="*/ 66648 h 622300"/>
                <a:gd name="connsiteX209" fmla="*/ 2358 w 1721798"/>
                <a:gd name="connsiteY209" fmla="*/ 61110 h 622300"/>
                <a:gd name="connsiteX210" fmla="*/ 0 w 1721798"/>
                <a:gd name="connsiteY210" fmla="*/ 57127 h 622300"/>
                <a:gd name="connsiteX211" fmla="*/ 761 w 1721798"/>
                <a:gd name="connsiteY211" fmla="*/ 55571 h 622300"/>
                <a:gd name="connsiteX212" fmla="*/ 3954 w 1721798"/>
                <a:gd name="connsiteY212" fmla="*/ 54762 h 622300"/>
                <a:gd name="connsiteX213" fmla="*/ 9505 w 1721798"/>
                <a:gd name="connsiteY213" fmla="*/ 52398 h 622300"/>
                <a:gd name="connsiteX214" fmla="*/ 15893 w 1721798"/>
                <a:gd name="connsiteY214" fmla="*/ 49224 h 622300"/>
                <a:gd name="connsiteX215" fmla="*/ 23801 w 1721798"/>
                <a:gd name="connsiteY215" fmla="*/ 46050 h 622300"/>
                <a:gd name="connsiteX216" fmla="*/ 32546 w 1721798"/>
                <a:gd name="connsiteY216" fmla="*/ 41259 h 622300"/>
                <a:gd name="connsiteX217" fmla="*/ 44484 w 1721798"/>
                <a:gd name="connsiteY217" fmla="*/ 36529 h 622300"/>
                <a:gd name="connsiteX218" fmla="*/ 57944 w 1721798"/>
                <a:gd name="connsiteY218" fmla="*/ 32546 h 622300"/>
                <a:gd name="connsiteX219" fmla="*/ 71403 w 1721798"/>
                <a:gd name="connsiteY219" fmla="*/ 27755 h 622300"/>
                <a:gd name="connsiteX220" fmla="*/ 86535 w 1721798"/>
                <a:gd name="connsiteY220" fmla="*/ 22216 h 622300"/>
                <a:gd name="connsiteX221" fmla="*/ 103188 w 1721798"/>
                <a:gd name="connsiteY221" fmla="*/ 17487 h 622300"/>
                <a:gd name="connsiteX222" fmla="*/ 120678 w 1721798"/>
                <a:gd name="connsiteY222" fmla="*/ 14313 h 622300"/>
                <a:gd name="connsiteX223" fmla="*/ 139688 w 1721798"/>
                <a:gd name="connsiteY223" fmla="*/ 10330 h 622300"/>
                <a:gd name="connsiteX224" fmla="*/ 158775 w 1721798"/>
                <a:gd name="connsiteY224" fmla="*/ 6348 h 622300"/>
                <a:gd name="connsiteX225" fmla="*/ 180218 w 1721798"/>
                <a:gd name="connsiteY225" fmla="*/ 3983 h 622300"/>
                <a:gd name="connsiteX226" fmla="*/ 200825 w 1721798"/>
                <a:gd name="connsiteY226" fmla="*/ 2365 h 622300"/>
                <a:gd name="connsiteX227" fmla="*/ 211167 w 1721798"/>
                <a:gd name="connsiteY227" fmla="*/ 809 h 622300"/>
                <a:gd name="connsiteX228" fmla="*/ 221433 w 1721798"/>
                <a:gd name="connsiteY228" fmla="*/ 809 h 622300"/>
                <a:gd name="connsiteX229" fmla="*/ 232535 w 1721798"/>
                <a:gd name="connsiteY229" fmla="*/ 809 h 622300"/>
                <a:gd name="connsiteX230" fmla="*/ 242876 w 1721798"/>
                <a:gd name="connsiteY23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162051 w 1721798"/>
                <a:gd name="connsiteY25" fmla="*/ 80963 h 622300"/>
                <a:gd name="connsiteX26" fmla="*/ 1225712 w 1721798"/>
                <a:gd name="connsiteY26" fmla="*/ 80300 h 622300"/>
                <a:gd name="connsiteX27" fmla="*/ 1230440 w 1721798"/>
                <a:gd name="connsiteY27" fmla="*/ 81105 h 622300"/>
                <a:gd name="connsiteX28" fmla="*/ 1237622 w 1721798"/>
                <a:gd name="connsiteY28" fmla="*/ 81910 h 622300"/>
                <a:gd name="connsiteX29" fmla="*/ 1271735 w 1721798"/>
                <a:gd name="connsiteY29" fmla="*/ 88251 h 622300"/>
                <a:gd name="connsiteX30" fmla="*/ 1285261 w 1721798"/>
                <a:gd name="connsiteY30" fmla="*/ 91422 h 622300"/>
                <a:gd name="connsiteX31" fmla="*/ 1301121 w 1721798"/>
                <a:gd name="connsiteY31" fmla="*/ 93787 h 622300"/>
                <a:gd name="connsiteX32" fmla="*/ 1349539 w 1721798"/>
                <a:gd name="connsiteY32" fmla="*/ 103298 h 622300"/>
                <a:gd name="connsiteX33" fmla="*/ 1365399 w 1721798"/>
                <a:gd name="connsiteY33" fmla="*/ 106519 h 622300"/>
                <a:gd name="connsiteX34" fmla="*/ 1407472 w 1721798"/>
                <a:gd name="connsiteY34" fmla="*/ 116835 h 622300"/>
                <a:gd name="connsiteX35" fmla="*/ 1417766 w 1721798"/>
                <a:gd name="connsiteY35" fmla="*/ 119200 h 622300"/>
                <a:gd name="connsiteX36" fmla="*/ 1436020 w 1721798"/>
                <a:gd name="connsiteY36" fmla="*/ 126346 h 622300"/>
                <a:gd name="connsiteX37" fmla="*/ 1465406 w 1721798"/>
                <a:gd name="connsiteY37" fmla="*/ 141443 h 622300"/>
                <a:gd name="connsiteX38" fmla="*/ 1476538 w 1721798"/>
                <a:gd name="connsiteY38" fmla="*/ 148539 h 622300"/>
                <a:gd name="connsiteX39" fmla="*/ 1486054 w 1721798"/>
                <a:gd name="connsiteY39" fmla="*/ 157295 h 622300"/>
                <a:gd name="connsiteX40" fmla="*/ 1500358 w 1721798"/>
                <a:gd name="connsiteY40" fmla="*/ 172393 h 622300"/>
                <a:gd name="connsiteX41" fmla="*/ 1506702 w 1721798"/>
                <a:gd name="connsiteY41" fmla="*/ 178733 h 622300"/>
                <a:gd name="connsiteX42" fmla="*/ 1516996 w 1721798"/>
                <a:gd name="connsiteY42" fmla="*/ 193831 h 622300"/>
                <a:gd name="connsiteX43" fmla="*/ 1523340 w 1721798"/>
                <a:gd name="connsiteY43" fmla="*/ 208877 h 622300"/>
                <a:gd name="connsiteX44" fmla="*/ 1524178 w 1721798"/>
                <a:gd name="connsiteY44" fmla="*/ 227145 h 622300"/>
                <a:gd name="connsiteX45" fmla="*/ 1516996 w 1721798"/>
                <a:gd name="connsiteY45" fmla="*/ 247778 h 622300"/>
                <a:gd name="connsiteX46" fmla="*/ 1510652 w 1721798"/>
                <a:gd name="connsiteY46" fmla="*/ 258094 h 622300"/>
                <a:gd name="connsiteX47" fmla="*/ 1503530 w 1721798"/>
                <a:gd name="connsiteY47" fmla="*/ 269216 h 622300"/>
                <a:gd name="connsiteX48" fmla="*/ 1497186 w 1721798"/>
                <a:gd name="connsiteY48" fmla="*/ 280337 h 622300"/>
                <a:gd name="connsiteX49" fmla="*/ 1489226 w 1721798"/>
                <a:gd name="connsiteY49" fmla="*/ 291459 h 622300"/>
                <a:gd name="connsiteX50" fmla="*/ 1482882 w 1721798"/>
                <a:gd name="connsiteY50" fmla="*/ 300165 h 622300"/>
                <a:gd name="connsiteX51" fmla="*/ 1478932 w 1721798"/>
                <a:gd name="connsiteY51" fmla="*/ 308116 h 622300"/>
                <a:gd name="connsiteX52" fmla="*/ 1474922 w 1721798"/>
                <a:gd name="connsiteY52" fmla="*/ 312091 h 622300"/>
                <a:gd name="connsiteX53" fmla="*/ 1474144 w 1721798"/>
                <a:gd name="connsiteY53" fmla="*/ 314457 h 622300"/>
                <a:gd name="connsiteX54" fmla="*/ 1475760 w 1721798"/>
                <a:gd name="connsiteY54" fmla="*/ 314457 h 622300"/>
                <a:gd name="connsiteX55" fmla="*/ 1481266 w 1721798"/>
                <a:gd name="connsiteY55" fmla="*/ 312091 h 622300"/>
                <a:gd name="connsiteX56" fmla="*/ 1489226 w 1721798"/>
                <a:gd name="connsiteY56" fmla="*/ 311286 h 622300"/>
                <a:gd name="connsiteX57" fmla="*/ 1499520 w 1721798"/>
                <a:gd name="connsiteY57" fmla="*/ 309676 h 622300"/>
                <a:gd name="connsiteX58" fmla="*/ 1511430 w 1721798"/>
                <a:gd name="connsiteY58" fmla="*/ 308921 h 622300"/>
                <a:gd name="connsiteX59" fmla="*/ 1524178 w 1721798"/>
                <a:gd name="connsiteY59" fmla="*/ 307311 h 622300"/>
                <a:gd name="connsiteX60" fmla="*/ 1536865 w 1721798"/>
                <a:gd name="connsiteY60" fmla="*/ 307311 h 622300"/>
                <a:gd name="connsiteX61" fmla="*/ 1551169 w 1721798"/>
                <a:gd name="connsiteY61" fmla="*/ 307311 h 622300"/>
                <a:gd name="connsiteX62" fmla="*/ 1560685 w 1721798"/>
                <a:gd name="connsiteY62" fmla="*/ 308116 h 622300"/>
                <a:gd name="connsiteX63" fmla="*/ 1572595 w 1721798"/>
                <a:gd name="connsiteY63" fmla="*/ 309676 h 622300"/>
                <a:gd name="connsiteX64" fmla="*/ 1585283 w 1721798"/>
                <a:gd name="connsiteY64" fmla="*/ 311286 h 622300"/>
                <a:gd name="connsiteX65" fmla="*/ 1599587 w 1721798"/>
                <a:gd name="connsiteY65" fmla="*/ 315262 h 622300"/>
                <a:gd name="connsiteX66" fmla="*/ 1613053 w 1721798"/>
                <a:gd name="connsiteY66" fmla="*/ 318432 h 622300"/>
                <a:gd name="connsiteX67" fmla="*/ 1627357 w 1721798"/>
                <a:gd name="connsiteY67" fmla="*/ 322408 h 622300"/>
                <a:gd name="connsiteX68" fmla="*/ 1641601 w 1721798"/>
                <a:gd name="connsiteY68" fmla="*/ 327138 h 622300"/>
                <a:gd name="connsiteX69" fmla="*/ 1655905 w 1721798"/>
                <a:gd name="connsiteY69" fmla="*/ 330309 h 622300"/>
                <a:gd name="connsiteX70" fmla="*/ 1668593 w 1721798"/>
                <a:gd name="connsiteY70" fmla="*/ 335089 h 622300"/>
                <a:gd name="connsiteX71" fmla="*/ 1681340 w 1721798"/>
                <a:gd name="connsiteY71" fmla="*/ 339065 h 622300"/>
                <a:gd name="connsiteX72" fmla="*/ 1692412 w 1721798"/>
                <a:gd name="connsiteY72" fmla="*/ 343846 h 622300"/>
                <a:gd name="connsiteX73" fmla="*/ 1702766 w 1721798"/>
                <a:gd name="connsiteY73" fmla="*/ 346211 h 622300"/>
                <a:gd name="connsiteX74" fmla="*/ 1710666 w 1721798"/>
                <a:gd name="connsiteY74" fmla="*/ 348576 h 622300"/>
                <a:gd name="connsiteX75" fmla="*/ 1716232 w 1721798"/>
                <a:gd name="connsiteY75" fmla="*/ 351747 h 622300"/>
                <a:gd name="connsiteX76" fmla="*/ 1721020 w 1721798"/>
                <a:gd name="connsiteY76" fmla="*/ 352552 h 622300"/>
                <a:gd name="connsiteX77" fmla="*/ 1721798 w 1721798"/>
                <a:gd name="connsiteY77" fmla="*/ 353357 h 622300"/>
                <a:gd name="connsiteX78" fmla="*/ 1596415 w 1721798"/>
                <a:gd name="connsiteY78" fmla="*/ 408914 h 622300"/>
                <a:gd name="connsiteX79" fmla="*/ 1697200 w 1721798"/>
                <a:gd name="connsiteY79" fmla="*/ 506543 h 622300"/>
                <a:gd name="connsiteX80" fmla="*/ 1695584 w 1721798"/>
                <a:gd name="connsiteY80" fmla="*/ 506543 h 622300"/>
                <a:gd name="connsiteX81" fmla="*/ 1690018 w 1721798"/>
                <a:gd name="connsiteY81" fmla="*/ 504932 h 622300"/>
                <a:gd name="connsiteX82" fmla="*/ 1682118 w 1721798"/>
                <a:gd name="connsiteY82" fmla="*/ 503372 h 622300"/>
                <a:gd name="connsiteX83" fmla="*/ 1671765 w 1721798"/>
                <a:gd name="connsiteY83" fmla="*/ 501762 h 622300"/>
                <a:gd name="connsiteX84" fmla="*/ 1659915 w 1721798"/>
                <a:gd name="connsiteY84" fmla="*/ 498592 h 622300"/>
                <a:gd name="connsiteX85" fmla="*/ 1644833 w 1721798"/>
                <a:gd name="connsiteY85" fmla="*/ 496226 h 622300"/>
                <a:gd name="connsiteX86" fmla="*/ 1630529 w 1721798"/>
                <a:gd name="connsiteY86" fmla="*/ 493056 h 622300"/>
                <a:gd name="connsiteX87" fmla="*/ 1614669 w 1721798"/>
                <a:gd name="connsiteY87" fmla="*/ 490691 h 622300"/>
                <a:gd name="connsiteX88" fmla="*/ 1599587 w 1721798"/>
                <a:gd name="connsiteY88" fmla="*/ 488275 h 622300"/>
                <a:gd name="connsiteX89" fmla="*/ 1583667 w 1721798"/>
                <a:gd name="connsiteY89" fmla="*/ 485105 h 622300"/>
                <a:gd name="connsiteX90" fmla="*/ 1569423 w 1721798"/>
                <a:gd name="connsiteY90" fmla="*/ 482740 h 622300"/>
                <a:gd name="connsiteX91" fmla="*/ 1555119 w 1721798"/>
                <a:gd name="connsiteY91" fmla="*/ 480374 h 622300"/>
                <a:gd name="connsiteX92" fmla="*/ 1543209 w 1721798"/>
                <a:gd name="connsiteY92" fmla="*/ 478764 h 622300"/>
                <a:gd name="connsiteX93" fmla="*/ 1533693 w 1721798"/>
                <a:gd name="connsiteY93" fmla="*/ 477959 h 622300"/>
                <a:gd name="connsiteX94" fmla="*/ 1525734 w 1721798"/>
                <a:gd name="connsiteY94" fmla="*/ 477154 h 622300"/>
                <a:gd name="connsiteX95" fmla="*/ 1521784 w 1721798"/>
                <a:gd name="connsiteY95" fmla="*/ 477154 h 622300"/>
                <a:gd name="connsiteX96" fmla="*/ 1512268 w 1721798"/>
                <a:gd name="connsiteY96" fmla="*/ 477959 h 622300"/>
                <a:gd name="connsiteX97" fmla="*/ 1497964 w 1721798"/>
                <a:gd name="connsiteY97" fmla="*/ 479569 h 622300"/>
                <a:gd name="connsiteX98" fmla="*/ 1479710 w 1721798"/>
                <a:gd name="connsiteY98" fmla="*/ 481129 h 622300"/>
                <a:gd name="connsiteX99" fmla="*/ 1459062 w 1721798"/>
                <a:gd name="connsiteY99" fmla="*/ 484300 h 622300"/>
                <a:gd name="connsiteX100" fmla="*/ 1437636 w 1721798"/>
                <a:gd name="connsiteY100" fmla="*/ 488275 h 622300"/>
                <a:gd name="connsiteX101" fmla="*/ 1416210 w 1721798"/>
                <a:gd name="connsiteY101" fmla="*/ 493056 h 622300"/>
                <a:gd name="connsiteX102" fmla="*/ 1397956 w 1721798"/>
                <a:gd name="connsiteY102" fmla="*/ 498592 h 622300"/>
                <a:gd name="connsiteX103" fmla="*/ 1383653 w 1721798"/>
                <a:gd name="connsiteY103" fmla="*/ 506543 h 622300"/>
                <a:gd name="connsiteX104" fmla="*/ 1370965 w 1721798"/>
                <a:gd name="connsiteY104" fmla="*/ 514494 h 622300"/>
                <a:gd name="connsiteX105" fmla="*/ 1357439 w 1721798"/>
                <a:gd name="connsiteY105" fmla="*/ 521640 h 622300"/>
                <a:gd name="connsiteX106" fmla="*/ 1344751 w 1721798"/>
                <a:gd name="connsiteY106" fmla="*/ 529541 h 622300"/>
                <a:gd name="connsiteX107" fmla="*/ 1332063 w 1721798"/>
                <a:gd name="connsiteY107" fmla="*/ 537492 h 622300"/>
                <a:gd name="connsiteX108" fmla="*/ 1318597 w 1721798"/>
                <a:gd name="connsiteY108" fmla="*/ 544638 h 622300"/>
                <a:gd name="connsiteX109" fmla="*/ 1305071 w 1721798"/>
                <a:gd name="connsiteY109" fmla="*/ 551784 h 622300"/>
                <a:gd name="connsiteX110" fmla="*/ 1290767 w 1721798"/>
                <a:gd name="connsiteY110" fmla="*/ 559735 h 622300"/>
                <a:gd name="connsiteX111" fmla="*/ 1277301 w 1721798"/>
                <a:gd name="connsiteY111" fmla="*/ 567686 h 622300"/>
                <a:gd name="connsiteX112" fmla="*/ 1267785 w 1721798"/>
                <a:gd name="connsiteY112" fmla="*/ 571611 h 622300"/>
                <a:gd name="connsiteX113" fmla="*/ 1256653 w 1721798"/>
                <a:gd name="connsiteY113" fmla="*/ 575587 h 622300"/>
                <a:gd name="connsiteX114" fmla="*/ 1242350 w 1721798"/>
                <a:gd name="connsiteY114" fmla="*/ 579563 h 622300"/>
                <a:gd name="connsiteX115" fmla="*/ 1227268 w 1721798"/>
                <a:gd name="connsiteY115" fmla="*/ 581928 h 622300"/>
                <a:gd name="connsiteX116" fmla="*/ 1209852 w 1721798"/>
                <a:gd name="connsiteY116" fmla="*/ 583538 h 622300"/>
                <a:gd name="connsiteX117" fmla="*/ 1191598 w 1721798"/>
                <a:gd name="connsiteY117" fmla="*/ 583538 h 622300"/>
                <a:gd name="connsiteX118" fmla="*/ 1170950 w 1721798"/>
                <a:gd name="connsiteY118" fmla="*/ 581928 h 622300"/>
                <a:gd name="connsiteX119" fmla="*/ 1151080 w 1721798"/>
                <a:gd name="connsiteY119" fmla="*/ 578003 h 622300"/>
                <a:gd name="connsiteX120" fmla="*/ 1143958 w 1721798"/>
                <a:gd name="connsiteY120" fmla="*/ 574782 h 622300"/>
                <a:gd name="connsiteX121" fmla="*/ 1138392 w 1721798"/>
                <a:gd name="connsiteY121" fmla="*/ 568441 h 622300"/>
                <a:gd name="connsiteX122" fmla="*/ 1132826 w 1721798"/>
                <a:gd name="connsiteY122" fmla="*/ 559735 h 622300"/>
                <a:gd name="connsiteX123" fmla="*/ 1128876 w 1721798"/>
                <a:gd name="connsiteY123" fmla="*/ 550224 h 622300"/>
                <a:gd name="connsiteX124" fmla="*/ 1126482 w 1721798"/>
                <a:gd name="connsiteY124" fmla="*/ 539857 h 622300"/>
                <a:gd name="connsiteX125" fmla="*/ 1124926 w 1721798"/>
                <a:gd name="connsiteY125" fmla="*/ 531151 h 622300"/>
                <a:gd name="connsiteX126" fmla="*/ 1123310 w 1721798"/>
                <a:gd name="connsiteY126" fmla="*/ 522395 h 622300"/>
                <a:gd name="connsiteX127" fmla="*/ 1124926 w 1721798"/>
                <a:gd name="connsiteY127" fmla="*/ 516859 h 622300"/>
                <a:gd name="connsiteX128" fmla="*/ 1136776 w 1721798"/>
                <a:gd name="connsiteY128" fmla="*/ 482740 h 622300"/>
                <a:gd name="connsiteX129" fmla="*/ 1151080 w 1721798"/>
                <a:gd name="connsiteY129" fmla="*/ 450180 h 622300"/>
                <a:gd name="connsiteX130" fmla="*/ 1165384 w 1721798"/>
                <a:gd name="connsiteY130" fmla="*/ 420036 h 622300"/>
                <a:gd name="connsiteX131" fmla="*/ 1180466 w 1721798"/>
                <a:gd name="connsiteY131" fmla="*/ 393817 h 622300"/>
                <a:gd name="connsiteX132" fmla="*/ 1193932 w 1721798"/>
                <a:gd name="connsiteY132" fmla="*/ 372379 h 622300"/>
                <a:gd name="connsiteX133" fmla="*/ 1205064 w 1721798"/>
                <a:gd name="connsiteY133" fmla="*/ 356527 h 622300"/>
                <a:gd name="connsiteX134" fmla="*/ 1212186 w 1721798"/>
                <a:gd name="connsiteY134" fmla="*/ 345406 h 622300"/>
                <a:gd name="connsiteX135" fmla="*/ 1215358 w 1721798"/>
                <a:gd name="connsiteY135" fmla="*/ 341430 h 622300"/>
                <a:gd name="connsiteX136" fmla="*/ 1099050 w 1721798"/>
                <a:gd name="connsiteY136" fmla="*/ 340794 h 622300"/>
                <a:gd name="connsiteX137" fmla="*/ 414349 w 1721798"/>
                <a:gd name="connsiteY137" fmla="*/ 593737 h 622300"/>
                <a:gd name="connsiteX138" fmla="*/ 372299 w 1721798"/>
                <a:gd name="connsiteY138" fmla="*/ 610414 h 622300"/>
                <a:gd name="connsiteX139" fmla="*/ 360360 w 1721798"/>
                <a:gd name="connsiteY139" fmla="*/ 615144 h 622300"/>
                <a:gd name="connsiteX140" fmla="*/ 349258 w 1721798"/>
                <a:gd name="connsiteY140" fmla="*/ 619126 h 622300"/>
                <a:gd name="connsiteX141" fmla="*/ 340513 w 1721798"/>
                <a:gd name="connsiteY141" fmla="*/ 621491 h 622300"/>
                <a:gd name="connsiteX142" fmla="*/ 331769 w 1721798"/>
                <a:gd name="connsiteY142" fmla="*/ 622300 h 622300"/>
                <a:gd name="connsiteX143" fmla="*/ 325457 w 1721798"/>
                <a:gd name="connsiteY143" fmla="*/ 622300 h 622300"/>
                <a:gd name="connsiteX144" fmla="*/ 311161 w 1721798"/>
                <a:gd name="connsiteY144" fmla="*/ 619126 h 622300"/>
                <a:gd name="connsiteX145" fmla="*/ 295269 w 1721798"/>
                <a:gd name="connsiteY145" fmla="*/ 610414 h 622300"/>
                <a:gd name="connsiteX146" fmla="*/ 280213 w 1721798"/>
                <a:gd name="connsiteY146" fmla="*/ 598466 h 622300"/>
                <a:gd name="connsiteX147" fmla="*/ 263559 w 1721798"/>
                <a:gd name="connsiteY147" fmla="*/ 584215 h 622300"/>
                <a:gd name="connsiteX148" fmla="*/ 247667 w 1721798"/>
                <a:gd name="connsiteY148" fmla="*/ 566729 h 622300"/>
                <a:gd name="connsiteX149" fmla="*/ 232535 w 1721798"/>
                <a:gd name="connsiteY149" fmla="*/ 548495 h 622300"/>
                <a:gd name="connsiteX150" fmla="*/ 216718 w 1721798"/>
                <a:gd name="connsiteY150" fmla="*/ 528644 h 622300"/>
                <a:gd name="connsiteX151" fmla="*/ 202422 w 1721798"/>
                <a:gd name="connsiteY151" fmla="*/ 507237 h 622300"/>
                <a:gd name="connsiteX152" fmla="*/ 188126 w 1721798"/>
                <a:gd name="connsiteY152" fmla="*/ 487385 h 622300"/>
                <a:gd name="connsiteX153" fmla="*/ 175428 w 1721798"/>
                <a:gd name="connsiteY153" fmla="*/ 467534 h 622300"/>
                <a:gd name="connsiteX154" fmla="*/ 163489 w 1721798"/>
                <a:gd name="connsiteY154" fmla="*/ 447683 h 622300"/>
                <a:gd name="connsiteX155" fmla="*/ 153984 w 1721798"/>
                <a:gd name="connsiteY155" fmla="*/ 431005 h 622300"/>
                <a:gd name="connsiteX156" fmla="*/ 145239 w 1721798"/>
                <a:gd name="connsiteY156" fmla="*/ 415945 h 622300"/>
                <a:gd name="connsiteX157" fmla="*/ 138928 w 1721798"/>
                <a:gd name="connsiteY157" fmla="*/ 403997 h 622300"/>
                <a:gd name="connsiteX158" fmla="*/ 134137 w 1721798"/>
                <a:gd name="connsiteY158" fmla="*/ 395285 h 622300"/>
                <a:gd name="connsiteX159" fmla="*/ 132540 w 1721798"/>
                <a:gd name="connsiteY159" fmla="*/ 390556 h 622300"/>
                <a:gd name="connsiteX160" fmla="*/ 133377 w 1721798"/>
                <a:gd name="connsiteY160" fmla="*/ 384146 h 622300"/>
                <a:gd name="connsiteX161" fmla="*/ 137331 w 1721798"/>
                <a:gd name="connsiteY161" fmla="*/ 373069 h 622300"/>
                <a:gd name="connsiteX162" fmla="*/ 143642 w 1721798"/>
                <a:gd name="connsiteY162" fmla="*/ 361183 h 622300"/>
                <a:gd name="connsiteX163" fmla="*/ 151627 w 1721798"/>
                <a:gd name="connsiteY163" fmla="*/ 347679 h 622300"/>
                <a:gd name="connsiteX164" fmla="*/ 161892 w 1721798"/>
                <a:gd name="connsiteY164" fmla="*/ 334175 h 622300"/>
                <a:gd name="connsiteX165" fmla="*/ 170637 w 1721798"/>
                <a:gd name="connsiteY165" fmla="*/ 320671 h 622300"/>
                <a:gd name="connsiteX166" fmla="*/ 180218 w 1721798"/>
                <a:gd name="connsiteY166" fmla="*/ 311150 h 622300"/>
                <a:gd name="connsiteX167" fmla="*/ 187290 w 1721798"/>
                <a:gd name="connsiteY167" fmla="*/ 303994 h 622300"/>
                <a:gd name="connsiteX168" fmla="*/ 207973 w 1721798"/>
                <a:gd name="connsiteY168" fmla="*/ 288934 h 622300"/>
                <a:gd name="connsiteX169" fmla="*/ 228580 w 1721798"/>
                <a:gd name="connsiteY169" fmla="*/ 274621 h 622300"/>
                <a:gd name="connsiteX170" fmla="*/ 250024 w 1721798"/>
                <a:gd name="connsiteY170" fmla="*/ 260370 h 622300"/>
                <a:gd name="connsiteX171" fmla="*/ 269871 w 1721798"/>
                <a:gd name="connsiteY171" fmla="*/ 247675 h 622300"/>
                <a:gd name="connsiteX172" fmla="*/ 287360 w 1721798"/>
                <a:gd name="connsiteY172" fmla="*/ 238154 h 622300"/>
                <a:gd name="connsiteX173" fmla="*/ 300820 w 1721798"/>
                <a:gd name="connsiteY173" fmla="*/ 229380 h 622300"/>
                <a:gd name="connsiteX174" fmla="*/ 310325 w 1721798"/>
                <a:gd name="connsiteY174" fmla="*/ 223841 h 622300"/>
                <a:gd name="connsiteX175" fmla="*/ 313519 w 1721798"/>
                <a:gd name="connsiteY175" fmla="*/ 222223 h 622300"/>
                <a:gd name="connsiteX176" fmla="*/ 311161 w 1721798"/>
                <a:gd name="connsiteY176" fmla="*/ 221477 h 622300"/>
                <a:gd name="connsiteX177" fmla="*/ 304774 w 1721798"/>
                <a:gd name="connsiteY177" fmla="*/ 219859 h 622300"/>
                <a:gd name="connsiteX178" fmla="*/ 293672 w 1721798"/>
                <a:gd name="connsiteY178" fmla="*/ 216685 h 622300"/>
                <a:gd name="connsiteX179" fmla="*/ 277779 w 1721798"/>
                <a:gd name="connsiteY179" fmla="*/ 213511 h 622300"/>
                <a:gd name="connsiteX180" fmla="*/ 259529 w 1721798"/>
                <a:gd name="connsiteY180" fmla="*/ 210337 h 622300"/>
                <a:gd name="connsiteX181" fmla="*/ 238162 w 1721798"/>
                <a:gd name="connsiteY181" fmla="*/ 207973 h 622300"/>
                <a:gd name="connsiteX182" fmla="*/ 212688 w 1721798"/>
                <a:gd name="connsiteY182" fmla="*/ 206355 h 622300"/>
                <a:gd name="connsiteX183" fmla="*/ 185769 w 1721798"/>
                <a:gd name="connsiteY183" fmla="*/ 207973 h 622300"/>
                <a:gd name="connsiteX184" fmla="*/ 167519 w 1721798"/>
                <a:gd name="connsiteY184" fmla="*/ 209528 h 622300"/>
                <a:gd name="connsiteX185" fmla="*/ 145239 w 1721798"/>
                <a:gd name="connsiteY185" fmla="*/ 214320 h 622300"/>
                <a:gd name="connsiteX186" fmla="*/ 121438 w 1721798"/>
                <a:gd name="connsiteY186" fmla="*/ 218303 h 622300"/>
                <a:gd name="connsiteX187" fmla="*/ 97637 w 1721798"/>
                <a:gd name="connsiteY187" fmla="*/ 223841 h 622300"/>
                <a:gd name="connsiteX188" fmla="*/ 74597 w 1721798"/>
                <a:gd name="connsiteY188" fmla="*/ 229380 h 622300"/>
                <a:gd name="connsiteX189" fmla="*/ 57944 w 1721798"/>
                <a:gd name="connsiteY189" fmla="*/ 234172 h 622300"/>
                <a:gd name="connsiteX190" fmla="*/ 44484 w 1721798"/>
                <a:gd name="connsiteY190" fmla="*/ 238154 h 622300"/>
                <a:gd name="connsiteX191" fmla="*/ 40454 w 1721798"/>
                <a:gd name="connsiteY191" fmla="*/ 238901 h 622300"/>
                <a:gd name="connsiteX192" fmla="*/ 61898 w 1721798"/>
                <a:gd name="connsiteY192" fmla="*/ 186503 h 622300"/>
                <a:gd name="connsiteX193" fmla="*/ 110336 w 1721798"/>
                <a:gd name="connsiteY193" fmla="*/ 131741 h 622300"/>
                <a:gd name="connsiteX194" fmla="*/ 108739 w 1721798"/>
                <a:gd name="connsiteY194" fmla="*/ 130994 h 622300"/>
                <a:gd name="connsiteX195" fmla="*/ 102428 w 1721798"/>
                <a:gd name="connsiteY195" fmla="*/ 129376 h 622300"/>
                <a:gd name="connsiteX196" fmla="*/ 94444 w 1721798"/>
                <a:gd name="connsiteY196" fmla="*/ 126203 h 622300"/>
                <a:gd name="connsiteX197" fmla="*/ 84102 w 1721798"/>
                <a:gd name="connsiteY197" fmla="*/ 123029 h 622300"/>
                <a:gd name="connsiteX198" fmla="*/ 73000 w 1721798"/>
                <a:gd name="connsiteY198" fmla="*/ 119046 h 622300"/>
                <a:gd name="connsiteX199" fmla="*/ 63495 w 1721798"/>
                <a:gd name="connsiteY199" fmla="*/ 114317 h 622300"/>
                <a:gd name="connsiteX200" fmla="*/ 53990 w 1721798"/>
                <a:gd name="connsiteY200" fmla="*/ 109525 h 622300"/>
                <a:gd name="connsiteX201" fmla="*/ 47602 w 1721798"/>
                <a:gd name="connsiteY201" fmla="*/ 106351 h 622300"/>
                <a:gd name="connsiteX202" fmla="*/ 42051 w 1721798"/>
                <a:gd name="connsiteY202" fmla="*/ 101622 h 622300"/>
                <a:gd name="connsiteX203" fmla="*/ 34903 w 1721798"/>
                <a:gd name="connsiteY203" fmla="*/ 95274 h 622300"/>
                <a:gd name="connsiteX204" fmla="*/ 27755 w 1721798"/>
                <a:gd name="connsiteY204" fmla="*/ 88118 h 622300"/>
                <a:gd name="connsiteX205" fmla="*/ 19847 w 1721798"/>
                <a:gd name="connsiteY205" fmla="*/ 80961 h 622300"/>
                <a:gd name="connsiteX206" fmla="*/ 12699 w 1721798"/>
                <a:gd name="connsiteY206" fmla="*/ 72996 h 622300"/>
                <a:gd name="connsiteX207" fmla="*/ 6388 w 1721798"/>
                <a:gd name="connsiteY207" fmla="*/ 66648 h 622300"/>
                <a:gd name="connsiteX208" fmla="*/ 2358 w 1721798"/>
                <a:gd name="connsiteY208" fmla="*/ 61110 h 622300"/>
                <a:gd name="connsiteX209" fmla="*/ 0 w 1721798"/>
                <a:gd name="connsiteY209" fmla="*/ 57127 h 622300"/>
                <a:gd name="connsiteX210" fmla="*/ 761 w 1721798"/>
                <a:gd name="connsiteY210" fmla="*/ 55571 h 622300"/>
                <a:gd name="connsiteX211" fmla="*/ 3954 w 1721798"/>
                <a:gd name="connsiteY211" fmla="*/ 54762 h 622300"/>
                <a:gd name="connsiteX212" fmla="*/ 9505 w 1721798"/>
                <a:gd name="connsiteY212" fmla="*/ 52398 h 622300"/>
                <a:gd name="connsiteX213" fmla="*/ 15893 w 1721798"/>
                <a:gd name="connsiteY213" fmla="*/ 49224 h 622300"/>
                <a:gd name="connsiteX214" fmla="*/ 23801 w 1721798"/>
                <a:gd name="connsiteY214" fmla="*/ 46050 h 622300"/>
                <a:gd name="connsiteX215" fmla="*/ 32546 w 1721798"/>
                <a:gd name="connsiteY215" fmla="*/ 41259 h 622300"/>
                <a:gd name="connsiteX216" fmla="*/ 44484 w 1721798"/>
                <a:gd name="connsiteY216" fmla="*/ 36529 h 622300"/>
                <a:gd name="connsiteX217" fmla="*/ 57944 w 1721798"/>
                <a:gd name="connsiteY217" fmla="*/ 32546 h 622300"/>
                <a:gd name="connsiteX218" fmla="*/ 71403 w 1721798"/>
                <a:gd name="connsiteY218" fmla="*/ 27755 h 622300"/>
                <a:gd name="connsiteX219" fmla="*/ 86535 w 1721798"/>
                <a:gd name="connsiteY219" fmla="*/ 22216 h 622300"/>
                <a:gd name="connsiteX220" fmla="*/ 103188 w 1721798"/>
                <a:gd name="connsiteY220" fmla="*/ 17487 h 622300"/>
                <a:gd name="connsiteX221" fmla="*/ 120678 w 1721798"/>
                <a:gd name="connsiteY221" fmla="*/ 14313 h 622300"/>
                <a:gd name="connsiteX222" fmla="*/ 139688 w 1721798"/>
                <a:gd name="connsiteY222" fmla="*/ 10330 h 622300"/>
                <a:gd name="connsiteX223" fmla="*/ 158775 w 1721798"/>
                <a:gd name="connsiteY223" fmla="*/ 6348 h 622300"/>
                <a:gd name="connsiteX224" fmla="*/ 180218 w 1721798"/>
                <a:gd name="connsiteY224" fmla="*/ 3983 h 622300"/>
                <a:gd name="connsiteX225" fmla="*/ 200825 w 1721798"/>
                <a:gd name="connsiteY225" fmla="*/ 2365 h 622300"/>
                <a:gd name="connsiteX226" fmla="*/ 211167 w 1721798"/>
                <a:gd name="connsiteY226" fmla="*/ 809 h 622300"/>
                <a:gd name="connsiteX227" fmla="*/ 221433 w 1721798"/>
                <a:gd name="connsiteY227" fmla="*/ 809 h 622300"/>
                <a:gd name="connsiteX228" fmla="*/ 232535 w 1721798"/>
                <a:gd name="connsiteY228" fmla="*/ 809 h 622300"/>
                <a:gd name="connsiteX229" fmla="*/ 242876 w 1721798"/>
                <a:gd name="connsiteY22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162051 w 1721798"/>
                <a:gd name="connsiteY25" fmla="*/ 80963 h 622300"/>
                <a:gd name="connsiteX26" fmla="*/ 1225712 w 1721798"/>
                <a:gd name="connsiteY26" fmla="*/ 80300 h 622300"/>
                <a:gd name="connsiteX27" fmla="*/ 1230440 w 1721798"/>
                <a:gd name="connsiteY27" fmla="*/ 81105 h 622300"/>
                <a:gd name="connsiteX28" fmla="*/ 1271735 w 1721798"/>
                <a:gd name="connsiteY28" fmla="*/ 88251 h 622300"/>
                <a:gd name="connsiteX29" fmla="*/ 1285261 w 1721798"/>
                <a:gd name="connsiteY29" fmla="*/ 91422 h 622300"/>
                <a:gd name="connsiteX30" fmla="*/ 1301121 w 1721798"/>
                <a:gd name="connsiteY30" fmla="*/ 93787 h 622300"/>
                <a:gd name="connsiteX31" fmla="*/ 1349539 w 1721798"/>
                <a:gd name="connsiteY31" fmla="*/ 103298 h 622300"/>
                <a:gd name="connsiteX32" fmla="*/ 1365399 w 1721798"/>
                <a:gd name="connsiteY32" fmla="*/ 106519 h 622300"/>
                <a:gd name="connsiteX33" fmla="*/ 1407472 w 1721798"/>
                <a:gd name="connsiteY33" fmla="*/ 116835 h 622300"/>
                <a:gd name="connsiteX34" fmla="*/ 1417766 w 1721798"/>
                <a:gd name="connsiteY34" fmla="*/ 119200 h 622300"/>
                <a:gd name="connsiteX35" fmla="*/ 1436020 w 1721798"/>
                <a:gd name="connsiteY35" fmla="*/ 126346 h 622300"/>
                <a:gd name="connsiteX36" fmla="*/ 1465406 w 1721798"/>
                <a:gd name="connsiteY36" fmla="*/ 141443 h 622300"/>
                <a:gd name="connsiteX37" fmla="*/ 1476538 w 1721798"/>
                <a:gd name="connsiteY37" fmla="*/ 148539 h 622300"/>
                <a:gd name="connsiteX38" fmla="*/ 1486054 w 1721798"/>
                <a:gd name="connsiteY38" fmla="*/ 157295 h 622300"/>
                <a:gd name="connsiteX39" fmla="*/ 1500358 w 1721798"/>
                <a:gd name="connsiteY39" fmla="*/ 172393 h 622300"/>
                <a:gd name="connsiteX40" fmla="*/ 1506702 w 1721798"/>
                <a:gd name="connsiteY40" fmla="*/ 178733 h 622300"/>
                <a:gd name="connsiteX41" fmla="*/ 1516996 w 1721798"/>
                <a:gd name="connsiteY41" fmla="*/ 193831 h 622300"/>
                <a:gd name="connsiteX42" fmla="*/ 1523340 w 1721798"/>
                <a:gd name="connsiteY42" fmla="*/ 208877 h 622300"/>
                <a:gd name="connsiteX43" fmla="*/ 1524178 w 1721798"/>
                <a:gd name="connsiteY43" fmla="*/ 227145 h 622300"/>
                <a:gd name="connsiteX44" fmla="*/ 1516996 w 1721798"/>
                <a:gd name="connsiteY44" fmla="*/ 247778 h 622300"/>
                <a:gd name="connsiteX45" fmla="*/ 1510652 w 1721798"/>
                <a:gd name="connsiteY45" fmla="*/ 258094 h 622300"/>
                <a:gd name="connsiteX46" fmla="*/ 1503530 w 1721798"/>
                <a:gd name="connsiteY46" fmla="*/ 269216 h 622300"/>
                <a:gd name="connsiteX47" fmla="*/ 1497186 w 1721798"/>
                <a:gd name="connsiteY47" fmla="*/ 280337 h 622300"/>
                <a:gd name="connsiteX48" fmla="*/ 1489226 w 1721798"/>
                <a:gd name="connsiteY48" fmla="*/ 291459 h 622300"/>
                <a:gd name="connsiteX49" fmla="*/ 1482882 w 1721798"/>
                <a:gd name="connsiteY49" fmla="*/ 300165 h 622300"/>
                <a:gd name="connsiteX50" fmla="*/ 1478932 w 1721798"/>
                <a:gd name="connsiteY50" fmla="*/ 308116 h 622300"/>
                <a:gd name="connsiteX51" fmla="*/ 1474922 w 1721798"/>
                <a:gd name="connsiteY51" fmla="*/ 312091 h 622300"/>
                <a:gd name="connsiteX52" fmla="*/ 1474144 w 1721798"/>
                <a:gd name="connsiteY52" fmla="*/ 314457 h 622300"/>
                <a:gd name="connsiteX53" fmla="*/ 1475760 w 1721798"/>
                <a:gd name="connsiteY53" fmla="*/ 314457 h 622300"/>
                <a:gd name="connsiteX54" fmla="*/ 1481266 w 1721798"/>
                <a:gd name="connsiteY54" fmla="*/ 312091 h 622300"/>
                <a:gd name="connsiteX55" fmla="*/ 1489226 w 1721798"/>
                <a:gd name="connsiteY55" fmla="*/ 311286 h 622300"/>
                <a:gd name="connsiteX56" fmla="*/ 1499520 w 1721798"/>
                <a:gd name="connsiteY56" fmla="*/ 309676 h 622300"/>
                <a:gd name="connsiteX57" fmla="*/ 1511430 w 1721798"/>
                <a:gd name="connsiteY57" fmla="*/ 308921 h 622300"/>
                <a:gd name="connsiteX58" fmla="*/ 1524178 w 1721798"/>
                <a:gd name="connsiteY58" fmla="*/ 307311 h 622300"/>
                <a:gd name="connsiteX59" fmla="*/ 1536865 w 1721798"/>
                <a:gd name="connsiteY59" fmla="*/ 307311 h 622300"/>
                <a:gd name="connsiteX60" fmla="*/ 1551169 w 1721798"/>
                <a:gd name="connsiteY60" fmla="*/ 307311 h 622300"/>
                <a:gd name="connsiteX61" fmla="*/ 1560685 w 1721798"/>
                <a:gd name="connsiteY61" fmla="*/ 308116 h 622300"/>
                <a:gd name="connsiteX62" fmla="*/ 1572595 w 1721798"/>
                <a:gd name="connsiteY62" fmla="*/ 309676 h 622300"/>
                <a:gd name="connsiteX63" fmla="*/ 1585283 w 1721798"/>
                <a:gd name="connsiteY63" fmla="*/ 311286 h 622300"/>
                <a:gd name="connsiteX64" fmla="*/ 1599587 w 1721798"/>
                <a:gd name="connsiteY64" fmla="*/ 315262 h 622300"/>
                <a:gd name="connsiteX65" fmla="*/ 1613053 w 1721798"/>
                <a:gd name="connsiteY65" fmla="*/ 318432 h 622300"/>
                <a:gd name="connsiteX66" fmla="*/ 1627357 w 1721798"/>
                <a:gd name="connsiteY66" fmla="*/ 322408 h 622300"/>
                <a:gd name="connsiteX67" fmla="*/ 1641601 w 1721798"/>
                <a:gd name="connsiteY67" fmla="*/ 327138 h 622300"/>
                <a:gd name="connsiteX68" fmla="*/ 1655905 w 1721798"/>
                <a:gd name="connsiteY68" fmla="*/ 330309 h 622300"/>
                <a:gd name="connsiteX69" fmla="*/ 1668593 w 1721798"/>
                <a:gd name="connsiteY69" fmla="*/ 335089 h 622300"/>
                <a:gd name="connsiteX70" fmla="*/ 1681340 w 1721798"/>
                <a:gd name="connsiteY70" fmla="*/ 339065 h 622300"/>
                <a:gd name="connsiteX71" fmla="*/ 1692412 w 1721798"/>
                <a:gd name="connsiteY71" fmla="*/ 343846 h 622300"/>
                <a:gd name="connsiteX72" fmla="*/ 1702766 w 1721798"/>
                <a:gd name="connsiteY72" fmla="*/ 346211 h 622300"/>
                <a:gd name="connsiteX73" fmla="*/ 1710666 w 1721798"/>
                <a:gd name="connsiteY73" fmla="*/ 348576 h 622300"/>
                <a:gd name="connsiteX74" fmla="*/ 1716232 w 1721798"/>
                <a:gd name="connsiteY74" fmla="*/ 351747 h 622300"/>
                <a:gd name="connsiteX75" fmla="*/ 1721020 w 1721798"/>
                <a:gd name="connsiteY75" fmla="*/ 352552 h 622300"/>
                <a:gd name="connsiteX76" fmla="*/ 1721798 w 1721798"/>
                <a:gd name="connsiteY76" fmla="*/ 353357 h 622300"/>
                <a:gd name="connsiteX77" fmla="*/ 1596415 w 1721798"/>
                <a:gd name="connsiteY77" fmla="*/ 408914 h 622300"/>
                <a:gd name="connsiteX78" fmla="*/ 1697200 w 1721798"/>
                <a:gd name="connsiteY78" fmla="*/ 506543 h 622300"/>
                <a:gd name="connsiteX79" fmla="*/ 1695584 w 1721798"/>
                <a:gd name="connsiteY79" fmla="*/ 506543 h 622300"/>
                <a:gd name="connsiteX80" fmla="*/ 1690018 w 1721798"/>
                <a:gd name="connsiteY80" fmla="*/ 504932 h 622300"/>
                <a:gd name="connsiteX81" fmla="*/ 1682118 w 1721798"/>
                <a:gd name="connsiteY81" fmla="*/ 503372 h 622300"/>
                <a:gd name="connsiteX82" fmla="*/ 1671765 w 1721798"/>
                <a:gd name="connsiteY82" fmla="*/ 501762 h 622300"/>
                <a:gd name="connsiteX83" fmla="*/ 1659915 w 1721798"/>
                <a:gd name="connsiteY83" fmla="*/ 498592 h 622300"/>
                <a:gd name="connsiteX84" fmla="*/ 1644833 w 1721798"/>
                <a:gd name="connsiteY84" fmla="*/ 496226 h 622300"/>
                <a:gd name="connsiteX85" fmla="*/ 1630529 w 1721798"/>
                <a:gd name="connsiteY85" fmla="*/ 493056 h 622300"/>
                <a:gd name="connsiteX86" fmla="*/ 1614669 w 1721798"/>
                <a:gd name="connsiteY86" fmla="*/ 490691 h 622300"/>
                <a:gd name="connsiteX87" fmla="*/ 1599587 w 1721798"/>
                <a:gd name="connsiteY87" fmla="*/ 488275 h 622300"/>
                <a:gd name="connsiteX88" fmla="*/ 1583667 w 1721798"/>
                <a:gd name="connsiteY88" fmla="*/ 485105 h 622300"/>
                <a:gd name="connsiteX89" fmla="*/ 1569423 w 1721798"/>
                <a:gd name="connsiteY89" fmla="*/ 482740 h 622300"/>
                <a:gd name="connsiteX90" fmla="*/ 1555119 w 1721798"/>
                <a:gd name="connsiteY90" fmla="*/ 480374 h 622300"/>
                <a:gd name="connsiteX91" fmla="*/ 1543209 w 1721798"/>
                <a:gd name="connsiteY91" fmla="*/ 478764 h 622300"/>
                <a:gd name="connsiteX92" fmla="*/ 1533693 w 1721798"/>
                <a:gd name="connsiteY92" fmla="*/ 477959 h 622300"/>
                <a:gd name="connsiteX93" fmla="*/ 1525734 w 1721798"/>
                <a:gd name="connsiteY93" fmla="*/ 477154 h 622300"/>
                <a:gd name="connsiteX94" fmla="*/ 1521784 w 1721798"/>
                <a:gd name="connsiteY94" fmla="*/ 477154 h 622300"/>
                <a:gd name="connsiteX95" fmla="*/ 1512268 w 1721798"/>
                <a:gd name="connsiteY95" fmla="*/ 477959 h 622300"/>
                <a:gd name="connsiteX96" fmla="*/ 1497964 w 1721798"/>
                <a:gd name="connsiteY96" fmla="*/ 479569 h 622300"/>
                <a:gd name="connsiteX97" fmla="*/ 1479710 w 1721798"/>
                <a:gd name="connsiteY97" fmla="*/ 481129 h 622300"/>
                <a:gd name="connsiteX98" fmla="*/ 1459062 w 1721798"/>
                <a:gd name="connsiteY98" fmla="*/ 484300 h 622300"/>
                <a:gd name="connsiteX99" fmla="*/ 1437636 w 1721798"/>
                <a:gd name="connsiteY99" fmla="*/ 488275 h 622300"/>
                <a:gd name="connsiteX100" fmla="*/ 1416210 w 1721798"/>
                <a:gd name="connsiteY100" fmla="*/ 493056 h 622300"/>
                <a:gd name="connsiteX101" fmla="*/ 1397956 w 1721798"/>
                <a:gd name="connsiteY101" fmla="*/ 498592 h 622300"/>
                <a:gd name="connsiteX102" fmla="*/ 1383653 w 1721798"/>
                <a:gd name="connsiteY102" fmla="*/ 506543 h 622300"/>
                <a:gd name="connsiteX103" fmla="*/ 1370965 w 1721798"/>
                <a:gd name="connsiteY103" fmla="*/ 514494 h 622300"/>
                <a:gd name="connsiteX104" fmla="*/ 1357439 w 1721798"/>
                <a:gd name="connsiteY104" fmla="*/ 521640 h 622300"/>
                <a:gd name="connsiteX105" fmla="*/ 1344751 w 1721798"/>
                <a:gd name="connsiteY105" fmla="*/ 529541 h 622300"/>
                <a:gd name="connsiteX106" fmla="*/ 1332063 w 1721798"/>
                <a:gd name="connsiteY106" fmla="*/ 537492 h 622300"/>
                <a:gd name="connsiteX107" fmla="*/ 1318597 w 1721798"/>
                <a:gd name="connsiteY107" fmla="*/ 544638 h 622300"/>
                <a:gd name="connsiteX108" fmla="*/ 1305071 w 1721798"/>
                <a:gd name="connsiteY108" fmla="*/ 551784 h 622300"/>
                <a:gd name="connsiteX109" fmla="*/ 1290767 w 1721798"/>
                <a:gd name="connsiteY109" fmla="*/ 559735 h 622300"/>
                <a:gd name="connsiteX110" fmla="*/ 1277301 w 1721798"/>
                <a:gd name="connsiteY110" fmla="*/ 567686 h 622300"/>
                <a:gd name="connsiteX111" fmla="*/ 1267785 w 1721798"/>
                <a:gd name="connsiteY111" fmla="*/ 571611 h 622300"/>
                <a:gd name="connsiteX112" fmla="*/ 1256653 w 1721798"/>
                <a:gd name="connsiteY112" fmla="*/ 575587 h 622300"/>
                <a:gd name="connsiteX113" fmla="*/ 1242350 w 1721798"/>
                <a:gd name="connsiteY113" fmla="*/ 579563 h 622300"/>
                <a:gd name="connsiteX114" fmla="*/ 1227268 w 1721798"/>
                <a:gd name="connsiteY114" fmla="*/ 581928 h 622300"/>
                <a:gd name="connsiteX115" fmla="*/ 1209852 w 1721798"/>
                <a:gd name="connsiteY115" fmla="*/ 583538 h 622300"/>
                <a:gd name="connsiteX116" fmla="*/ 1191598 w 1721798"/>
                <a:gd name="connsiteY116" fmla="*/ 583538 h 622300"/>
                <a:gd name="connsiteX117" fmla="*/ 1170950 w 1721798"/>
                <a:gd name="connsiteY117" fmla="*/ 581928 h 622300"/>
                <a:gd name="connsiteX118" fmla="*/ 1151080 w 1721798"/>
                <a:gd name="connsiteY118" fmla="*/ 578003 h 622300"/>
                <a:gd name="connsiteX119" fmla="*/ 1143958 w 1721798"/>
                <a:gd name="connsiteY119" fmla="*/ 574782 h 622300"/>
                <a:gd name="connsiteX120" fmla="*/ 1138392 w 1721798"/>
                <a:gd name="connsiteY120" fmla="*/ 568441 h 622300"/>
                <a:gd name="connsiteX121" fmla="*/ 1132826 w 1721798"/>
                <a:gd name="connsiteY121" fmla="*/ 559735 h 622300"/>
                <a:gd name="connsiteX122" fmla="*/ 1128876 w 1721798"/>
                <a:gd name="connsiteY122" fmla="*/ 550224 h 622300"/>
                <a:gd name="connsiteX123" fmla="*/ 1126482 w 1721798"/>
                <a:gd name="connsiteY123" fmla="*/ 539857 h 622300"/>
                <a:gd name="connsiteX124" fmla="*/ 1124926 w 1721798"/>
                <a:gd name="connsiteY124" fmla="*/ 531151 h 622300"/>
                <a:gd name="connsiteX125" fmla="*/ 1123310 w 1721798"/>
                <a:gd name="connsiteY125" fmla="*/ 522395 h 622300"/>
                <a:gd name="connsiteX126" fmla="*/ 1124926 w 1721798"/>
                <a:gd name="connsiteY126" fmla="*/ 516859 h 622300"/>
                <a:gd name="connsiteX127" fmla="*/ 1136776 w 1721798"/>
                <a:gd name="connsiteY127" fmla="*/ 482740 h 622300"/>
                <a:gd name="connsiteX128" fmla="*/ 1151080 w 1721798"/>
                <a:gd name="connsiteY128" fmla="*/ 450180 h 622300"/>
                <a:gd name="connsiteX129" fmla="*/ 1165384 w 1721798"/>
                <a:gd name="connsiteY129" fmla="*/ 420036 h 622300"/>
                <a:gd name="connsiteX130" fmla="*/ 1180466 w 1721798"/>
                <a:gd name="connsiteY130" fmla="*/ 393817 h 622300"/>
                <a:gd name="connsiteX131" fmla="*/ 1193932 w 1721798"/>
                <a:gd name="connsiteY131" fmla="*/ 372379 h 622300"/>
                <a:gd name="connsiteX132" fmla="*/ 1205064 w 1721798"/>
                <a:gd name="connsiteY132" fmla="*/ 356527 h 622300"/>
                <a:gd name="connsiteX133" fmla="*/ 1212186 w 1721798"/>
                <a:gd name="connsiteY133" fmla="*/ 345406 h 622300"/>
                <a:gd name="connsiteX134" fmla="*/ 1215358 w 1721798"/>
                <a:gd name="connsiteY134" fmla="*/ 341430 h 622300"/>
                <a:gd name="connsiteX135" fmla="*/ 1099050 w 1721798"/>
                <a:gd name="connsiteY135" fmla="*/ 340794 h 622300"/>
                <a:gd name="connsiteX136" fmla="*/ 414349 w 1721798"/>
                <a:gd name="connsiteY136" fmla="*/ 593737 h 622300"/>
                <a:gd name="connsiteX137" fmla="*/ 372299 w 1721798"/>
                <a:gd name="connsiteY137" fmla="*/ 610414 h 622300"/>
                <a:gd name="connsiteX138" fmla="*/ 360360 w 1721798"/>
                <a:gd name="connsiteY138" fmla="*/ 615144 h 622300"/>
                <a:gd name="connsiteX139" fmla="*/ 349258 w 1721798"/>
                <a:gd name="connsiteY139" fmla="*/ 619126 h 622300"/>
                <a:gd name="connsiteX140" fmla="*/ 340513 w 1721798"/>
                <a:gd name="connsiteY140" fmla="*/ 621491 h 622300"/>
                <a:gd name="connsiteX141" fmla="*/ 331769 w 1721798"/>
                <a:gd name="connsiteY141" fmla="*/ 622300 h 622300"/>
                <a:gd name="connsiteX142" fmla="*/ 325457 w 1721798"/>
                <a:gd name="connsiteY142" fmla="*/ 622300 h 622300"/>
                <a:gd name="connsiteX143" fmla="*/ 311161 w 1721798"/>
                <a:gd name="connsiteY143" fmla="*/ 619126 h 622300"/>
                <a:gd name="connsiteX144" fmla="*/ 295269 w 1721798"/>
                <a:gd name="connsiteY144" fmla="*/ 610414 h 622300"/>
                <a:gd name="connsiteX145" fmla="*/ 280213 w 1721798"/>
                <a:gd name="connsiteY145" fmla="*/ 598466 h 622300"/>
                <a:gd name="connsiteX146" fmla="*/ 263559 w 1721798"/>
                <a:gd name="connsiteY146" fmla="*/ 584215 h 622300"/>
                <a:gd name="connsiteX147" fmla="*/ 247667 w 1721798"/>
                <a:gd name="connsiteY147" fmla="*/ 566729 h 622300"/>
                <a:gd name="connsiteX148" fmla="*/ 232535 w 1721798"/>
                <a:gd name="connsiteY148" fmla="*/ 548495 h 622300"/>
                <a:gd name="connsiteX149" fmla="*/ 216718 w 1721798"/>
                <a:gd name="connsiteY149" fmla="*/ 528644 h 622300"/>
                <a:gd name="connsiteX150" fmla="*/ 202422 w 1721798"/>
                <a:gd name="connsiteY150" fmla="*/ 507237 h 622300"/>
                <a:gd name="connsiteX151" fmla="*/ 188126 w 1721798"/>
                <a:gd name="connsiteY151" fmla="*/ 487385 h 622300"/>
                <a:gd name="connsiteX152" fmla="*/ 175428 w 1721798"/>
                <a:gd name="connsiteY152" fmla="*/ 467534 h 622300"/>
                <a:gd name="connsiteX153" fmla="*/ 163489 w 1721798"/>
                <a:gd name="connsiteY153" fmla="*/ 447683 h 622300"/>
                <a:gd name="connsiteX154" fmla="*/ 153984 w 1721798"/>
                <a:gd name="connsiteY154" fmla="*/ 431005 h 622300"/>
                <a:gd name="connsiteX155" fmla="*/ 145239 w 1721798"/>
                <a:gd name="connsiteY155" fmla="*/ 415945 h 622300"/>
                <a:gd name="connsiteX156" fmla="*/ 138928 w 1721798"/>
                <a:gd name="connsiteY156" fmla="*/ 403997 h 622300"/>
                <a:gd name="connsiteX157" fmla="*/ 134137 w 1721798"/>
                <a:gd name="connsiteY157" fmla="*/ 395285 h 622300"/>
                <a:gd name="connsiteX158" fmla="*/ 132540 w 1721798"/>
                <a:gd name="connsiteY158" fmla="*/ 390556 h 622300"/>
                <a:gd name="connsiteX159" fmla="*/ 133377 w 1721798"/>
                <a:gd name="connsiteY159" fmla="*/ 384146 h 622300"/>
                <a:gd name="connsiteX160" fmla="*/ 137331 w 1721798"/>
                <a:gd name="connsiteY160" fmla="*/ 373069 h 622300"/>
                <a:gd name="connsiteX161" fmla="*/ 143642 w 1721798"/>
                <a:gd name="connsiteY161" fmla="*/ 361183 h 622300"/>
                <a:gd name="connsiteX162" fmla="*/ 151627 w 1721798"/>
                <a:gd name="connsiteY162" fmla="*/ 347679 h 622300"/>
                <a:gd name="connsiteX163" fmla="*/ 161892 w 1721798"/>
                <a:gd name="connsiteY163" fmla="*/ 334175 h 622300"/>
                <a:gd name="connsiteX164" fmla="*/ 170637 w 1721798"/>
                <a:gd name="connsiteY164" fmla="*/ 320671 h 622300"/>
                <a:gd name="connsiteX165" fmla="*/ 180218 w 1721798"/>
                <a:gd name="connsiteY165" fmla="*/ 311150 h 622300"/>
                <a:gd name="connsiteX166" fmla="*/ 187290 w 1721798"/>
                <a:gd name="connsiteY166" fmla="*/ 303994 h 622300"/>
                <a:gd name="connsiteX167" fmla="*/ 207973 w 1721798"/>
                <a:gd name="connsiteY167" fmla="*/ 288934 h 622300"/>
                <a:gd name="connsiteX168" fmla="*/ 228580 w 1721798"/>
                <a:gd name="connsiteY168" fmla="*/ 274621 h 622300"/>
                <a:gd name="connsiteX169" fmla="*/ 250024 w 1721798"/>
                <a:gd name="connsiteY169" fmla="*/ 260370 h 622300"/>
                <a:gd name="connsiteX170" fmla="*/ 269871 w 1721798"/>
                <a:gd name="connsiteY170" fmla="*/ 247675 h 622300"/>
                <a:gd name="connsiteX171" fmla="*/ 287360 w 1721798"/>
                <a:gd name="connsiteY171" fmla="*/ 238154 h 622300"/>
                <a:gd name="connsiteX172" fmla="*/ 300820 w 1721798"/>
                <a:gd name="connsiteY172" fmla="*/ 229380 h 622300"/>
                <a:gd name="connsiteX173" fmla="*/ 310325 w 1721798"/>
                <a:gd name="connsiteY173" fmla="*/ 223841 h 622300"/>
                <a:gd name="connsiteX174" fmla="*/ 313519 w 1721798"/>
                <a:gd name="connsiteY174" fmla="*/ 222223 h 622300"/>
                <a:gd name="connsiteX175" fmla="*/ 311161 w 1721798"/>
                <a:gd name="connsiteY175" fmla="*/ 221477 h 622300"/>
                <a:gd name="connsiteX176" fmla="*/ 304774 w 1721798"/>
                <a:gd name="connsiteY176" fmla="*/ 219859 h 622300"/>
                <a:gd name="connsiteX177" fmla="*/ 293672 w 1721798"/>
                <a:gd name="connsiteY177" fmla="*/ 216685 h 622300"/>
                <a:gd name="connsiteX178" fmla="*/ 277779 w 1721798"/>
                <a:gd name="connsiteY178" fmla="*/ 213511 h 622300"/>
                <a:gd name="connsiteX179" fmla="*/ 259529 w 1721798"/>
                <a:gd name="connsiteY179" fmla="*/ 210337 h 622300"/>
                <a:gd name="connsiteX180" fmla="*/ 238162 w 1721798"/>
                <a:gd name="connsiteY180" fmla="*/ 207973 h 622300"/>
                <a:gd name="connsiteX181" fmla="*/ 212688 w 1721798"/>
                <a:gd name="connsiteY181" fmla="*/ 206355 h 622300"/>
                <a:gd name="connsiteX182" fmla="*/ 185769 w 1721798"/>
                <a:gd name="connsiteY182" fmla="*/ 207973 h 622300"/>
                <a:gd name="connsiteX183" fmla="*/ 167519 w 1721798"/>
                <a:gd name="connsiteY183" fmla="*/ 209528 h 622300"/>
                <a:gd name="connsiteX184" fmla="*/ 145239 w 1721798"/>
                <a:gd name="connsiteY184" fmla="*/ 214320 h 622300"/>
                <a:gd name="connsiteX185" fmla="*/ 121438 w 1721798"/>
                <a:gd name="connsiteY185" fmla="*/ 218303 h 622300"/>
                <a:gd name="connsiteX186" fmla="*/ 97637 w 1721798"/>
                <a:gd name="connsiteY186" fmla="*/ 223841 h 622300"/>
                <a:gd name="connsiteX187" fmla="*/ 74597 w 1721798"/>
                <a:gd name="connsiteY187" fmla="*/ 229380 h 622300"/>
                <a:gd name="connsiteX188" fmla="*/ 57944 w 1721798"/>
                <a:gd name="connsiteY188" fmla="*/ 234172 h 622300"/>
                <a:gd name="connsiteX189" fmla="*/ 44484 w 1721798"/>
                <a:gd name="connsiteY189" fmla="*/ 238154 h 622300"/>
                <a:gd name="connsiteX190" fmla="*/ 40454 w 1721798"/>
                <a:gd name="connsiteY190" fmla="*/ 238901 h 622300"/>
                <a:gd name="connsiteX191" fmla="*/ 61898 w 1721798"/>
                <a:gd name="connsiteY191" fmla="*/ 186503 h 622300"/>
                <a:gd name="connsiteX192" fmla="*/ 110336 w 1721798"/>
                <a:gd name="connsiteY192" fmla="*/ 131741 h 622300"/>
                <a:gd name="connsiteX193" fmla="*/ 108739 w 1721798"/>
                <a:gd name="connsiteY193" fmla="*/ 130994 h 622300"/>
                <a:gd name="connsiteX194" fmla="*/ 102428 w 1721798"/>
                <a:gd name="connsiteY194" fmla="*/ 129376 h 622300"/>
                <a:gd name="connsiteX195" fmla="*/ 94444 w 1721798"/>
                <a:gd name="connsiteY195" fmla="*/ 126203 h 622300"/>
                <a:gd name="connsiteX196" fmla="*/ 84102 w 1721798"/>
                <a:gd name="connsiteY196" fmla="*/ 123029 h 622300"/>
                <a:gd name="connsiteX197" fmla="*/ 73000 w 1721798"/>
                <a:gd name="connsiteY197" fmla="*/ 119046 h 622300"/>
                <a:gd name="connsiteX198" fmla="*/ 63495 w 1721798"/>
                <a:gd name="connsiteY198" fmla="*/ 114317 h 622300"/>
                <a:gd name="connsiteX199" fmla="*/ 53990 w 1721798"/>
                <a:gd name="connsiteY199" fmla="*/ 109525 h 622300"/>
                <a:gd name="connsiteX200" fmla="*/ 47602 w 1721798"/>
                <a:gd name="connsiteY200" fmla="*/ 106351 h 622300"/>
                <a:gd name="connsiteX201" fmla="*/ 42051 w 1721798"/>
                <a:gd name="connsiteY201" fmla="*/ 101622 h 622300"/>
                <a:gd name="connsiteX202" fmla="*/ 34903 w 1721798"/>
                <a:gd name="connsiteY202" fmla="*/ 95274 h 622300"/>
                <a:gd name="connsiteX203" fmla="*/ 27755 w 1721798"/>
                <a:gd name="connsiteY203" fmla="*/ 88118 h 622300"/>
                <a:gd name="connsiteX204" fmla="*/ 19847 w 1721798"/>
                <a:gd name="connsiteY204" fmla="*/ 80961 h 622300"/>
                <a:gd name="connsiteX205" fmla="*/ 12699 w 1721798"/>
                <a:gd name="connsiteY205" fmla="*/ 72996 h 622300"/>
                <a:gd name="connsiteX206" fmla="*/ 6388 w 1721798"/>
                <a:gd name="connsiteY206" fmla="*/ 66648 h 622300"/>
                <a:gd name="connsiteX207" fmla="*/ 2358 w 1721798"/>
                <a:gd name="connsiteY207" fmla="*/ 61110 h 622300"/>
                <a:gd name="connsiteX208" fmla="*/ 0 w 1721798"/>
                <a:gd name="connsiteY208" fmla="*/ 57127 h 622300"/>
                <a:gd name="connsiteX209" fmla="*/ 761 w 1721798"/>
                <a:gd name="connsiteY209" fmla="*/ 55571 h 622300"/>
                <a:gd name="connsiteX210" fmla="*/ 3954 w 1721798"/>
                <a:gd name="connsiteY210" fmla="*/ 54762 h 622300"/>
                <a:gd name="connsiteX211" fmla="*/ 9505 w 1721798"/>
                <a:gd name="connsiteY211" fmla="*/ 52398 h 622300"/>
                <a:gd name="connsiteX212" fmla="*/ 15893 w 1721798"/>
                <a:gd name="connsiteY212" fmla="*/ 49224 h 622300"/>
                <a:gd name="connsiteX213" fmla="*/ 23801 w 1721798"/>
                <a:gd name="connsiteY213" fmla="*/ 46050 h 622300"/>
                <a:gd name="connsiteX214" fmla="*/ 32546 w 1721798"/>
                <a:gd name="connsiteY214" fmla="*/ 41259 h 622300"/>
                <a:gd name="connsiteX215" fmla="*/ 44484 w 1721798"/>
                <a:gd name="connsiteY215" fmla="*/ 36529 h 622300"/>
                <a:gd name="connsiteX216" fmla="*/ 57944 w 1721798"/>
                <a:gd name="connsiteY216" fmla="*/ 32546 h 622300"/>
                <a:gd name="connsiteX217" fmla="*/ 71403 w 1721798"/>
                <a:gd name="connsiteY217" fmla="*/ 27755 h 622300"/>
                <a:gd name="connsiteX218" fmla="*/ 86535 w 1721798"/>
                <a:gd name="connsiteY218" fmla="*/ 22216 h 622300"/>
                <a:gd name="connsiteX219" fmla="*/ 103188 w 1721798"/>
                <a:gd name="connsiteY219" fmla="*/ 17487 h 622300"/>
                <a:gd name="connsiteX220" fmla="*/ 120678 w 1721798"/>
                <a:gd name="connsiteY220" fmla="*/ 14313 h 622300"/>
                <a:gd name="connsiteX221" fmla="*/ 139688 w 1721798"/>
                <a:gd name="connsiteY221" fmla="*/ 10330 h 622300"/>
                <a:gd name="connsiteX222" fmla="*/ 158775 w 1721798"/>
                <a:gd name="connsiteY222" fmla="*/ 6348 h 622300"/>
                <a:gd name="connsiteX223" fmla="*/ 180218 w 1721798"/>
                <a:gd name="connsiteY223" fmla="*/ 3983 h 622300"/>
                <a:gd name="connsiteX224" fmla="*/ 200825 w 1721798"/>
                <a:gd name="connsiteY224" fmla="*/ 2365 h 622300"/>
                <a:gd name="connsiteX225" fmla="*/ 211167 w 1721798"/>
                <a:gd name="connsiteY225" fmla="*/ 809 h 622300"/>
                <a:gd name="connsiteX226" fmla="*/ 221433 w 1721798"/>
                <a:gd name="connsiteY226" fmla="*/ 809 h 622300"/>
                <a:gd name="connsiteX227" fmla="*/ 232535 w 1721798"/>
                <a:gd name="connsiteY227" fmla="*/ 809 h 622300"/>
                <a:gd name="connsiteX228" fmla="*/ 242876 w 1721798"/>
                <a:gd name="connsiteY22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162051 w 1721798"/>
                <a:gd name="connsiteY25" fmla="*/ 80963 h 622300"/>
                <a:gd name="connsiteX26" fmla="*/ 1225712 w 1721798"/>
                <a:gd name="connsiteY26" fmla="*/ 80300 h 622300"/>
                <a:gd name="connsiteX27" fmla="*/ 1271735 w 1721798"/>
                <a:gd name="connsiteY27" fmla="*/ 88251 h 622300"/>
                <a:gd name="connsiteX28" fmla="*/ 1285261 w 1721798"/>
                <a:gd name="connsiteY28" fmla="*/ 91422 h 622300"/>
                <a:gd name="connsiteX29" fmla="*/ 1301121 w 1721798"/>
                <a:gd name="connsiteY29" fmla="*/ 93787 h 622300"/>
                <a:gd name="connsiteX30" fmla="*/ 1349539 w 1721798"/>
                <a:gd name="connsiteY30" fmla="*/ 103298 h 622300"/>
                <a:gd name="connsiteX31" fmla="*/ 1365399 w 1721798"/>
                <a:gd name="connsiteY31" fmla="*/ 106519 h 622300"/>
                <a:gd name="connsiteX32" fmla="*/ 1407472 w 1721798"/>
                <a:gd name="connsiteY32" fmla="*/ 116835 h 622300"/>
                <a:gd name="connsiteX33" fmla="*/ 1417766 w 1721798"/>
                <a:gd name="connsiteY33" fmla="*/ 119200 h 622300"/>
                <a:gd name="connsiteX34" fmla="*/ 1436020 w 1721798"/>
                <a:gd name="connsiteY34" fmla="*/ 126346 h 622300"/>
                <a:gd name="connsiteX35" fmla="*/ 1465406 w 1721798"/>
                <a:gd name="connsiteY35" fmla="*/ 141443 h 622300"/>
                <a:gd name="connsiteX36" fmla="*/ 1476538 w 1721798"/>
                <a:gd name="connsiteY36" fmla="*/ 148539 h 622300"/>
                <a:gd name="connsiteX37" fmla="*/ 1486054 w 1721798"/>
                <a:gd name="connsiteY37" fmla="*/ 157295 h 622300"/>
                <a:gd name="connsiteX38" fmla="*/ 1500358 w 1721798"/>
                <a:gd name="connsiteY38" fmla="*/ 172393 h 622300"/>
                <a:gd name="connsiteX39" fmla="*/ 1506702 w 1721798"/>
                <a:gd name="connsiteY39" fmla="*/ 178733 h 622300"/>
                <a:gd name="connsiteX40" fmla="*/ 1516996 w 1721798"/>
                <a:gd name="connsiteY40" fmla="*/ 193831 h 622300"/>
                <a:gd name="connsiteX41" fmla="*/ 1523340 w 1721798"/>
                <a:gd name="connsiteY41" fmla="*/ 208877 h 622300"/>
                <a:gd name="connsiteX42" fmla="*/ 1524178 w 1721798"/>
                <a:gd name="connsiteY42" fmla="*/ 227145 h 622300"/>
                <a:gd name="connsiteX43" fmla="*/ 1516996 w 1721798"/>
                <a:gd name="connsiteY43" fmla="*/ 247778 h 622300"/>
                <a:gd name="connsiteX44" fmla="*/ 1510652 w 1721798"/>
                <a:gd name="connsiteY44" fmla="*/ 258094 h 622300"/>
                <a:gd name="connsiteX45" fmla="*/ 1503530 w 1721798"/>
                <a:gd name="connsiteY45" fmla="*/ 269216 h 622300"/>
                <a:gd name="connsiteX46" fmla="*/ 1497186 w 1721798"/>
                <a:gd name="connsiteY46" fmla="*/ 280337 h 622300"/>
                <a:gd name="connsiteX47" fmla="*/ 1489226 w 1721798"/>
                <a:gd name="connsiteY47" fmla="*/ 291459 h 622300"/>
                <a:gd name="connsiteX48" fmla="*/ 1482882 w 1721798"/>
                <a:gd name="connsiteY48" fmla="*/ 300165 h 622300"/>
                <a:gd name="connsiteX49" fmla="*/ 1478932 w 1721798"/>
                <a:gd name="connsiteY49" fmla="*/ 308116 h 622300"/>
                <a:gd name="connsiteX50" fmla="*/ 1474922 w 1721798"/>
                <a:gd name="connsiteY50" fmla="*/ 312091 h 622300"/>
                <a:gd name="connsiteX51" fmla="*/ 1474144 w 1721798"/>
                <a:gd name="connsiteY51" fmla="*/ 314457 h 622300"/>
                <a:gd name="connsiteX52" fmla="*/ 1475760 w 1721798"/>
                <a:gd name="connsiteY52" fmla="*/ 314457 h 622300"/>
                <a:gd name="connsiteX53" fmla="*/ 1481266 w 1721798"/>
                <a:gd name="connsiteY53" fmla="*/ 312091 h 622300"/>
                <a:gd name="connsiteX54" fmla="*/ 1489226 w 1721798"/>
                <a:gd name="connsiteY54" fmla="*/ 311286 h 622300"/>
                <a:gd name="connsiteX55" fmla="*/ 1499520 w 1721798"/>
                <a:gd name="connsiteY55" fmla="*/ 309676 h 622300"/>
                <a:gd name="connsiteX56" fmla="*/ 1511430 w 1721798"/>
                <a:gd name="connsiteY56" fmla="*/ 308921 h 622300"/>
                <a:gd name="connsiteX57" fmla="*/ 1524178 w 1721798"/>
                <a:gd name="connsiteY57" fmla="*/ 307311 h 622300"/>
                <a:gd name="connsiteX58" fmla="*/ 1536865 w 1721798"/>
                <a:gd name="connsiteY58" fmla="*/ 307311 h 622300"/>
                <a:gd name="connsiteX59" fmla="*/ 1551169 w 1721798"/>
                <a:gd name="connsiteY59" fmla="*/ 307311 h 622300"/>
                <a:gd name="connsiteX60" fmla="*/ 1560685 w 1721798"/>
                <a:gd name="connsiteY60" fmla="*/ 308116 h 622300"/>
                <a:gd name="connsiteX61" fmla="*/ 1572595 w 1721798"/>
                <a:gd name="connsiteY61" fmla="*/ 309676 h 622300"/>
                <a:gd name="connsiteX62" fmla="*/ 1585283 w 1721798"/>
                <a:gd name="connsiteY62" fmla="*/ 311286 h 622300"/>
                <a:gd name="connsiteX63" fmla="*/ 1599587 w 1721798"/>
                <a:gd name="connsiteY63" fmla="*/ 315262 h 622300"/>
                <a:gd name="connsiteX64" fmla="*/ 1613053 w 1721798"/>
                <a:gd name="connsiteY64" fmla="*/ 318432 h 622300"/>
                <a:gd name="connsiteX65" fmla="*/ 1627357 w 1721798"/>
                <a:gd name="connsiteY65" fmla="*/ 322408 h 622300"/>
                <a:gd name="connsiteX66" fmla="*/ 1641601 w 1721798"/>
                <a:gd name="connsiteY66" fmla="*/ 327138 h 622300"/>
                <a:gd name="connsiteX67" fmla="*/ 1655905 w 1721798"/>
                <a:gd name="connsiteY67" fmla="*/ 330309 h 622300"/>
                <a:gd name="connsiteX68" fmla="*/ 1668593 w 1721798"/>
                <a:gd name="connsiteY68" fmla="*/ 335089 h 622300"/>
                <a:gd name="connsiteX69" fmla="*/ 1681340 w 1721798"/>
                <a:gd name="connsiteY69" fmla="*/ 339065 h 622300"/>
                <a:gd name="connsiteX70" fmla="*/ 1692412 w 1721798"/>
                <a:gd name="connsiteY70" fmla="*/ 343846 h 622300"/>
                <a:gd name="connsiteX71" fmla="*/ 1702766 w 1721798"/>
                <a:gd name="connsiteY71" fmla="*/ 346211 h 622300"/>
                <a:gd name="connsiteX72" fmla="*/ 1710666 w 1721798"/>
                <a:gd name="connsiteY72" fmla="*/ 348576 h 622300"/>
                <a:gd name="connsiteX73" fmla="*/ 1716232 w 1721798"/>
                <a:gd name="connsiteY73" fmla="*/ 351747 h 622300"/>
                <a:gd name="connsiteX74" fmla="*/ 1721020 w 1721798"/>
                <a:gd name="connsiteY74" fmla="*/ 352552 h 622300"/>
                <a:gd name="connsiteX75" fmla="*/ 1721798 w 1721798"/>
                <a:gd name="connsiteY75" fmla="*/ 353357 h 622300"/>
                <a:gd name="connsiteX76" fmla="*/ 1596415 w 1721798"/>
                <a:gd name="connsiteY76" fmla="*/ 408914 h 622300"/>
                <a:gd name="connsiteX77" fmla="*/ 1697200 w 1721798"/>
                <a:gd name="connsiteY77" fmla="*/ 506543 h 622300"/>
                <a:gd name="connsiteX78" fmla="*/ 1695584 w 1721798"/>
                <a:gd name="connsiteY78" fmla="*/ 506543 h 622300"/>
                <a:gd name="connsiteX79" fmla="*/ 1690018 w 1721798"/>
                <a:gd name="connsiteY79" fmla="*/ 504932 h 622300"/>
                <a:gd name="connsiteX80" fmla="*/ 1682118 w 1721798"/>
                <a:gd name="connsiteY80" fmla="*/ 503372 h 622300"/>
                <a:gd name="connsiteX81" fmla="*/ 1671765 w 1721798"/>
                <a:gd name="connsiteY81" fmla="*/ 501762 h 622300"/>
                <a:gd name="connsiteX82" fmla="*/ 1659915 w 1721798"/>
                <a:gd name="connsiteY82" fmla="*/ 498592 h 622300"/>
                <a:gd name="connsiteX83" fmla="*/ 1644833 w 1721798"/>
                <a:gd name="connsiteY83" fmla="*/ 496226 h 622300"/>
                <a:gd name="connsiteX84" fmla="*/ 1630529 w 1721798"/>
                <a:gd name="connsiteY84" fmla="*/ 493056 h 622300"/>
                <a:gd name="connsiteX85" fmla="*/ 1614669 w 1721798"/>
                <a:gd name="connsiteY85" fmla="*/ 490691 h 622300"/>
                <a:gd name="connsiteX86" fmla="*/ 1599587 w 1721798"/>
                <a:gd name="connsiteY86" fmla="*/ 488275 h 622300"/>
                <a:gd name="connsiteX87" fmla="*/ 1583667 w 1721798"/>
                <a:gd name="connsiteY87" fmla="*/ 485105 h 622300"/>
                <a:gd name="connsiteX88" fmla="*/ 1569423 w 1721798"/>
                <a:gd name="connsiteY88" fmla="*/ 482740 h 622300"/>
                <a:gd name="connsiteX89" fmla="*/ 1555119 w 1721798"/>
                <a:gd name="connsiteY89" fmla="*/ 480374 h 622300"/>
                <a:gd name="connsiteX90" fmla="*/ 1543209 w 1721798"/>
                <a:gd name="connsiteY90" fmla="*/ 478764 h 622300"/>
                <a:gd name="connsiteX91" fmla="*/ 1533693 w 1721798"/>
                <a:gd name="connsiteY91" fmla="*/ 477959 h 622300"/>
                <a:gd name="connsiteX92" fmla="*/ 1525734 w 1721798"/>
                <a:gd name="connsiteY92" fmla="*/ 477154 h 622300"/>
                <a:gd name="connsiteX93" fmla="*/ 1521784 w 1721798"/>
                <a:gd name="connsiteY93" fmla="*/ 477154 h 622300"/>
                <a:gd name="connsiteX94" fmla="*/ 1512268 w 1721798"/>
                <a:gd name="connsiteY94" fmla="*/ 477959 h 622300"/>
                <a:gd name="connsiteX95" fmla="*/ 1497964 w 1721798"/>
                <a:gd name="connsiteY95" fmla="*/ 479569 h 622300"/>
                <a:gd name="connsiteX96" fmla="*/ 1479710 w 1721798"/>
                <a:gd name="connsiteY96" fmla="*/ 481129 h 622300"/>
                <a:gd name="connsiteX97" fmla="*/ 1459062 w 1721798"/>
                <a:gd name="connsiteY97" fmla="*/ 484300 h 622300"/>
                <a:gd name="connsiteX98" fmla="*/ 1437636 w 1721798"/>
                <a:gd name="connsiteY98" fmla="*/ 488275 h 622300"/>
                <a:gd name="connsiteX99" fmla="*/ 1416210 w 1721798"/>
                <a:gd name="connsiteY99" fmla="*/ 493056 h 622300"/>
                <a:gd name="connsiteX100" fmla="*/ 1397956 w 1721798"/>
                <a:gd name="connsiteY100" fmla="*/ 498592 h 622300"/>
                <a:gd name="connsiteX101" fmla="*/ 1383653 w 1721798"/>
                <a:gd name="connsiteY101" fmla="*/ 506543 h 622300"/>
                <a:gd name="connsiteX102" fmla="*/ 1370965 w 1721798"/>
                <a:gd name="connsiteY102" fmla="*/ 514494 h 622300"/>
                <a:gd name="connsiteX103" fmla="*/ 1357439 w 1721798"/>
                <a:gd name="connsiteY103" fmla="*/ 521640 h 622300"/>
                <a:gd name="connsiteX104" fmla="*/ 1344751 w 1721798"/>
                <a:gd name="connsiteY104" fmla="*/ 529541 h 622300"/>
                <a:gd name="connsiteX105" fmla="*/ 1332063 w 1721798"/>
                <a:gd name="connsiteY105" fmla="*/ 537492 h 622300"/>
                <a:gd name="connsiteX106" fmla="*/ 1318597 w 1721798"/>
                <a:gd name="connsiteY106" fmla="*/ 544638 h 622300"/>
                <a:gd name="connsiteX107" fmla="*/ 1305071 w 1721798"/>
                <a:gd name="connsiteY107" fmla="*/ 551784 h 622300"/>
                <a:gd name="connsiteX108" fmla="*/ 1290767 w 1721798"/>
                <a:gd name="connsiteY108" fmla="*/ 559735 h 622300"/>
                <a:gd name="connsiteX109" fmla="*/ 1277301 w 1721798"/>
                <a:gd name="connsiteY109" fmla="*/ 567686 h 622300"/>
                <a:gd name="connsiteX110" fmla="*/ 1267785 w 1721798"/>
                <a:gd name="connsiteY110" fmla="*/ 571611 h 622300"/>
                <a:gd name="connsiteX111" fmla="*/ 1256653 w 1721798"/>
                <a:gd name="connsiteY111" fmla="*/ 575587 h 622300"/>
                <a:gd name="connsiteX112" fmla="*/ 1242350 w 1721798"/>
                <a:gd name="connsiteY112" fmla="*/ 579563 h 622300"/>
                <a:gd name="connsiteX113" fmla="*/ 1227268 w 1721798"/>
                <a:gd name="connsiteY113" fmla="*/ 581928 h 622300"/>
                <a:gd name="connsiteX114" fmla="*/ 1209852 w 1721798"/>
                <a:gd name="connsiteY114" fmla="*/ 583538 h 622300"/>
                <a:gd name="connsiteX115" fmla="*/ 1191598 w 1721798"/>
                <a:gd name="connsiteY115" fmla="*/ 583538 h 622300"/>
                <a:gd name="connsiteX116" fmla="*/ 1170950 w 1721798"/>
                <a:gd name="connsiteY116" fmla="*/ 581928 h 622300"/>
                <a:gd name="connsiteX117" fmla="*/ 1151080 w 1721798"/>
                <a:gd name="connsiteY117" fmla="*/ 578003 h 622300"/>
                <a:gd name="connsiteX118" fmla="*/ 1143958 w 1721798"/>
                <a:gd name="connsiteY118" fmla="*/ 574782 h 622300"/>
                <a:gd name="connsiteX119" fmla="*/ 1138392 w 1721798"/>
                <a:gd name="connsiteY119" fmla="*/ 568441 h 622300"/>
                <a:gd name="connsiteX120" fmla="*/ 1132826 w 1721798"/>
                <a:gd name="connsiteY120" fmla="*/ 559735 h 622300"/>
                <a:gd name="connsiteX121" fmla="*/ 1128876 w 1721798"/>
                <a:gd name="connsiteY121" fmla="*/ 550224 h 622300"/>
                <a:gd name="connsiteX122" fmla="*/ 1126482 w 1721798"/>
                <a:gd name="connsiteY122" fmla="*/ 539857 h 622300"/>
                <a:gd name="connsiteX123" fmla="*/ 1124926 w 1721798"/>
                <a:gd name="connsiteY123" fmla="*/ 531151 h 622300"/>
                <a:gd name="connsiteX124" fmla="*/ 1123310 w 1721798"/>
                <a:gd name="connsiteY124" fmla="*/ 522395 h 622300"/>
                <a:gd name="connsiteX125" fmla="*/ 1124926 w 1721798"/>
                <a:gd name="connsiteY125" fmla="*/ 516859 h 622300"/>
                <a:gd name="connsiteX126" fmla="*/ 1136776 w 1721798"/>
                <a:gd name="connsiteY126" fmla="*/ 482740 h 622300"/>
                <a:gd name="connsiteX127" fmla="*/ 1151080 w 1721798"/>
                <a:gd name="connsiteY127" fmla="*/ 450180 h 622300"/>
                <a:gd name="connsiteX128" fmla="*/ 1165384 w 1721798"/>
                <a:gd name="connsiteY128" fmla="*/ 420036 h 622300"/>
                <a:gd name="connsiteX129" fmla="*/ 1180466 w 1721798"/>
                <a:gd name="connsiteY129" fmla="*/ 393817 h 622300"/>
                <a:gd name="connsiteX130" fmla="*/ 1193932 w 1721798"/>
                <a:gd name="connsiteY130" fmla="*/ 372379 h 622300"/>
                <a:gd name="connsiteX131" fmla="*/ 1205064 w 1721798"/>
                <a:gd name="connsiteY131" fmla="*/ 356527 h 622300"/>
                <a:gd name="connsiteX132" fmla="*/ 1212186 w 1721798"/>
                <a:gd name="connsiteY132" fmla="*/ 345406 h 622300"/>
                <a:gd name="connsiteX133" fmla="*/ 1215358 w 1721798"/>
                <a:gd name="connsiteY133" fmla="*/ 341430 h 622300"/>
                <a:gd name="connsiteX134" fmla="*/ 1099050 w 1721798"/>
                <a:gd name="connsiteY134" fmla="*/ 340794 h 622300"/>
                <a:gd name="connsiteX135" fmla="*/ 414349 w 1721798"/>
                <a:gd name="connsiteY135" fmla="*/ 593737 h 622300"/>
                <a:gd name="connsiteX136" fmla="*/ 372299 w 1721798"/>
                <a:gd name="connsiteY136" fmla="*/ 610414 h 622300"/>
                <a:gd name="connsiteX137" fmla="*/ 360360 w 1721798"/>
                <a:gd name="connsiteY137" fmla="*/ 615144 h 622300"/>
                <a:gd name="connsiteX138" fmla="*/ 349258 w 1721798"/>
                <a:gd name="connsiteY138" fmla="*/ 619126 h 622300"/>
                <a:gd name="connsiteX139" fmla="*/ 340513 w 1721798"/>
                <a:gd name="connsiteY139" fmla="*/ 621491 h 622300"/>
                <a:gd name="connsiteX140" fmla="*/ 331769 w 1721798"/>
                <a:gd name="connsiteY140" fmla="*/ 622300 h 622300"/>
                <a:gd name="connsiteX141" fmla="*/ 325457 w 1721798"/>
                <a:gd name="connsiteY141" fmla="*/ 622300 h 622300"/>
                <a:gd name="connsiteX142" fmla="*/ 311161 w 1721798"/>
                <a:gd name="connsiteY142" fmla="*/ 619126 h 622300"/>
                <a:gd name="connsiteX143" fmla="*/ 295269 w 1721798"/>
                <a:gd name="connsiteY143" fmla="*/ 610414 h 622300"/>
                <a:gd name="connsiteX144" fmla="*/ 280213 w 1721798"/>
                <a:gd name="connsiteY144" fmla="*/ 598466 h 622300"/>
                <a:gd name="connsiteX145" fmla="*/ 263559 w 1721798"/>
                <a:gd name="connsiteY145" fmla="*/ 584215 h 622300"/>
                <a:gd name="connsiteX146" fmla="*/ 247667 w 1721798"/>
                <a:gd name="connsiteY146" fmla="*/ 566729 h 622300"/>
                <a:gd name="connsiteX147" fmla="*/ 232535 w 1721798"/>
                <a:gd name="connsiteY147" fmla="*/ 548495 h 622300"/>
                <a:gd name="connsiteX148" fmla="*/ 216718 w 1721798"/>
                <a:gd name="connsiteY148" fmla="*/ 528644 h 622300"/>
                <a:gd name="connsiteX149" fmla="*/ 202422 w 1721798"/>
                <a:gd name="connsiteY149" fmla="*/ 507237 h 622300"/>
                <a:gd name="connsiteX150" fmla="*/ 188126 w 1721798"/>
                <a:gd name="connsiteY150" fmla="*/ 487385 h 622300"/>
                <a:gd name="connsiteX151" fmla="*/ 175428 w 1721798"/>
                <a:gd name="connsiteY151" fmla="*/ 467534 h 622300"/>
                <a:gd name="connsiteX152" fmla="*/ 163489 w 1721798"/>
                <a:gd name="connsiteY152" fmla="*/ 447683 h 622300"/>
                <a:gd name="connsiteX153" fmla="*/ 153984 w 1721798"/>
                <a:gd name="connsiteY153" fmla="*/ 431005 h 622300"/>
                <a:gd name="connsiteX154" fmla="*/ 145239 w 1721798"/>
                <a:gd name="connsiteY154" fmla="*/ 415945 h 622300"/>
                <a:gd name="connsiteX155" fmla="*/ 138928 w 1721798"/>
                <a:gd name="connsiteY155" fmla="*/ 403997 h 622300"/>
                <a:gd name="connsiteX156" fmla="*/ 134137 w 1721798"/>
                <a:gd name="connsiteY156" fmla="*/ 395285 h 622300"/>
                <a:gd name="connsiteX157" fmla="*/ 132540 w 1721798"/>
                <a:gd name="connsiteY157" fmla="*/ 390556 h 622300"/>
                <a:gd name="connsiteX158" fmla="*/ 133377 w 1721798"/>
                <a:gd name="connsiteY158" fmla="*/ 384146 h 622300"/>
                <a:gd name="connsiteX159" fmla="*/ 137331 w 1721798"/>
                <a:gd name="connsiteY159" fmla="*/ 373069 h 622300"/>
                <a:gd name="connsiteX160" fmla="*/ 143642 w 1721798"/>
                <a:gd name="connsiteY160" fmla="*/ 361183 h 622300"/>
                <a:gd name="connsiteX161" fmla="*/ 151627 w 1721798"/>
                <a:gd name="connsiteY161" fmla="*/ 347679 h 622300"/>
                <a:gd name="connsiteX162" fmla="*/ 161892 w 1721798"/>
                <a:gd name="connsiteY162" fmla="*/ 334175 h 622300"/>
                <a:gd name="connsiteX163" fmla="*/ 170637 w 1721798"/>
                <a:gd name="connsiteY163" fmla="*/ 320671 h 622300"/>
                <a:gd name="connsiteX164" fmla="*/ 180218 w 1721798"/>
                <a:gd name="connsiteY164" fmla="*/ 311150 h 622300"/>
                <a:gd name="connsiteX165" fmla="*/ 187290 w 1721798"/>
                <a:gd name="connsiteY165" fmla="*/ 303994 h 622300"/>
                <a:gd name="connsiteX166" fmla="*/ 207973 w 1721798"/>
                <a:gd name="connsiteY166" fmla="*/ 288934 h 622300"/>
                <a:gd name="connsiteX167" fmla="*/ 228580 w 1721798"/>
                <a:gd name="connsiteY167" fmla="*/ 274621 h 622300"/>
                <a:gd name="connsiteX168" fmla="*/ 250024 w 1721798"/>
                <a:gd name="connsiteY168" fmla="*/ 260370 h 622300"/>
                <a:gd name="connsiteX169" fmla="*/ 269871 w 1721798"/>
                <a:gd name="connsiteY169" fmla="*/ 247675 h 622300"/>
                <a:gd name="connsiteX170" fmla="*/ 287360 w 1721798"/>
                <a:gd name="connsiteY170" fmla="*/ 238154 h 622300"/>
                <a:gd name="connsiteX171" fmla="*/ 300820 w 1721798"/>
                <a:gd name="connsiteY171" fmla="*/ 229380 h 622300"/>
                <a:gd name="connsiteX172" fmla="*/ 310325 w 1721798"/>
                <a:gd name="connsiteY172" fmla="*/ 223841 h 622300"/>
                <a:gd name="connsiteX173" fmla="*/ 313519 w 1721798"/>
                <a:gd name="connsiteY173" fmla="*/ 222223 h 622300"/>
                <a:gd name="connsiteX174" fmla="*/ 311161 w 1721798"/>
                <a:gd name="connsiteY174" fmla="*/ 221477 h 622300"/>
                <a:gd name="connsiteX175" fmla="*/ 304774 w 1721798"/>
                <a:gd name="connsiteY175" fmla="*/ 219859 h 622300"/>
                <a:gd name="connsiteX176" fmla="*/ 293672 w 1721798"/>
                <a:gd name="connsiteY176" fmla="*/ 216685 h 622300"/>
                <a:gd name="connsiteX177" fmla="*/ 277779 w 1721798"/>
                <a:gd name="connsiteY177" fmla="*/ 213511 h 622300"/>
                <a:gd name="connsiteX178" fmla="*/ 259529 w 1721798"/>
                <a:gd name="connsiteY178" fmla="*/ 210337 h 622300"/>
                <a:gd name="connsiteX179" fmla="*/ 238162 w 1721798"/>
                <a:gd name="connsiteY179" fmla="*/ 207973 h 622300"/>
                <a:gd name="connsiteX180" fmla="*/ 212688 w 1721798"/>
                <a:gd name="connsiteY180" fmla="*/ 206355 h 622300"/>
                <a:gd name="connsiteX181" fmla="*/ 185769 w 1721798"/>
                <a:gd name="connsiteY181" fmla="*/ 207973 h 622300"/>
                <a:gd name="connsiteX182" fmla="*/ 167519 w 1721798"/>
                <a:gd name="connsiteY182" fmla="*/ 209528 h 622300"/>
                <a:gd name="connsiteX183" fmla="*/ 145239 w 1721798"/>
                <a:gd name="connsiteY183" fmla="*/ 214320 h 622300"/>
                <a:gd name="connsiteX184" fmla="*/ 121438 w 1721798"/>
                <a:gd name="connsiteY184" fmla="*/ 218303 h 622300"/>
                <a:gd name="connsiteX185" fmla="*/ 97637 w 1721798"/>
                <a:gd name="connsiteY185" fmla="*/ 223841 h 622300"/>
                <a:gd name="connsiteX186" fmla="*/ 74597 w 1721798"/>
                <a:gd name="connsiteY186" fmla="*/ 229380 h 622300"/>
                <a:gd name="connsiteX187" fmla="*/ 57944 w 1721798"/>
                <a:gd name="connsiteY187" fmla="*/ 234172 h 622300"/>
                <a:gd name="connsiteX188" fmla="*/ 44484 w 1721798"/>
                <a:gd name="connsiteY188" fmla="*/ 238154 h 622300"/>
                <a:gd name="connsiteX189" fmla="*/ 40454 w 1721798"/>
                <a:gd name="connsiteY189" fmla="*/ 238901 h 622300"/>
                <a:gd name="connsiteX190" fmla="*/ 61898 w 1721798"/>
                <a:gd name="connsiteY190" fmla="*/ 186503 h 622300"/>
                <a:gd name="connsiteX191" fmla="*/ 110336 w 1721798"/>
                <a:gd name="connsiteY191" fmla="*/ 131741 h 622300"/>
                <a:gd name="connsiteX192" fmla="*/ 108739 w 1721798"/>
                <a:gd name="connsiteY192" fmla="*/ 130994 h 622300"/>
                <a:gd name="connsiteX193" fmla="*/ 102428 w 1721798"/>
                <a:gd name="connsiteY193" fmla="*/ 129376 h 622300"/>
                <a:gd name="connsiteX194" fmla="*/ 94444 w 1721798"/>
                <a:gd name="connsiteY194" fmla="*/ 126203 h 622300"/>
                <a:gd name="connsiteX195" fmla="*/ 84102 w 1721798"/>
                <a:gd name="connsiteY195" fmla="*/ 123029 h 622300"/>
                <a:gd name="connsiteX196" fmla="*/ 73000 w 1721798"/>
                <a:gd name="connsiteY196" fmla="*/ 119046 h 622300"/>
                <a:gd name="connsiteX197" fmla="*/ 63495 w 1721798"/>
                <a:gd name="connsiteY197" fmla="*/ 114317 h 622300"/>
                <a:gd name="connsiteX198" fmla="*/ 53990 w 1721798"/>
                <a:gd name="connsiteY198" fmla="*/ 109525 h 622300"/>
                <a:gd name="connsiteX199" fmla="*/ 47602 w 1721798"/>
                <a:gd name="connsiteY199" fmla="*/ 106351 h 622300"/>
                <a:gd name="connsiteX200" fmla="*/ 42051 w 1721798"/>
                <a:gd name="connsiteY200" fmla="*/ 101622 h 622300"/>
                <a:gd name="connsiteX201" fmla="*/ 34903 w 1721798"/>
                <a:gd name="connsiteY201" fmla="*/ 95274 h 622300"/>
                <a:gd name="connsiteX202" fmla="*/ 27755 w 1721798"/>
                <a:gd name="connsiteY202" fmla="*/ 88118 h 622300"/>
                <a:gd name="connsiteX203" fmla="*/ 19847 w 1721798"/>
                <a:gd name="connsiteY203" fmla="*/ 80961 h 622300"/>
                <a:gd name="connsiteX204" fmla="*/ 12699 w 1721798"/>
                <a:gd name="connsiteY204" fmla="*/ 72996 h 622300"/>
                <a:gd name="connsiteX205" fmla="*/ 6388 w 1721798"/>
                <a:gd name="connsiteY205" fmla="*/ 66648 h 622300"/>
                <a:gd name="connsiteX206" fmla="*/ 2358 w 1721798"/>
                <a:gd name="connsiteY206" fmla="*/ 61110 h 622300"/>
                <a:gd name="connsiteX207" fmla="*/ 0 w 1721798"/>
                <a:gd name="connsiteY207" fmla="*/ 57127 h 622300"/>
                <a:gd name="connsiteX208" fmla="*/ 761 w 1721798"/>
                <a:gd name="connsiteY208" fmla="*/ 55571 h 622300"/>
                <a:gd name="connsiteX209" fmla="*/ 3954 w 1721798"/>
                <a:gd name="connsiteY209" fmla="*/ 54762 h 622300"/>
                <a:gd name="connsiteX210" fmla="*/ 9505 w 1721798"/>
                <a:gd name="connsiteY210" fmla="*/ 52398 h 622300"/>
                <a:gd name="connsiteX211" fmla="*/ 15893 w 1721798"/>
                <a:gd name="connsiteY211" fmla="*/ 49224 h 622300"/>
                <a:gd name="connsiteX212" fmla="*/ 23801 w 1721798"/>
                <a:gd name="connsiteY212" fmla="*/ 46050 h 622300"/>
                <a:gd name="connsiteX213" fmla="*/ 32546 w 1721798"/>
                <a:gd name="connsiteY213" fmla="*/ 41259 h 622300"/>
                <a:gd name="connsiteX214" fmla="*/ 44484 w 1721798"/>
                <a:gd name="connsiteY214" fmla="*/ 36529 h 622300"/>
                <a:gd name="connsiteX215" fmla="*/ 57944 w 1721798"/>
                <a:gd name="connsiteY215" fmla="*/ 32546 h 622300"/>
                <a:gd name="connsiteX216" fmla="*/ 71403 w 1721798"/>
                <a:gd name="connsiteY216" fmla="*/ 27755 h 622300"/>
                <a:gd name="connsiteX217" fmla="*/ 86535 w 1721798"/>
                <a:gd name="connsiteY217" fmla="*/ 22216 h 622300"/>
                <a:gd name="connsiteX218" fmla="*/ 103188 w 1721798"/>
                <a:gd name="connsiteY218" fmla="*/ 17487 h 622300"/>
                <a:gd name="connsiteX219" fmla="*/ 120678 w 1721798"/>
                <a:gd name="connsiteY219" fmla="*/ 14313 h 622300"/>
                <a:gd name="connsiteX220" fmla="*/ 139688 w 1721798"/>
                <a:gd name="connsiteY220" fmla="*/ 10330 h 622300"/>
                <a:gd name="connsiteX221" fmla="*/ 158775 w 1721798"/>
                <a:gd name="connsiteY221" fmla="*/ 6348 h 622300"/>
                <a:gd name="connsiteX222" fmla="*/ 180218 w 1721798"/>
                <a:gd name="connsiteY222" fmla="*/ 3983 h 622300"/>
                <a:gd name="connsiteX223" fmla="*/ 200825 w 1721798"/>
                <a:gd name="connsiteY223" fmla="*/ 2365 h 622300"/>
                <a:gd name="connsiteX224" fmla="*/ 211167 w 1721798"/>
                <a:gd name="connsiteY224" fmla="*/ 809 h 622300"/>
                <a:gd name="connsiteX225" fmla="*/ 221433 w 1721798"/>
                <a:gd name="connsiteY225" fmla="*/ 809 h 622300"/>
                <a:gd name="connsiteX226" fmla="*/ 232535 w 1721798"/>
                <a:gd name="connsiteY226" fmla="*/ 809 h 622300"/>
                <a:gd name="connsiteX227" fmla="*/ 242876 w 1721798"/>
                <a:gd name="connsiteY227"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162051 w 1721798"/>
                <a:gd name="connsiteY25" fmla="*/ 80963 h 622300"/>
                <a:gd name="connsiteX26" fmla="*/ 1271735 w 1721798"/>
                <a:gd name="connsiteY26" fmla="*/ 88251 h 622300"/>
                <a:gd name="connsiteX27" fmla="*/ 1285261 w 1721798"/>
                <a:gd name="connsiteY27" fmla="*/ 91422 h 622300"/>
                <a:gd name="connsiteX28" fmla="*/ 1301121 w 1721798"/>
                <a:gd name="connsiteY28" fmla="*/ 93787 h 622300"/>
                <a:gd name="connsiteX29" fmla="*/ 1349539 w 1721798"/>
                <a:gd name="connsiteY29" fmla="*/ 103298 h 622300"/>
                <a:gd name="connsiteX30" fmla="*/ 1365399 w 1721798"/>
                <a:gd name="connsiteY30" fmla="*/ 106519 h 622300"/>
                <a:gd name="connsiteX31" fmla="*/ 1407472 w 1721798"/>
                <a:gd name="connsiteY31" fmla="*/ 116835 h 622300"/>
                <a:gd name="connsiteX32" fmla="*/ 1417766 w 1721798"/>
                <a:gd name="connsiteY32" fmla="*/ 119200 h 622300"/>
                <a:gd name="connsiteX33" fmla="*/ 1436020 w 1721798"/>
                <a:gd name="connsiteY33" fmla="*/ 126346 h 622300"/>
                <a:gd name="connsiteX34" fmla="*/ 1465406 w 1721798"/>
                <a:gd name="connsiteY34" fmla="*/ 141443 h 622300"/>
                <a:gd name="connsiteX35" fmla="*/ 1476538 w 1721798"/>
                <a:gd name="connsiteY35" fmla="*/ 148539 h 622300"/>
                <a:gd name="connsiteX36" fmla="*/ 1486054 w 1721798"/>
                <a:gd name="connsiteY36" fmla="*/ 157295 h 622300"/>
                <a:gd name="connsiteX37" fmla="*/ 1500358 w 1721798"/>
                <a:gd name="connsiteY37" fmla="*/ 172393 h 622300"/>
                <a:gd name="connsiteX38" fmla="*/ 1506702 w 1721798"/>
                <a:gd name="connsiteY38" fmla="*/ 178733 h 622300"/>
                <a:gd name="connsiteX39" fmla="*/ 1516996 w 1721798"/>
                <a:gd name="connsiteY39" fmla="*/ 193831 h 622300"/>
                <a:gd name="connsiteX40" fmla="*/ 1523340 w 1721798"/>
                <a:gd name="connsiteY40" fmla="*/ 208877 h 622300"/>
                <a:gd name="connsiteX41" fmla="*/ 1524178 w 1721798"/>
                <a:gd name="connsiteY41" fmla="*/ 227145 h 622300"/>
                <a:gd name="connsiteX42" fmla="*/ 1516996 w 1721798"/>
                <a:gd name="connsiteY42" fmla="*/ 247778 h 622300"/>
                <a:gd name="connsiteX43" fmla="*/ 1510652 w 1721798"/>
                <a:gd name="connsiteY43" fmla="*/ 258094 h 622300"/>
                <a:gd name="connsiteX44" fmla="*/ 1503530 w 1721798"/>
                <a:gd name="connsiteY44" fmla="*/ 269216 h 622300"/>
                <a:gd name="connsiteX45" fmla="*/ 1497186 w 1721798"/>
                <a:gd name="connsiteY45" fmla="*/ 280337 h 622300"/>
                <a:gd name="connsiteX46" fmla="*/ 1489226 w 1721798"/>
                <a:gd name="connsiteY46" fmla="*/ 291459 h 622300"/>
                <a:gd name="connsiteX47" fmla="*/ 1482882 w 1721798"/>
                <a:gd name="connsiteY47" fmla="*/ 300165 h 622300"/>
                <a:gd name="connsiteX48" fmla="*/ 1478932 w 1721798"/>
                <a:gd name="connsiteY48" fmla="*/ 308116 h 622300"/>
                <a:gd name="connsiteX49" fmla="*/ 1474922 w 1721798"/>
                <a:gd name="connsiteY49" fmla="*/ 312091 h 622300"/>
                <a:gd name="connsiteX50" fmla="*/ 1474144 w 1721798"/>
                <a:gd name="connsiteY50" fmla="*/ 314457 h 622300"/>
                <a:gd name="connsiteX51" fmla="*/ 1475760 w 1721798"/>
                <a:gd name="connsiteY51" fmla="*/ 314457 h 622300"/>
                <a:gd name="connsiteX52" fmla="*/ 1481266 w 1721798"/>
                <a:gd name="connsiteY52" fmla="*/ 312091 h 622300"/>
                <a:gd name="connsiteX53" fmla="*/ 1489226 w 1721798"/>
                <a:gd name="connsiteY53" fmla="*/ 311286 h 622300"/>
                <a:gd name="connsiteX54" fmla="*/ 1499520 w 1721798"/>
                <a:gd name="connsiteY54" fmla="*/ 309676 h 622300"/>
                <a:gd name="connsiteX55" fmla="*/ 1511430 w 1721798"/>
                <a:gd name="connsiteY55" fmla="*/ 308921 h 622300"/>
                <a:gd name="connsiteX56" fmla="*/ 1524178 w 1721798"/>
                <a:gd name="connsiteY56" fmla="*/ 307311 h 622300"/>
                <a:gd name="connsiteX57" fmla="*/ 1536865 w 1721798"/>
                <a:gd name="connsiteY57" fmla="*/ 307311 h 622300"/>
                <a:gd name="connsiteX58" fmla="*/ 1551169 w 1721798"/>
                <a:gd name="connsiteY58" fmla="*/ 307311 h 622300"/>
                <a:gd name="connsiteX59" fmla="*/ 1560685 w 1721798"/>
                <a:gd name="connsiteY59" fmla="*/ 308116 h 622300"/>
                <a:gd name="connsiteX60" fmla="*/ 1572595 w 1721798"/>
                <a:gd name="connsiteY60" fmla="*/ 309676 h 622300"/>
                <a:gd name="connsiteX61" fmla="*/ 1585283 w 1721798"/>
                <a:gd name="connsiteY61" fmla="*/ 311286 h 622300"/>
                <a:gd name="connsiteX62" fmla="*/ 1599587 w 1721798"/>
                <a:gd name="connsiteY62" fmla="*/ 315262 h 622300"/>
                <a:gd name="connsiteX63" fmla="*/ 1613053 w 1721798"/>
                <a:gd name="connsiteY63" fmla="*/ 318432 h 622300"/>
                <a:gd name="connsiteX64" fmla="*/ 1627357 w 1721798"/>
                <a:gd name="connsiteY64" fmla="*/ 322408 h 622300"/>
                <a:gd name="connsiteX65" fmla="*/ 1641601 w 1721798"/>
                <a:gd name="connsiteY65" fmla="*/ 327138 h 622300"/>
                <a:gd name="connsiteX66" fmla="*/ 1655905 w 1721798"/>
                <a:gd name="connsiteY66" fmla="*/ 330309 h 622300"/>
                <a:gd name="connsiteX67" fmla="*/ 1668593 w 1721798"/>
                <a:gd name="connsiteY67" fmla="*/ 335089 h 622300"/>
                <a:gd name="connsiteX68" fmla="*/ 1681340 w 1721798"/>
                <a:gd name="connsiteY68" fmla="*/ 339065 h 622300"/>
                <a:gd name="connsiteX69" fmla="*/ 1692412 w 1721798"/>
                <a:gd name="connsiteY69" fmla="*/ 343846 h 622300"/>
                <a:gd name="connsiteX70" fmla="*/ 1702766 w 1721798"/>
                <a:gd name="connsiteY70" fmla="*/ 346211 h 622300"/>
                <a:gd name="connsiteX71" fmla="*/ 1710666 w 1721798"/>
                <a:gd name="connsiteY71" fmla="*/ 348576 h 622300"/>
                <a:gd name="connsiteX72" fmla="*/ 1716232 w 1721798"/>
                <a:gd name="connsiteY72" fmla="*/ 351747 h 622300"/>
                <a:gd name="connsiteX73" fmla="*/ 1721020 w 1721798"/>
                <a:gd name="connsiteY73" fmla="*/ 352552 h 622300"/>
                <a:gd name="connsiteX74" fmla="*/ 1721798 w 1721798"/>
                <a:gd name="connsiteY74" fmla="*/ 353357 h 622300"/>
                <a:gd name="connsiteX75" fmla="*/ 1596415 w 1721798"/>
                <a:gd name="connsiteY75" fmla="*/ 408914 h 622300"/>
                <a:gd name="connsiteX76" fmla="*/ 1697200 w 1721798"/>
                <a:gd name="connsiteY76" fmla="*/ 506543 h 622300"/>
                <a:gd name="connsiteX77" fmla="*/ 1695584 w 1721798"/>
                <a:gd name="connsiteY77" fmla="*/ 506543 h 622300"/>
                <a:gd name="connsiteX78" fmla="*/ 1690018 w 1721798"/>
                <a:gd name="connsiteY78" fmla="*/ 504932 h 622300"/>
                <a:gd name="connsiteX79" fmla="*/ 1682118 w 1721798"/>
                <a:gd name="connsiteY79" fmla="*/ 503372 h 622300"/>
                <a:gd name="connsiteX80" fmla="*/ 1671765 w 1721798"/>
                <a:gd name="connsiteY80" fmla="*/ 501762 h 622300"/>
                <a:gd name="connsiteX81" fmla="*/ 1659915 w 1721798"/>
                <a:gd name="connsiteY81" fmla="*/ 498592 h 622300"/>
                <a:gd name="connsiteX82" fmla="*/ 1644833 w 1721798"/>
                <a:gd name="connsiteY82" fmla="*/ 496226 h 622300"/>
                <a:gd name="connsiteX83" fmla="*/ 1630529 w 1721798"/>
                <a:gd name="connsiteY83" fmla="*/ 493056 h 622300"/>
                <a:gd name="connsiteX84" fmla="*/ 1614669 w 1721798"/>
                <a:gd name="connsiteY84" fmla="*/ 490691 h 622300"/>
                <a:gd name="connsiteX85" fmla="*/ 1599587 w 1721798"/>
                <a:gd name="connsiteY85" fmla="*/ 488275 h 622300"/>
                <a:gd name="connsiteX86" fmla="*/ 1583667 w 1721798"/>
                <a:gd name="connsiteY86" fmla="*/ 485105 h 622300"/>
                <a:gd name="connsiteX87" fmla="*/ 1569423 w 1721798"/>
                <a:gd name="connsiteY87" fmla="*/ 482740 h 622300"/>
                <a:gd name="connsiteX88" fmla="*/ 1555119 w 1721798"/>
                <a:gd name="connsiteY88" fmla="*/ 480374 h 622300"/>
                <a:gd name="connsiteX89" fmla="*/ 1543209 w 1721798"/>
                <a:gd name="connsiteY89" fmla="*/ 478764 h 622300"/>
                <a:gd name="connsiteX90" fmla="*/ 1533693 w 1721798"/>
                <a:gd name="connsiteY90" fmla="*/ 477959 h 622300"/>
                <a:gd name="connsiteX91" fmla="*/ 1525734 w 1721798"/>
                <a:gd name="connsiteY91" fmla="*/ 477154 h 622300"/>
                <a:gd name="connsiteX92" fmla="*/ 1521784 w 1721798"/>
                <a:gd name="connsiteY92" fmla="*/ 477154 h 622300"/>
                <a:gd name="connsiteX93" fmla="*/ 1512268 w 1721798"/>
                <a:gd name="connsiteY93" fmla="*/ 477959 h 622300"/>
                <a:gd name="connsiteX94" fmla="*/ 1497964 w 1721798"/>
                <a:gd name="connsiteY94" fmla="*/ 479569 h 622300"/>
                <a:gd name="connsiteX95" fmla="*/ 1479710 w 1721798"/>
                <a:gd name="connsiteY95" fmla="*/ 481129 h 622300"/>
                <a:gd name="connsiteX96" fmla="*/ 1459062 w 1721798"/>
                <a:gd name="connsiteY96" fmla="*/ 484300 h 622300"/>
                <a:gd name="connsiteX97" fmla="*/ 1437636 w 1721798"/>
                <a:gd name="connsiteY97" fmla="*/ 488275 h 622300"/>
                <a:gd name="connsiteX98" fmla="*/ 1416210 w 1721798"/>
                <a:gd name="connsiteY98" fmla="*/ 493056 h 622300"/>
                <a:gd name="connsiteX99" fmla="*/ 1397956 w 1721798"/>
                <a:gd name="connsiteY99" fmla="*/ 498592 h 622300"/>
                <a:gd name="connsiteX100" fmla="*/ 1383653 w 1721798"/>
                <a:gd name="connsiteY100" fmla="*/ 506543 h 622300"/>
                <a:gd name="connsiteX101" fmla="*/ 1370965 w 1721798"/>
                <a:gd name="connsiteY101" fmla="*/ 514494 h 622300"/>
                <a:gd name="connsiteX102" fmla="*/ 1357439 w 1721798"/>
                <a:gd name="connsiteY102" fmla="*/ 521640 h 622300"/>
                <a:gd name="connsiteX103" fmla="*/ 1344751 w 1721798"/>
                <a:gd name="connsiteY103" fmla="*/ 529541 h 622300"/>
                <a:gd name="connsiteX104" fmla="*/ 1332063 w 1721798"/>
                <a:gd name="connsiteY104" fmla="*/ 537492 h 622300"/>
                <a:gd name="connsiteX105" fmla="*/ 1318597 w 1721798"/>
                <a:gd name="connsiteY105" fmla="*/ 544638 h 622300"/>
                <a:gd name="connsiteX106" fmla="*/ 1305071 w 1721798"/>
                <a:gd name="connsiteY106" fmla="*/ 551784 h 622300"/>
                <a:gd name="connsiteX107" fmla="*/ 1290767 w 1721798"/>
                <a:gd name="connsiteY107" fmla="*/ 559735 h 622300"/>
                <a:gd name="connsiteX108" fmla="*/ 1277301 w 1721798"/>
                <a:gd name="connsiteY108" fmla="*/ 567686 h 622300"/>
                <a:gd name="connsiteX109" fmla="*/ 1267785 w 1721798"/>
                <a:gd name="connsiteY109" fmla="*/ 571611 h 622300"/>
                <a:gd name="connsiteX110" fmla="*/ 1256653 w 1721798"/>
                <a:gd name="connsiteY110" fmla="*/ 575587 h 622300"/>
                <a:gd name="connsiteX111" fmla="*/ 1242350 w 1721798"/>
                <a:gd name="connsiteY111" fmla="*/ 579563 h 622300"/>
                <a:gd name="connsiteX112" fmla="*/ 1227268 w 1721798"/>
                <a:gd name="connsiteY112" fmla="*/ 581928 h 622300"/>
                <a:gd name="connsiteX113" fmla="*/ 1209852 w 1721798"/>
                <a:gd name="connsiteY113" fmla="*/ 583538 h 622300"/>
                <a:gd name="connsiteX114" fmla="*/ 1191598 w 1721798"/>
                <a:gd name="connsiteY114" fmla="*/ 583538 h 622300"/>
                <a:gd name="connsiteX115" fmla="*/ 1170950 w 1721798"/>
                <a:gd name="connsiteY115" fmla="*/ 581928 h 622300"/>
                <a:gd name="connsiteX116" fmla="*/ 1151080 w 1721798"/>
                <a:gd name="connsiteY116" fmla="*/ 578003 h 622300"/>
                <a:gd name="connsiteX117" fmla="*/ 1143958 w 1721798"/>
                <a:gd name="connsiteY117" fmla="*/ 574782 h 622300"/>
                <a:gd name="connsiteX118" fmla="*/ 1138392 w 1721798"/>
                <a:gd name="connsiteY118" fmla="*/ 568441 h 622300"/>
                <a:gd name="connsiteX119" fmla="*/ 1132826 w 1721798"/>
                <a:gd name="connsiteY119" fmla="*/ 559735 h 622300"/>
                <a:gd name="connsiteX120" fmla="*/ 1128876 w 1721798"/>
                <a:gd name="connsiteY120" fmla="*/ 550224 h 622300"/>
                <a:gd name="connsiteX121" fmla="*/ 1126482 w 1721798"/>
                <a:gd name="connsiteY121" fmla="*/ 539857 h 622300"/>
                <a:gd name="connsiteX122" fmla="*/ 1124926 w 1721798"/>
                <a:gd name="connsiteY122" fmla="*/ 531151 h 622300"/>
                <a:gd name="connsiteX123" fmla="*/ 1123310 w 1721798"/>
                <a:gd name="connsiteY123" fmla="*/ 522395 h 622300"/>
                <a:gd name="connsiteX124" fmla="*/ 1124926 w 1721798"/>
                <a:gd name="connsiteY124" fmla="*/ 516859 h 622300"/>
                <a:gd name="connsiteX125" fmla="*/ 1136776 w 1721798"/>
                <a:gd name="connsiteY125" fmla="*/ 482740 h 622300"/>
                <a:gd name="connsiteX126" fmla="*/ 1151080 w 1721798"/>
                <a:gd name="connsiteY126" fmla="*/ 450180 h 622300"/>
                <a:gd name="connsiteX127" fmla="*/ 1165384 w 1721798"/>
                <a:gd name="connsiteY127" fmla="*/ 420036 h 622300"/>
                <a:gd name="connsiteX128" fmla="*/ 1180466 w 1721798"/>
                <a:gd name="connsiteY128" fmla="*/ 393817 h 622300"/>
                <a:gd name="connsiteX129" fmla="*/ 1193932 w 1721798"/>
                <a:gd name="connsiteY129" fmla="*/ 372379 h 622300"/>
                <a:gd name="connsiteX130" fmla="*/ 1205064 w 1721798"/>
                <a:gd name="connsiteY130" fmla="*/ 356527 h 622300"/>
                <a:gd name="connsiteX131" fmla="*/ 1212186 w 1721798"/>
                <a:gd name="connsiteY131" fmla="*/ 345406 h 622300"/>
                <a:gd name="connsiteX132" fmla="*/ 1215358 w 1721798"/>
                <a:gd name="connsiteY132" fmla="*/ 341430 h 622300"/>
                <a:gd name="connsiteX133" fmla="*/ 1099050 w 1721798"/>
                <a:gd name="connsiteY133" fmla="*/ 340794 h 622300"/>
                <a:gd name="connsiteX134" fmla="*/ 414349 w 1721798"/>
                <a:gd name="connsiteY134" fmla="*/ 593737 h 622300"/>
                <a:gd name="connsiteX135" fmla="*/ 372299 w 1721798"/>
                <a:gd name="connsiteY135" fmla="*/ 610414 h 622300"/>
                <a:gd name="connsiteX136" fmla="*/ 360360 w 1721798"/>
                <a:gd name="connsiteY136" fmla="*/ 615144 h 622300"/>
                <a:gd name="connsiteX137" fmla="*/ 349258 w 1721798"/>
                <a:gd name="connsiteY137" fmla="*/ 619126 h 622300"/>
                <a:gd name="connsiteX138" fmla="*/ 340513 w 1721798"/>
                <a:gd name="connsiteY138" fmla="*/ 621491 h 622300"/>
                <a:gd name="connsiteX139" fmla="*/ 331769 w 1721798"/>
                <a:gd name="connsiteY139" fmla="*/ 622300 h 622300"/>
                <a:gd name="connsiteX140" fmla="*/ 325457 w 1721798"/>
                <a:gd name="connsiteY140" fmla="*/ 622300 h 622300"/>
                <a:gd name="connsiteX141" fmla="*/ 311161 w 1721798"/>
                <a:gd name="connsiteY141" fmla="*/ 619126 h 622300"/>
                <a:gd name="connsiteX142" fmla="*/ 295269 w 1721798"/>
                <a:gd name="connsiteY142" fmla="*/ 610414 h 622300"/>
                <a:gd name="connsiteX143" fmla="*/ 280213 w 1721798"/>
                <a:gd name="connsiteY143" fmla="*/ 598466 h 622300"/>
                <a:gd name="connsiteX144" fmla="*/ 263559 w 1721798"/>
                <a:gd name="connsiteY144" fmla="*/ 584215 h 622300"/>
                <a:gd name="connsiteX145" fmla="*/ 247667 w 1721798"/>
                <a:gd name="connsiteY145" fmla="*/ 566729 h 622300"/>
                <a:gd name="connsiteX146" fmla="*/ 232535 w 1721798"/>
                <a:gd name="connsiteY146" fmla="*/ 548495 h 622300"/>
                <a:gd name="connsiteX147" fmla="*/ 216718 w 1721798"/>
                <a:gd name="connsiteY147" fmla="*/ 528644 h 622300"/>
                <a:gd name="connsiteX148" fmla="*/ 202422 w 1721798"/>
                <a:gd name="connsiteY148" fmla="*/ 507237 h 622300"/>
                <a:gd name="connsiteX149" fmla="*/ 188126 w 1721798"/>
                <a:gd name="connsiteY149" fmla="*/ 487385 h 622300"/>
                <a:gd name="connsiteX150" fmla="*/ 175428 w 1721798"/>
                <a:gd name="connsiteY150" fmla="*/ 467534 h 622300"/>
                <a:gd name="connsiteX151" fmla="*/ 163489 w 1721798"/>
                <a:gd name="connsiteY151" fmla="*/ 447683 h 622300"/>
                <a:gd name="connsiteX152" fmla="*/ 153984 w 1721798"/>
                <a:gd name="connsiteY152" fmla="*/ 431005 h 622300"/>
                <a:gd name="connsiteX153" fmla="*/ 145239 w 1721798"/>
                <a:gd name="connsiteY153" fmla="*/ 415945 h 622300"/>
                <a:gd name="connsiteX154" fmla="*/ 138928 w 1721798"/>
                <a:gd name="connsiteY154" fmla="*/ 403997 h 622300"/>
                <a:gd name="connsiteX155" fmla="*/ 134137 w 1721798"/>
                <a:gd name="connsiteY155" fmla="*/ 395285 h 622300"/>
                <a:gd name="connsiteX156" fmla="*/ 132540 w 1721798"/>
                <a:gd name="connsiteY156" fmla="*/ 390556 h 622300"/>
                <a:gd name="connsiteX157" fmla="*/ 133377 w 1721798"/>
                <a:gd name="connsiteY157" fmla="*/ 384146 h 622300"/>
                <a:gd name="connsiteX158" fmla="*/ 137331 w 1721798"/>
                <a:gd name="connsiteY158" fmla="*/ 373069 h 622300"/>
                <a:gd name="connsiteX159" fmla="*/ 143642 w 1721798"/>
                <a:gd name="connsiteY159" fmla="*/ 361183 h 622300"/>
                <a:gd name="connsiteX160" fmla="*/ 151627 w 1721798"/>
                <a:gd name="connsiteY160" fmla="*/ 347679 h 622300"/>
                <a:gd name="connsiteX161" fmla="*/ 161892 w 1721798"/>
                <a:gd name="connsiteY161" fmla="*/ 334175 h 622300"/>
                <a:gd name="connsiteX162" fmla="*/ 170637 w 1721798"/>
                <a:gd name="connsiteY162" fmla="*/ 320671 h 622300"/>
                <a:gd name="connsiteX163" fmla="*/ 180218 w 1721798"/>
                <a:gd name="connsiteY163" fmla="*/ 311150 h 622300"/>
                <a:gd name="connsiteX164" fmla="*/ 187290 w 1721798"/>
                <a:gd name="connsiteY164" fmla="*/ 303994 h 622300"/>
                <a:gd name="connsiteX165" fmla="*/ 207973 w 1721798"/>
                <a:gd name="connsiteY165" fmla="*/ 288934 h 622300"/>
                <a:gd name="connsiteX166" fmla="*/ 228580 w 1721798"/>
                <a:gd name="connsiteY166" fmla="*/ 274621 h 622300"/>
                <a:gd name="connsiteX167" fmla="*/ 250024 w 1721798"/>
                <a:gd name="connsiteY167" fmla="*/ 260370 h 622300"/>
                <a:gd name="connsiteX168" fmla="*/ 269871 w 1721798"/>
                <a:gd name="connsiteY168" fmla="*/ 247675 h 622300"/>
                <a:gd name="connsiteX169" fmla="*/ 287360 w 1721798"/>
                <a:gd name="connsiteY169" fmla="*/ 238154 h 622300"/>
                <a:gd name="connsiteX170" fmla="*/ 300820 w 1721798"/>
                <a:gd name="connsiteY170" fmla="*/ 229380 h 622300"/>
                <a:gd name="connsiteX171" fmla="*/ 310325 w 1721798"/>
                <a:gd name="connsiteY171" fmla="*/ 223841 h 622300"/>
                <a:gd name="connsiteX172" fmla="*/ 313519 w 1721798"/>
                <a:gd name="connsiteY172" fmla="*/ 222223 h 622300"/>
                <a:gd name="connsiteX173" fmla="*/ 311161 w 1721798"/>
                <a:gd name="connsiteY173" fmla="*/ 221477 h 622300"/>
                <a:gd name="connsiteX174" fmla="*/ 304774 w 1721798"/>
                <a:gd name="connsiteY174" fmla="*/ 219859 h 622300"/>
                <a:gd name="connsiteX175" fmla="*/ 293672 w 1721798"/>
                <a:gd name="connsiteY175" fmla="*/ 216685 h 622300"/>
                <a:gd name="connsiteX176" fmla="*/ 277779 w 1721798"/>
                <a:gd name="connsiteY176" fmla="*/ 213511 h 622300"/>
                <a:gd name="connsiteX177" fmla="*/ 259529 w 1721798"/>
                <a:gd name="connsiteY177" fmla="*/ 210337 h 622300"/>
                <a:gd name="connsiteX178" fmla="*/ 238162 w 1721798"/>
                <a:gd name="connsiteY178" fmla="*/ 207973 h 622300"/>
                <a:gd name="connsiteX179" fmla="*/ 212688 w 1721798"/>
                <a:gd name="connsiteY179" fmla="*/ 206355 h 622300"/>
                <a:gd name="connsiteX180" fmla="*/ 185769 w 1721798"/>
                <a:gd name="connsiteY180" fmla="*/ 207973 h 622300"/>
                <a:gd name="connsiteX181" fmla="*/ 167519 w 1721798"/>
                <a:gd name="connsiteY181" fmla="*/ 209528 h 622300"/>
                <a:gd name="connsiteX182" fmla="*/ 145239 w 1721798"/>
                <a:gd name="connsiteY182" fmla="*/ 214320 h 622300"/>
                <a:gd name="connsiteX183" fmla="*/ 121438 w 1721798"/>
                <a:gd name="connsiteY183" fmla="*/ 218303 h 622300"/>
                <a:gd name="connsiteX184" fmla="*/ 97637 w 1721798"/>
                <a:gd name="connsiteY184" fmla="*/ 223841 h 622300"/>
                <a:gd name="connsiteX185" fmla="*/ 74597 w 1721798"/>
                <a:gd name="connsiteY185" fmla="*/ 229380 h 622300"/>
                <a:gd name="connsiteX186" fmla="*/ 57944 w 1721798"/>
                <a:gd name="connsiteY186" fmla="*/ 234172 h 622300"/>
                <a:gd name="connsiteX187" fmla="*/ 44484 w 1721798"/>
                <a:gd name="connsiteY187" fmla="*/ 238154 h 622300"/>
                <a:gd name="connsiteX188" fmla="*/ 40454 w 1721798"/>
                <a:gd name="connsiteY188" fmla="*/ 238901 h 622300"/>
                <a:gd name="connsiteX189" fmla="*/ 61898 w 1721798"/>
                <a:gd name="connsiteY189" fmla="*/ 186503 h 622300"/>
                <a:gd name="connsiteX190" fmla="*/ 110336 w 1721798"/>
                <a:gd name="connsiteY190" fmla="*/ 131741 h 622300"/>
                <a:gd name="connsiteX191" fmla="*/ 108739 w 1721798"/>
                <a:gd name="connsiteY191" fmla="*/ 130994 h 622300"/>
                <a:gd name="connsiteX192" fmla="*/ 102428 w 1721798"/>
                <a:gd name="connsiteY192" fmla="*/ 129376 h 622300"/>
                <a:gd name="connsiteX193" fmla="*/ 94444 w 1721798"/>
                <a:gd name="connsiteY193" fmla="*/ 126203 h 622300"/>
                <a:gd name="connsiteX194" fmla="*/ 84102 w 1721798"/>
                <a:gd name="connsiteY194" fmla="*/ 123029 h 622300"/>
                <a:gd name="connsiteX195" fmla="*/ 73000 w 1721798"/>
                <a:gd name="connsiteY195" fmla="*/ 119046 h 622300"/>
                <a:gd name="connsiteX196" fmla="*/ 63495 w 1721798"/>
                <a:gd name="connsiteY196" fmla="*/ 114317 h 622300"/>
                <a:gd name="connsiteX197" fmla="*/ 53990 w 1721798"/>
                <a:gd name="connsiteY197" fmla="*/ 109525 h 622300"/>
                <a:gd name="connsiteX198" fmla="*/ 47602 w 1721798"/>
                <a:gd name="connsiteY198" fmla="*/ 106351 h 622300"/>
                <a:gd name="connsiteX199" fmla="*/ 42051 w 1721798"/>
                <a:gd name="connsiteY199" fmla="*/ 101622 h 622300"/>
                <a:gd name="connsiteX200" fmla="*/ 34903 w 1721798"/>
                <a:gd name="connsiteY200" fmla="*/ 95274 h 622300"/>
                <a:gd name="connsiteX201" fmla="*/ 27755 w 1721798"/>
                <a:gd name="connsiteY201" fmla="*/ 88118 h 622300"/>
                <a:gd name="connsiteX202" fmla="*/ 19847 w 1721798"/>
                <a:gd name="connsiteY202" fmla="*/ 80961 h 622300"/>
                <a:gd name="connsiteX203" fmla="*/ 12699 w 1721798"/>
                <a:gd name="connsiteY203" fmla="*/ 72996 h 622300"/>
                <a:gd name="connsiteX204" fmla="*/ 6388 w 1721798"/>
                <a:gd name="connsiteY204" fmla="*/ 66648 h 622300"/>
                <a:gd name="connsiteX205" fmla="*/ 2358 w 1721798"/>
                <a:gd name="connsiteY205" fmla="*/ 61110 h 622300"/>
                <a:gd name="connsiteX206" fmla="*/ 0 w 1721798"/>
                <a:gd name="connsiteY206" fmla="*/ 57127 h 622300"/>
                <a:gd name="connsiteX207" fmla="*/ 761 w 1721798"/>
                <a:gd name="connsiteY207" fmla="*/ 55571 h 622300"/>
                <a:gd name="connsiteX208" fmla="*/ 3954 w 1721798"/>
                <a:gd name="connsiteY208" fmla="*/ 54762 h 622300"/>
                <a:gd name="connsiteX209" fmla="*/ 9505 w 1721798"/>
                <a:gd name="connsiteY209" fmla="*/ 52398 h 622300"/>
                <a:gd name="connsiteX210" fmla="*/ 15893 w 1721798"/>
                <a:gd name="connsiteY210" fmla="*/ 49224 h 622300"/>
                <a:gd name="connsiteX211" fmla="*/ 23801 w 1721798"/>
                <a:gd name="connsiteY211" fmla="*/ 46050 h 622300"/>
                <a:gd name="connsiteX212" fmla="*/ 32546 w 1721798"/>
                <a:gd name="connsiteY212" fmla="*/ 41259 h 622300"/>
                <a:gd name="connsiteX213" fmla="*/ 44484 w 1721798"/>
                <a:gd name="connsiteY213" fmla="*/ 36529 h 622300"/>
                <a:gd name="connsiteX214" fmla="*/ 57944 w 1721798"/>
                <a:gd name="connsiteY214" fmla="*/ 32546 h 622300"/>
                <a:gd name="connsiteX215" fmla="*/ 71403 w 1721798"/>
                <a:gd name="connsiteY215" fmla="*/ 27755 h 622300"/>
                <a:gd name="connsiteX216" fmla="*/ 86535 w 1721798"/>
                <a:gd name="connsiteY216" fmla="*/ 22216 h 622300"/>
                <a:gd name="connsiteX217" fmla="*/ 103188 w 1721798"/>
                <a:gd name="connsiteY217" fmla="*/ 17487 h 622300"/>
                <a:gd name="connsiteX218" fmla="*/ 120678 w 1721798"/>
                <a:gd name="connsiteY218" fmla="*/ 14313 h 622300"/>
                <a:gd name="connsiteX219" fmla="*/ 139688 w 1721798"/>
                <a:gd name="connsiteY219" fmla="*/ 10330 h 622300"/>
                <a:gd name="connsiteX220" fmla="*/ 158775 w 1721798"/>
                <a:gd name="connsiteY220" fmla="*/ 6348 h 622300"/>
                <a:gd name="connsiteX221" fmla="*/ 180218 w 1721798"/>
                <a:gd name="connsiteY221" fmla="*/ 3983 h 622300"/>
                <a:gd name="connsiteX222" fmla="*/ 200825 w 1721798"/>
                <a:gd name="connsiteY222" fmla="*/ 2365 h 622300"/>
                <a:gd name="connsiteX223" fmla="*/ 211167 w 1721798"/>
                <a:gd name="connsiteY223" fmla="*/ 809 h 622300"/>
                <a:gd name="connsiteX224" fmla="*/ 221433 w 1721798"/>
                <a:gd name="connsiteY224" fmla="*/ 809 h 622300"/>
                <a:gd name="connsiteX225" fmla="*/ 232535 w 1721798"/>
                <a:gd name="connsiteY225" fmla="*/ 809 h 622300"/>
                <a:gd name="connsiteX226" fmla="*/ 242876 w 1721798"/>
                <a:gd name="connsiteY22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162051 w 1721798"/>
                <a:gd name="connsiteY25" fmla="*/ 80963 h 622300"/>
                <a:gd name="connsiteX26" fmla="*/ 1271735 w 1721798"/>
                <a:gd name="connsiteY26" fmla="*/ 88251 h 622300"/>
                <a:gd name="connsiteX27" fmla="*/ 1285261 w 1721798"/>
                <a:gd name="connsiteY27" fmla="*/ 91422 h 622300"/>
                <a:gd name="connsiteX28" fmla="*/ 1301121 w 1721798"/>
                <a:gd name="connsiteY28" fmla="*/ 93787 h 622300"/>
                <a:gd name="connsiteX29" fmla="*/ 1349539 w 1721798"/>
                <a:gd name="connsiteY29" fmla="*/ 103298 h 622300"/>
                <a:gd name="connsiteX30" fmla="*/ 1365399 w 1721798"/>
                <a:gd name="connsiteY30" fmla="*/ 106519 h 622300"/>
                <a:gd name="connsiteX31" fmla="*/ 1407472 w 1721798"/>
                <a:gd name="connsiteY31" fmla="*/ 116835 h 622300"/>
                <a:gd name="connsiteX32" fmla="*/ 1417766 w 1721798"/>
                <a:gd name="connsiteY32" fmla="*/ 119200 h 622300"/>
                <a:gd name="connsiteX33" fmla="*/ 1436020 w 1721798"/>
                <a:gd name="connsiteY33" fmla="*/ 126346 h 622300"/>
                <a:gd name="connsiteX34" fmla="*/ 1465406 w 1721798"/>
                <a:gd name="connsiteY34" fmla="*/ 141443 h 622300"/>
                <a:gd name="connsiteX35" fmla="*/ 1476538 w 1721798"/>
                <a:gd name="connsiteY35" fmla="*/ 148539 h 622300"/>
                <a:gd name="connsiteX36" fmla="*/ 1486054 w 1721798"/>
                <a:gd name="connsiteY36" fmla="*/ 157295 h 622300"/>
                <a:gd name="connsiteX37" fmla="*/ 1500358 w 1721798"/>
                <a:gd name="connsiteY37" fmla="*/ 172393 h 622300"/>
                <a:gd name="connsiteX38" fmla="*/ 1506702 w 1721798"/>
                <a:gd name="connsiteY38" fmla="*/ 178733 h 622300"/>
                <a:gd name="connsiteX39" fmla="*/ 1516996 w 1721798"/>
                <a:gd name="connsiteY39" fmla="*/ 193831 h 622300"/>
                <a:gd name="connsiteX40" fmla="*/ 1523340 w 1721798"/>
                <a:gd name="connsiteY40" fmla="*/ 208877 h 622300"/>
                <a:gd name="connsiteX41" fmla="*/ 1524178 w 1721798"/>
                <a:gd name="connsiteY41" fmla="*/ 227145 h 622300"/>
                <a:gd name="connsiteX42" fmla="*/ 1516996 w 1721798"/>
                <a:gd name="connsiteY42" fmla="*/ 247778 h 622300"/>
                <a:gd name="connsiteX43" fmla="*/ 1510652 w 1721798"/>
                <a:gd name="connsiteY43" fmla="*/ 258094 h 622300"/>
                <a:gd name="connsiteX44" fmla="*/ 1503530 w 1721798"/>
                <a:gd name="connsiteY44" fmla="*/ 269216 h 622300"/>
                <a:gd name="connsiteX45" fmla="*/ 1497186 w 1721798"/>
                <a:gd name="connsiteY45" fmla="*/ 280337 h 622300"/>
                <a:gd name="connsiteX46" fmla="*/ 1489226 w 1721798"/>
                <a:gd name="connsiteY46" fmla="*/ 291459 h 622300"/>
                <a:gd name="connsiteX47" fmla="*/ 1482882 w 1721798"/>
                <a:gd name="connsiteY47" fmla="*/ 300165 h 622300"/>
                <a:gd name="connsiteX48" fmla="*/ 1478932 w 1721798"/>
                <a:gd name="connsiteY48" fmla="*/ 308116 h 622300"/>
                <a:gd name="connsiteX49" fmla="*/ 1474922 w 1721798"/>
                <a:gd name="connsiteY49" fmla="*/ 312091 h 622300"/>
                <a:gd name="connsiteX50" fmla="*/ 1474144 w 1721798"/>
                <a:gd name="connsiteY50" fmla="*/ 314457 h 622300"/>
                <a:gd name="connsiteX51" fmla="*/ 1475760 w 1721798"/>
                <a:gd name="connsiteY51" fmla="*/ 314457 h 622300"/>
                <a:gd name="connsiteX52" fmla="*/ 1481266 w 1721798"/>
                <a:gd name="connsiteY52" fmla="*/ 312091 h 622300"/>
                <a:gd name="connsiteX53" fmla="*/ 1489226 w 1721798"/>
                <a:gd name="connsiteY53" fmla="*/ 311286 h 622300"/>
                <a:gd name="connsiteX54" fmla="*/ 1499520 w 1721798"/>
                <a:gd name="connsiteY54" fmla="*/ 309676 h 622300"/>
                <a:gd name="connsiteX55" fmla="*/ 1511430 w 1721798"/>
                <a:gd name="connsiteY55" fmla="*/ 308921 h 622300"/>
                <a:gd name="connsiteX56" fmla="*/ 1524178 w 1721798"/>
                <a:gd name="connsiteY56" fmla="*/ 307311 h 622300"/>
                <a:gd name="connsiteX57" fmla="*/ 1536865 w 1721798"/>
                <a:gd name="connsiteY57" fmla="*/ 307311 h 622300"/>
                <a:gd name="connsiteX58" fmla="*/ 1551169 w 1721798"/>
                <a:gd name="connsiteY58" fmla="*/ 307311 h 622300"/>
                <a:gd name="connsiteX59" fmla="*/ 1560685 w 1721798"/>
                <a:gd name="connsiteY59" fmla="*/ 308116 h 622300"/>
                <a:gd name="connsiteX60" fmla="*/ 1572595 w 1721798"/>
                <a:gd name="connsiteY60" fmla="*/ 309676 h 622300"/>
                <a:gd name="connsiteX61" fmla="*/ 1585283 w 1721798"/>
                <a:gd name="connsiteY61" fmla="*/ 311286 h 622300"/>
                <a:gd name="connsiteX62" fmla="*/ 1599587 w 1721798"/>
                <a:gd name="connsiteY62" fmla="*/ 315262 h 622300"/>
                <a:gd name="connsiteX63" fmla="*/ 1613053 w 1721798"/>
                <a:gd name="connsiteY63" fmla="*/ 318432 h 622300"/>
                <a:gd name="connsiteX64" fmla="*/ 1627357 w 1721798"/>
                <a:gd name="connsiteY64" fmla="*/ 322408 h 622300"/>
                <a:gd name="connsiteX65" fmla="*/ 1641601 w 1721798"/>
                <a:gd name="connsiteY65" fmla="*/ 327138 h 622300"/>
                <a:gd name="connsiteX66" fmla="*/ 1655905 w 1721798"/>
                <a:gd name="connsiteY66" fmla="*/ 330309 h 622300"/>
                <a:gd name="connsiteX67" fmla="*/ 1668593 w 1721798"/>
                <a:gd name="connsiteY67" fmla="*/ 335089 h 622300"/>
                <a:gd name="connsiteX68" fmla="*/ 1681340 w 1721798"/>
                <a:gd name="connsiteY68" fmla="*/ 339065 h 622300"/>
                <a:gd name="connsiteX69" fmla="*/ 1692412 w 1721798"/>
                <a:gd name="connsiteY69" fmla="*/ 343846 h 622300"/>
                <a:gd name="connsiteX70" fmla="*/ 1702766 w 1721798"/>
                <a:gd name="connsiteY70" fmla="*/ 346211 h 622300"/>
                <a:gd name="connsiteX71" fmla="*/ 1710666 w 1721798"/>
                <a:gd name="connsiteY71" fmla="*/ 348576 h 622300"/>
                <a:gd name="connsiteX72" fmla="*/ 1716232 w 1721798"/>
                <a:gd name="connsiteY72" fmla="*/ 351747 h 622300"/>
                <a:gd name="connsiteX73" fmla="*/ 1721020 w 1721798"/>
                <a:gd name="connsiteY73" fmla="*/ 352552 h 622300"/>
                <a:gd name="connsiteX74" fmla="*/ 1721798 w 1721798"/>
                <a:gd name="connsiteY74" fmla="*/ 353357 h 622300"/>
                <a:gd name="connsiteX75" fmla="*/ 1596415 w 1721798"/>
                <a:gd name="connsiteY75" fmla="*/ 408914 h 622300"/>
                <a:gd name="connsiteX76" fmla="*/ 1697200 w 1721798"/>
                <a:gd name="connsiteY76" fmla="*/ 506543 h 622300"/>
                <a:gd name="connsiteX77" fmla="*/ 1695584 w 1721798"/>
                <a:gd name="connsiteY77" fmla="*/ 506543 h 622300"/>
                <a:gd name="connsiteX78" fmla="*/ 1690018 w 1721798"/>
                <a:gd name="connsiteY78" fmla="*/ 504932 h 622300"/>
                <a:gd name="connsiteX79" fmla="*/ 1682118 w 1721798"/>
                <a:gd name="connsiteY79" fmla="*/ 503372 h 622300"/>
                <a:gd name="connsiteX80" fmla="*/ 1671765 w 1721798"/>
                <a:gd name="connsiteY80" fmla="*/ 501762 h 622300"/>
                <a:gd name="connsiteX81" fmla="*/ 1659915 w 1721798"/>
                <a:gd name="connsiteY81" fmla="*/ 498592 h 622300"/>
                <a:gd name="connsiteX82" fmla="*/ 1644833 w 1721798"/>
                <a:gd name="connsiteY82" fmla="*/ 496226 h 622300"/>
                <a:gd name="connsiteX83" fmla="*/ 1630529 w 1721798"/>
                <a:gd name="connsiteY83" fmla="*/ 493056 h 622300"/>
                <a:gd name="connsiteX84" fmla="*/ 1614669 w 1721798"/>
                <a:gd name="connsiteY84" fmla="*/ 490691 h 622300"/>
                <a:gd name="connsiteX85" fmla="*/ 1599587 w 1721798"/>
                <a:gd name="connsiteY85" fmla="*/ 488275 h 622300"/>
                <a:gd name="connsiteX86" fmla="*/ 1583667 w 1721798"/>
                <a:gd name="connsiteY86" fmla="*/ 485105 h 622300"/>
                <a:gd name="connsiteX87" fmla="*/ 1569423 w 1721798"/>
                <a:gd name="connsiteY87" fmla="*/ 482740 h 622300"/>
                <a:gd name="connsiteX88" fmla="*/ 1555119 w 1721798"/>
                <a:gd name="connsiteY88" fmla="*/ 480374 h 622300"/>
                <a:gd name="connsiteX89" fmla="*/ 1543209 w 1721798"/>
                <a:gd name="connsiteY89" fmla="*/ 478764 h 622300"/>
                <a:gd name="connsiteX90" fmla="*/ 1533693 w 1721798"/>
                <a:gd name="connsiteY90" fmla="*/ 477959 h 622300"/>
                <a:gd name="connsiteX91" fmla="*/ 1525734 w 1721798"/>
                <a:gd name="connsiteY91" fmla="*/ 477154 h 622300"/>
                <a:gd name="connsiteX92" fmla="*/ 1521784 w 1721798"/>
                <a:gd name="connsiteY92" fmla="*/ 477154 h 622300"/>
                <a:gd name="connsiteX93" fmla="*/ 1512268 w 1721798"/>
                <a:gd name="connsiteY93" fmla="*/ 477959 h 622300"/>
                <a:gd name="connsiteX94" fmla="*/ 1497964 w 1721798"/>
                <a:gd name="connsiteY94" fmla="*/ 479569 h 622300"/>
                <a:gd name="connsiteX95" fmla="*/ 1479710 w 1721798"/>
                <a:gd name="connsiteY95" fmla="*/ 481129 h 622300"/>
                <a:gd name="connsiteX96" fmla="*/ 1459062 w 1721798"/>
                <a:gd name="connsiteY96" fmla="*/ 484300 h 622300"/>
                <a:gd name="connsiteX97" fmla="*/ 1437636 w 1721798"/>
                <a:gd name="connsiteY97" fmla="*/ 488275 h 622300"/>
                <a:gd name="connsiteX98" fmla="*/ 1416210 w 1721798"/>
                <a:gd name="connsiteY98" fmla="*/ 493056 h 622300"/>
                <a:gd name="connsiteX99" fmla="*/ 1397956 w 1721798"/>
                <a:gd name="connsiteY99" fmla="*/ 498592 h 622300"/>
                <a:gd name="connsiteX100" fmla="*/ 1383653 w 1721798"/>
                <a:gd name="connsiteY100" fmla="*/ 506543 h 622300"/>
                <a:gd name="connsiteX101" fmla="*/ 1370965 w 1721798"/>
                <a:gd name="connsiteY101" fmla="*/ 514494 h 622300"/>
                <a:gd name="connsiteX102" fmla="*/ 1357439 w 1721798"/>
                <a:gd name="connsiteY102" fmla="*/ 521640 h 622300"/>
                <a:gd name="connsiteX103" fmla="*/ 1344751 w 1721798"/>
                <a:gd name="connsiteY103" fmla="*/ 529541 h 622300"/>
                <a:gd name="connsiteX104" fmla="*/ 1332063 w 1721798"/>
                <a:gd name="connsiteY104" fmla="*/ 537492 h 622300"/>
                <a:gd name="connsiteX105" fmla="*/ 1318597 w 1721798"/>
                <a:gd name="connsiteY105" fmla="*/ 544638 h 622300"/>
                <a:gd name="connsiteX106" fmla="*/ 1305071 w 1721798"/>
                <a:gd name="connsiteY106" fmla="*/ 551784 h 622300"/>
                <a:gd name="connsiteX107" fmla="*/ 1290767 w 1721798"/>
                <a:gd name="connsiteY107" fmla="*/ 559735 h 622300"/>
                <a:gd name="connsiteX108" fmla="*/ 1277301 w 1721798"/>
                <a:gd name="connsiteY108" fmla="*/ 567686 h 622300"/>
                <a:gd name="connsiteX109" fmla="*/ 1267785 w 1721798"/>
                <a:gd name="connsiteY109" fmla="*/ 571611 h 622300"/>
                <a:gd name="connsiteX110" fmla="*/ 1256653 w 1721798"/>
                <a:gd name="connsiteY110" fmla="*/ 575587 h 622300"/>
                <a:gd name="connsiteX111" fmla="*/ 1242350 w 1721798"/>
                <a:gd name="connsiteY111" fmla="*/ 579563 h 622300"/>
                <a:gd name="connsiteX112" fmla="*/ 1227268 w 1721798"/>
                <a:gd name="connsiteY112" fmla="*/ 581928 h 622300"/>
                <a:gd name="connsiteX113" fmla="*/ 1209852 w 1721798"/>
                <a:gd name="connsiteY113" fmla="*/ 583538 h 622300"/>
                <a:gd name="connsiteX114" fmla="*/ 1191598 w 1721798"/>
                <a:gd name="connsiteY114" fmla="*/ 583538 h 622300"/>
                <a:gd name="connsiteX115" fmla="*/ 1170950 w 1721798"/>
                <a:gd name="connsiteY115" fmla="*/ 581928 h 622300"/>
                <a:gd name="connsiteX116" fmla="*/ 1151080 w 1721798"/>
                <a:gd name="connsiteY116" fmla="*/ 578003 h 622300"/>
                <a:gd name="connsiteX117" fmla="*/ 1143958 w 1721798"/>
                <a:gd name="connsiteY117" fmla="*/ 574782 h 622300"/>
                <a:gd name="connsiteX118" fmla="*/ 1138392 w 1721798"/>
                <a:gd name="connsiteY118" fmla="*/ 568441 h 622300"/>
                <a:gd name="connsiteX119" fmla="*/ 1132826 w 1721798"/>
                <a:gd name="connsiteY119" fmla="*/ 559735 h 622300"/>
                <a:gd name="connsiteX120" fmla="*/ 1128876 w 1721798"/>
                <a:gd name="connsiteY120" fmla="*/ 550224 h 622300"/>
                <a:gd name="connsiteX121" fmla="*/ 1126482 w 1721798"/>
                <a:gd name="connsiteY121" fmla="*/ 539857 h 622300"/>
                <a:gd name="connsiteX122" fmla="*/ 1124926 w 1721798"/>
                <a:gd name="connsiteY122" fmla="*/ 531151 h 622300"/>
                <a:gd name="connsiteX123" fmla="*/ 1123310 w 1721798"/>
                <a:gd name="connsiteY123" fmla="*/ 522395 h 622300"/>
                <a:gd name="connsiteX124" fmla="*/ 1124926 w 1721798"/>
                <a:gd name="connsiteY124" fmla="*/ 516859 h 622300"/>
                <a:gd name="connsiteX125" fmla="*/ 1136776 w 1721798"/>
                <a:gd name="connsiteY125" fmla="*/ 482740 h 622300"/>
                <a:gd name="connsiteX126" fmla="*/ 1151080 w 1721798"/>
                <a:gd name="connsiteY126" fmla="*/ 450180 h 622300"/>
                <a:gd name="connsiteX127" fmla="*/ 1165384 w 1721798"/>
                <a:gd name="connsiteY127" fmla="*/ 420036 h 622300"/>
                <a:gd name="connsiteX128" fmla="*/ 1180466 w 1721798"/>
                <a:gd name="connsiteY128" fmla="*/ 393817 h 622300"/>
                <a:gd name="connsiteX129" fmla="*/ 1193932 w 1721798"/>
                <a:gd name="connsiteY129" fmla="*/ 372379 h 622300"/>
                <a:gd name="connsiteX130" fmla="*/ 1205064 w 1721798"/>
                <a:gd name="connsiteY130" fmla="*/ 356527 h 622300"/>
                <a:gd name="connsiteX131" fmla="*/ 1212186 w 1721798"/>
                <a:gd name="connsiteY131" fmla="*/ 345406 h 622300"/>
                <a:gd name="connsiteX132" fmla="*/ 1215358 w 1721798"/>
                <a:gd name="connsiteY132" fmla="*/ 341430 h 622300"/>
                <a:gd name="connsiteX133" fmla="*/ 1099050 w 1721798"/>
                <a:gd name="connsiteY133" fmla="*/ 340794 h 622300"/>
                <a:gd name="connsiteX134" fmla="*/ 414349 w 1721798"/>
                <a:gd name="connsiteY134" fmla="*/ 593737 h 622300"/>
                <a:gd name="connsiteX135" fmla="*/ 372299 w 1721798"/>
                <a:gd name="connsiteY135" fmla="*/ 610414 h 622300"/>
                <a:gd name="connsiteX136" fmla="*/ 360360 w 1721798"/>
                <a:gd name="connsiteY136" fmla="*/ 615144 h 622300"/>
                <a:gd name="connsiteX137" fmla="*/ 349258 w 1721798"/>
                <a:gd name="connsiteY137" fmla="*/ 619126 h 622300"/>
                <a:gd name="connsiteX138" fmla="*/ 340513 w 1721798"/>
                <a:gd name="connsiteY138" fmla="*/ 621491 h 622300"/>
                <a:gd name="connsiteX139" fmla="*/ 331769 w 1721798"/>
                <a:gd name="connsiteY139" fmla="*/ 622300 h 622300"/>
                <a:gd name="connsiteX140" fmla="*/ 325457 w 1721798"/>
                <a:gd name="connsiteY140" fmla="*/ 622300 h 622300"/>
                <a:gd name="connsiteX141" fmla="*/ 311161 w 1721798"/>
                <a:gd name="connsiteY141" fmla="*/ 619126 h 622300"/>
                <a:gd name="connsiteX142" fmla="*/ 295269 w 1721798"/>
                <a:gd name="connsiteY142" fmla="*/ 610414 h 622300"/>
                <a:gd name="connsiteX143" fmla="*/ 280213 w 1721798"/>
                <a:gd name="connsiteY143" fmla="*/ 598466 h 622300"/>
                <a:gd name="connsiteX144" fmla="*/ 263559 w 1721798"/>
                <a:gd name="connsiteY144" fmla="*/ 584215 h 622300"/>
                <a:gd name="connsiteX145" fmla="*/ 247667 w 1721798"/>
                <a:gd name="connsiteY145" fmla="*/ 566729 h 622300"/>
                <a:gd name="connsiteX146" fmla="*/ 232535 w 1721798"/>
                <a:gd name="connsiteY146" fmla="*/ 548495 h 622300"/>
                <a:gd name="connsiteX147" fmla="*/ 216718 w 1721798"/>
                <a:gd name="connsiteY147" fmla="*/ 528644 h 622300"/>
                <a:gd name="connsiteX148" fmla="*/ 202422 w 1721798"/>
                <a:gd name="connsiteY148" fmla="*/ 507237 h 622300"/>
                <a:gd name="connsiteX149" fmla="*/ 188126 w 1721798"/>
                <a:gd name="connsiteY149" fmla="*/ 487385 h 622300"/>
                <a:gd name="connsiteX150" fmla="*/ 175428 w 1721798"/>
                <a:gd name="connsiteY150" fmla="*/ 467534 h 622300"/>
                <a:gd name="connsiteX151" fmla="*/ 163489 w 1721798"/>
                <a:gd name="connsiteY151" fmla="*/ 447683 h 622300"/>
                <a:gd name="connsiteX152" fmla="*/ 153984 w 1721798"/>
                <a:gd name="connsiteY152" fmla="*/ 431005 h 622300"/>
                <a:gd name="connsiteX153" fmla="*/ 145239 w 1721798"/>
                <a:gd name="connsiteY153" fmla="*/ 415945 h 622300"/>
                <a:gd name="connsiteX154" fmla="*/ 138928 w 1721798"/>
                <a:gd name="connsiteY154" fmla="*/ 403997 h 622300"/>
                <a:gd name="connsiteX155" fmla="*/ 134137 w 1721798"/>
                <a:gd name="connsiteY155" fmla="*/ 395285 h 622300"/>
                <a:gd name="connsiteX156" fmla="*/ 132540 w 1721798"/>
                <a:gd name="connsiteY156" fmla="*/ 390556 h 622300"/>
                <a:gd name="connsiteX157" fmla="*/ 133377 w 1721798"/>
                <a:gd name="connsiteY157" fmla="*/ 384146 h 622300"/>
                <a:gd name="connsiteX158" fmla="*/ 137331 w 1721798"/>
                <a:gd name="connsiteY158" fmla="*/ 373069 h 622300"/>
                <a:gd name="connsiteX159" fmla="*/ 143642 w 1721798"/>
                <a:gd name="connsiteY159" fmla="*/ 361183 h 622300"/>
                <a:gd name="connsiteX160" fmla="*/ 151627 w 1721798"/>
                <a:gd name="connsiteY160" fmla="*/ 347679 h 622300"/>
                <a:gd name="connsiteX161" fmla="*/ 161892 w 1721798"/>
                <a:gd name="connsiteY161" fmla="*/ 334175 h 622300"/>
                <a:gd name="connsiteX162" fmla="*/ 170637 w 1721798"/>
                <a:gd name="connsiteY162" fmla="*/ 320671 h 622300"/>
                <a:gd name="connsiteX163" fmla="*/ 180218 w 1721798"/>
                <a:gd name="connsiteY163" fmla="*/ 311150 h 622300"/>
                <a:gd name="connsiteX164" fmla="*/ 187290 w 1721798"/>
                <a:gd name="connsiteY164" fmla="*/ 303994 h 622300"/>
                <a:gd name="connsiteX165" fmla="*/ 207973 w 1721798"/>
                <a:gd name="connsiteY165" fmla="*/ 288934 h 622300"/>
                <a:gd name="connsiteX166" fmla="*/ 228580 w 1721798"/>
                <a:gd name="connsiteY166" fmla="*/ 274621 h 622300"/>
                <a:gd name="connsiteX167" fmla="*/ 250024 w 1721798"/>
                <a:gd name="connsiteY167" fmla="*/ 260370 h 622300"/>
                <a:gd name="connsiteX168" fmla="*/ 269871 w 1721798"/>
                <a:gd name="connsiteY168" fmla="*/ 247675 h 622300"/>
                <a:gd name="connsiteX169" fmla="*/ 287360 w 1721798"/>
                <a:gd name="connsiteY169" fmla="*/ 238154 h 622300"/>
                <a:gd name="connsiteX170" fmla="*/ 300820 w 1721798"/>
                <a:gd name="connsiteY170" fmla="*/ 229380 h 622300"/>
                <a:gd name="connsiteX171" fmla="*/ 310325 w 1721798"/>
                <a:gd name="connsiteY171" fmla="*/ 223841 h 622300"/>
                <a:gd name="connsiteX172" fmla="*/ 313519 w 1721798"/>
                <a:gd name="connsiteY172" fmla="*/ 222223 h 622300"/>
                <a:gd name="connsiteX173" fmla="*/ 311161 w 1721798"/>
                <a:gd name="connsiteY173" fmla="*/ 221477 h 622300"/>
                <a:gd name="connsiteX174" fmla="*/ 304774 w 1721798"/>
                <a:gd name="connsiteY174" fmla="*/ 219859 h 622300"/>
                <a:gd name="connsiteX175" fmla="*/ 293672 w 1721798"/>
                <a:gd name="connsiteY175" fmla="*/ 216685 h 622300"/>
                <a:gd name="connsiteX176" fmla="*/ 277779 w 1721798"/>
                <a:gd name="connsiteY176" fmla="*/ 213511 h 622300"/>
                <a:gd name="connsiteX177" fmla="*/ 259529 w 1721798"/>
                <a:gd name="connsiteY177" fmla="*/ 210337 h 622300"/>
                <a:gd name="connsiteX178" fmla="*/ 238162 w 1721798"/>
                <a:gd name="connsiteY178" fmla="*/ 207973 h 622300"/>
                <a:gd name="connsiteX179" fmla="*/ 212688 w 1721798"/>
                <a:gd name="connsiteY179" fmla="*/ 206355 h 622300"/>
                <a:gd name="connsiteX180" fmla="*/ 185769 w 1721798"/>
                <a:gd name="connsiteY180" fmla="*/ 207973 h 622300"/>
                <a:gd name="connsiteX181" fmla="*/ 167519 w 1721798"/>
                <a:gd name="connsiteY181" fmla="*/ 209528 h 622300"/>
                <a:gd name="connsiteX182" fmla="*/ 145239 w 1721798"/>
                <a:gd name="connsiteY182" fmla="*/ 214320 h 622300"/>
                <a:gd name="connsiteX183" fmla="*/ 121438 w 1721798"/>
                <a:gd name="connsiteY183" fmla="*/ 218303 h 622300"/>
                <a:gd name="connsiteX184" fmla="*/ 97637 w 1721798"/>
                <a:gd name="connsiteY184" fmla="*/ 223841 h 622300"/>
                <a:gd name="connsiteX185" fmla="*/ 74597 w 1721798"/>
                <a:gd name="connsiteY185" fmla="*/ 229380 h 622300"/>
                <a:gd name="connsiteX186" fmla="*/ 57944 w 1721798"/>
                <a:gd name="connsiteY186" fmla="*/ 234172 h 622300"/>
                <a:gd name="connsiteX187" fmla="*/ 44484 w 1721798"/>
                <a:gd name="connsiteY187" fmla="*/ 238154 h 622300"/>
                <a:gd name="connsiteX188" fmla="*/ 40454 w 1721798"/>
                <a:gd name="connsiteY188" fmla="*/ 238901 h 622300"/>
                <a:gd name="connsiteX189" fmla="*/ 61898 w 1721798"/>
                <a:gd name="connsiteY189" fmla="*/ 186503 h 622300"/>
                <a:gd name="connsiteX190" fmla="*/ 110336 w 1721798"/>
                <a:gd name="connsiteY190" fmla="*/ 131741 h 622300"/>
                <a:gd name="connsiteX191" fmla="*/ 108739 w 1721798"/>
                <a:gd name="connsiteY191" fmla="*/ 130994 h 622300"/>
                <a:gd name="connsiteX192" fmla="*/ 102428 w 1721798"/>
                <a:gd name="connsiteY192" fmla="*/ 129376 h 622300"/>
                <a:gd name="connsiteX193" fmla="*/ 94444 w 1721798"/>
                <a:gd name="connsiteY193" fmla="*/ 126203 h 622300"/>
                <a:gd name="connsiteX194" fmla="*/ 84102 w 1721798"/>
                <a:gd name="connsiteY194" fmla="*/ 123029 h 622300"/>
                <a:gd name="connsiteX195" fmla="*/ 73000 w 1721798"/>
                <a:gd name="connsiteY195" fmla="*/ 119046 h 622300"/>
                <a:gd name="connsiteX196" fmla="*/ 63495 w 1721798"/>
                <a:gd name="connsiteY196" fmla="*/ 114317 h 622300"/>
                <a:gd name="connsiteX197" fmla="*/ 53990 w 1721798"/>
                <a:gd name="connsiteY197" fmla="*/ 109525 h 622300"/>
                <a:gd name="connsiteX198" fmla="*/ 47602 w 1721798"/>
                <a:gd name="connsiteY198" fmla="*/ 106351 h 622300"/>
                <a:gd name="connsiteX199" fmla="*/ 42051 w 1721798"/>
                <a:gd name="connsiteY199" fmla="*/ 101622 h 622300"/>
                <a:gd name="connsiteX200" fmla="*/ 34903 w 1721798"/>
                <a:gd name="connsiteY200" fmla="*/ 95274 h 622300"/>
                <a:gd name="connsiteX201" fmla="*/ 27755 w 1721798"/>
                <a:gd name="connsiteY201" fmla="*/ 88118 h 622300"/>
                <a:gd name="connsiteX202" fmla="*/ 19847 w 1721798"/>
                <a:gd name="connsiteY202" fmla="*/ 80961 h 622300"/>
                <a:gd name="connsiteX203" fmla="*/ 12699 w 1721798"/>
                <a:gd name="connsiteY203" fmla="*/ 72996 h 622300"/>
                <a:gd name="connsiteX204" fmla="*/ 6388 w 1721798"/>
                <a:gd name="connsiteY204" fmla="*/ 66648 h 622300"/>
                <a:gd name="connsiteX205" fmla="*/ 2358 w 1721798"/>
                <a:gd name="connsiteY205" fmla="*/ 61110 h 622300"/>
                <a:gd name="connsiteX206" fmla="*/ 0 w 1721798"/>
                <a:gd name="connsiteY206" fmla="*/ 57127 h 622300"/>
                <a:gd name="connsiteX207" fmla="*/ 761 w 1721798"/>
                <a:gd name="connsiteY207" fmla="*/ 55571 h 622300"/>
                <a:gd name="connsiteX208" fmla="*/ 3954 w 1721798"/>
                <a:gd name="connsiteY208" fmla="*/ 54762 h 622300"/>
                <a:gd name="connsiteX209" fmla="*/ 9505 w 1721798"/>
                <a:gd name="connsiteY209" fmla="*/ 52398 h 622300"/>
                <a:gd name="connsiteX210" fmla="*/ 15893 w 1721798"/>
                <a:gd name="connsiteY210" fmla="*/ 49224 h 622300"/>
                <a:gd name="connsiteX211" fmla="*/ 23801 w 1721798"/>
                <a:gd name="connsiteY211" fmla="*/ 46050 h 622300"/>
                <a:gd name="connsiteX212" fmla="*/ 32546 w 1721798"/>
                <a:gd name="connsiteY212" fmla="*/ 41259 h 622300"/>
                <a:gd name="connsiteX213" fmla="*/ 44484 w 1721798"/>
                <a:gd name="connsiteY213" fmla="*/ 36529 h 622300"/>
                <a:gd name="connsiteX214" fmla="*/ 57944 w 1721798"/>
                <a:gd name="connsiteY214" fmla="*/ 32546 h 622300"/>
                <a:gd name="connsiteX215" fmla="*/ 71403 w 1721798"/>
                <a:gd name="connsiteY215" fmla="*/ 27755 h 622300"/>
                <a:gd name="connsiteX216" fmla="*/ 86535 w 1721798"/>
                <a:gd name="connsiteY216" fmla="*/ 22216 h 622300"/>
                <a:gd name="connsiteX217" fmla="*/ 103188 w 1721798"/>
                <a:gd name="connsiteY217" fmla="*/ 17487 h 622300"/>
                <a:gd name="connsiteX218" fmla="*/ 120678 w 1721798"/>
                <a:gd name="connsiteY218" fmla="*/ 14313 h 622300"/>
                <a:gd name="connsiteX219" fmla="*/ 139688 w 1721798"/>
                <a:gd name="connsiteY219" fmla="*/ 10330 h 622300"/>
                <a:gd name="connsiteX220" fmla="*/ 158775 w 1721798"/>
                <a:gd name="connsiteY220" fmla="*/ 6348 h 622300"/>
                <a:gd name="connsiteX221" fmla="*/ 180218 w 1721798"/>
                <a:gd name="connsiteY221" fmla="*/ 3983 h 622300"/>
                <a:gd name="connsiteX222" fmla="*/ 200825 w 1721798"/>
                <a:gd name="connsiteY222" fmla="*/ 2365 h 622300"/>
                <a:gd name="connsiteX223" fmla="*/ 211167 w 1721798"/>
                <a:gd name="connsiteY223" fmla="*/ 809 h 622300"/>
                <a:gd name="connsiteX224" fmla="*/ 221433 w 1721798"/>
                <a:gd name="connsiteY224" fmla="*/ 809 h 622300"/>
                <a:gd name="connsiteX225" fmla="*/ 232535 w 1721798"/>
                <a:gd name="connsiteY225" fmla="*/ 809 h 622300"/>
                <a:gd name="connsiteX226" fmla="*/ 242876 w 1721798"/>
                <a:gd name="connsiteY22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44724 w 1721798"/>
                <a:gd name="connsiteY22" fmla="*/ 127117 h 622300"/>
                <a:gd name="connsiteX23" fmla="*/ 454043 w 1721798"/>
                <a:gd name="connsiteY23" fmla="*/ 148419 h 622300"/>
                <a:gd name="connsiteX24" fmla="*/ 415946 w 1721798"/>
                <a:gd name="connsiteY24" fmla="*/ 329383 h 622300"/>
                <a:gd name="connsiteX25" fmla="*/ 1162051 w 1721798"/>
                <a:gd name="connsiteY25" fmla="*/ 80963 h 622300"/>
                <a:gd name="connsiteX26" fmla="*/ 1271735 w 1721798"/>
                <a:gd name="connsiteY26" fmla="*/ 88251 h 622300"/>
                <a:gd name="connsiteX27" fmla="*/ 1285261 w 1721798"/>
                <a:gd name="connsiteY27" fmla="*/ 91422 h 622300"/>
                <a:gd name="connsiteX28" fmla="*/ 1301121 w 1721798"/>
                <a:gd name="connsiteY28" fmla="*/ 93787 h 622300"/>
                <a:gd name="connsiteX29" fmla="*/ 1349539 w 1721798"/>
                <a:gd name="connsiteY29" fmla="*/ 103298 h 622300"/>
                <a:gd name="connsiteX30" fmla="*/ 1365399 w 1721798"/>
                <a:gd name="connsiteY30" fmla="*/ 106519 h 622300"/>
                <a:gd name="connsiteX31" fmla="*/ 1407472 w 1721798"/>
                <a:gd name="connsiteY31" fmla="*/ 116835 h 622300"/>
                <a:gd name="connsiteX32" fmla="*/ 1417766 w 1721798"/>
                <a:gd name="connsiteY32" fmla="*/ 119200 h 622300"/>
                <a:gd name="connsiteX33" fmla="*/ 1436020 w 1721798"/>
                <a:gd name="connsiteY33" fmla="*/ 126346 h 622300"/>
                <a:gd name="connsiteX34" fmla="*/ 1465406 w 1721798"/>
                <a:gd name="connsiteY34" fmla="*/ 141443 h 622300"/>
                <a:gd name="connsiteX35" fmla="*/ 1476538 w 1721798"/>
                <a:gd name="connsiteY35" fmla="*/ 148539 h 622300"/>
                <a:gd name="connsiteX36" fmla="*/ 1486054 w 1721798"/>
                <a:gd name="connsiteY36" fmla="*/ 157295 h 622300"/>
                <a:gd name="connsiteX37" fmla="*/ 1500358 w 1721798"/>
                <a:gd name="connsiteY37" fmla="*/ 172393 h 622300"/>
                <a:gd name="connsiteX38" fmla="*/ 1506702 w 1721798"/>
                <a:gd name="connsiteY38" fmla="*/ 178733 h 622300"/>
                <a:gd name="connsiteX39" fmla="*/ 1516996 w 1721798"/>
                <a:gd name="connsiteY39" fmla="*/ 193831 h 622300"/>
                <a:gd name="connsiteX40" fmla="*/ 1523340 w 1721798"/>
                <a:gd name="connsiteY40" fmla="*/ 208877 h 622300"/>
                <a:gd name="connsiteX41" fmla="*/ 1524178 w 1721798"/>
                <a:gd name="connsiteY41" fmla="*/ 227145 h 622300"/>
                <a:gd name="connsiteX42" fmla="*/ 1516996 w 1721798"/>
                <a:gd name="connsiteY42" fmla="*/ 247778 h 622300"/>
                <a:gd name="connsiteX43" fmla="*/ 1510652 w 1721798"/>
                <a:gd name="connsiteY43" fmla="*/ 258094 h 622300"/>
                <a:gd name="connsiteX44" fmla="*/ 1503530 w 1721798"/>
                <a:gd name="connsiteY44" fmla="*/ 269216 h 622300"/>
                <a:gd name="connsiteX45" fmla="*/ 1497186 w 1721798"/>
                <a:gd name="connsiteY45" fmla="*/ 280337 h 622300"/>
                <a:gd name="connsiteX46" fmla="*/ 1489226 w 1721798"/>
                <a:gd name="connsiteY46" fmla="*/ 291459 h 622300"/>
                <a:gd name="connsiteX47" fmla="*/ 1482882 w 1721798"/>
                <a:gd name="connsiteY47" fmla="*/ 300165 h 622300"/>
                <a:gd name="connsiteX48" fmla="*/ 1478932 w 1721798"/>
                <a:gd name="connsiteY48" fmla="*/ 308116 h 622300"/>
                <a:gd name="connsiteX49" fmla="*/ 1474922 w 1721798"/>
                <a:gd name="connsiteY49" fmla="*/ 312091 h 622300"/>
                <a:gd name="connsiteX50" fmla="*/ 1474144 w 1721798"/>
                <a:gd name="connsiteY50" fmla="*/ 314457 h 622300"/>
                <a:gd name="connsiteX51" fmla="*/ 1475760 w 1721798"/>
                <a:gd name="connsiteY51" fmla="*/ 314457 h 622300"/>
                <a:gd name="connsiteX52" fmla="*/ 1481266 w 1721798"/>
                <a:gd name="connsiteY52" fmla="*/ 312091 h 622300"/>
                <a:gd name="connsiteX53" fmla="*/ 1489226 w 1721798"/>
                <a:gd name="connsiteY53" fmla="*/ 311286 h 622300"/>
                <a:gd name="connsiteX54" fmla="*/ 1499520 w 1721798"/>
                <a:gd name="connsiteY54" fmla="*/ 309676 h 622300"/>
                <a:gd name="connsiteX55" fmla="*/ 1511430 w 1721798"/>
                <a:gd name="connsiteY55" fmla="*/ 308921 h 622300"/>
                <a:gd name="connsiteX56" fmla="*/ 1524178 w 1721798"/>
                <a:gd name="connsiteY56" fmla="*/ 307311 h 622300"/>
                <a:gd name="connsiteX57" fmla="*/ 1536865 w 1721798"/>
                <a:gd name="connsiteY57" fmla="*/ 307311 h 622300"/>
                <a:gd name="connsiteX58" fmla="*/ 1551169 w 1721798"/>
                <a:gd name="connsiteY58" fmla="*/ 307311 h 622300"/>
                <a:gd name="connsiteX59" fmla="*/ 1560685 w 1721798"/>
                <a:gd name="connsiteY59" fmla="*/ 308116 h 622300"/>
                <a:gd name="connsiteX60" fmla="*/ 1572595 w 1721798"/>
                <a:gd name="connsiteY60" fmla="*/ 309676 h 622300"/>
                <a:gd name="connsiteX61" fmla="*/ 1585283 w 1721798"/>
                <a:gd name="connsiteY61" fmla="*/ 311286 h 622300"/>
                <a:gd name="connsiteX62" fmla="*/ 1599587 w 1721798"/>
                <a:gd name="connsiteY62" fmla="*/ 315262 h 622300"/>
                <a:gd name="connsiteX63" fmla="*/ 1613053 w 1721798"/>
                <a:gd name="connsiteY63" fmla="*/ 318432 h 622300"/>
                <a:gd name="connsiteX64" fmla="*/ 1627357 w 1721798"/>
                <a:gd name="connsiteY64" fmla="*/ 322408 h 622300"/>
                <a:gd name="connsiteX65" fmla="*/ 1641601 w 1721798"/>
                <a:gd name="connsiteY65" fmla="*/ 327138 h 622300"/>
                <a:gd name="connsiteX66" fmla="*/ 1655905 w 1721798"/>
                <a:gd name="connsiteY66" fmla="*/ 330309 h 622300"/>
                <a:gd name="connsiteX67" fmla="*/ 1668593 w 1721798"/>
                <a:gd name="connsiteY67" fmla="*/ 335089 h 622300"/>
                <a:gd name="connsiteX68" fmla="*/ 1681340 w 1721798"/>
                <a:gd name="connsiteY68" fmla="*/ 339065 h 622300"/>
                <a:gd name="connsiteX69" fmla="*/ 1692412 w 1721798"/>
                <a:gd name="connsiteY69" fmla="*/ 343846 h 622300"/>
                <a:gd name="connsiteX70" fmla="*/ 1702766 w 1721798"/>
                <a:gd name="connsiteY70" fmla="*/ 346211 h 622300"/>
                <a:gd name="connsiteX71" fmla="*/ 1710666 w 1721798"/>
                <a:gd name="connsiteY71" fmla="*/ 348576 h 622300"/>
                <a:gd name="connsiteX72" fmla="*/ 1716232 w 1721798"/>
                <a:gd name="connsiteY72" fmla="*/ 351747 h 622300"/>
                <a:gd name="connsiteX73" fmla="*/ 1721020 w 1721798"/>
                <a:gd name="connsiteY73" fmla="*/ 352552 h 622300"/>
                <a:gd name="connsiteX74" fmla="*/ 1721798 w 1721798"/>
                <a:gd name="connsiteY74" fmla="*/ 353357 h 622300"/>
                <a:gd name="connsiteX75" fmla="*/ 1596415 w 1721798"/>
                <a:gd name="connsiteY75" fmla="*/ 408914 h 622300"/>
                <a:gd name="connsiteX76" fmla="*/ 1697200 w 1721798"/>
                <a:gd name="connsiteY76" fmla="*/ 506543 h 622300"/>
                <a:gd name="connsiteX77" fmla="*/ 1695584 w 1721798"/>
                <a:gd name="connsiteY77" fmla="*/ 506543 h 622300"/>
                <a:gd name="connsiteX78" fmla="*/ 1690018 w 1721798"/>
                <a:gd name="connsiteY78" fmla="*/ 504932 h 622300"/>
                <a:gd name="connsiteX79" fmla="*/ 1682118 w 1721798"/>
                <a:gd name="connsiteY79" fmla="*/ 503372 h 622300"/>
                <a:gd name="connsiteX80" fmla="*/ 1671765 w 1721798"/>
                <a:gd name="connsiteY80" fmla="*/ 501762 h 622300"/>
                <a:gd name="connsiteX81" fmla="*/ 1659915 w 1721798"/>
                <a:gd name="connsiteY81" fmla="*/ 498592 h 622300"/>
                <a:gd name="connsiteX82" fmla="*/ 1644833 w 1721798"/>
                <a:gd name="connsiteY82" fmla="*/ 496226 h 622300"/>
                <a:gd name="connsiteX83" fmla="*/ 1630529 w 1721798"/>
                <a:gd name="connsiteY83" fmla="*/ 493056 h 622300"/>
                <a:gd name="connsiteX84" fmla="*/ 1614669 w 1721798"/>
                <a:gd name="connsiteY84" fmla="*/ 490691 h 622300"/>
                <a:gd name="connsiteX85" fmla="*/ 1599587 w 1721798"/>
                <a:gd name="connsiteY85" fmla="*/ 488275 h 622300"/>
                <a:gd name="connsiteX86" fmla="*/ 1583667 w 1721798"/>
                <a:gd name="connsiteY86" fmla="*/ 485105 h 622300"/>
                <a:gd name="connsiteX87" fmla="*/ 1569423 w 1721798"/>
                <a:gd name="connsiteY87" fmla="*/ 482740 h 622300"/>
                <a:gd name="connsiteX88" fmla="*/ 1555119 w 1721798"/>
                <a:gd name="connsiteY88" fmla="*/ 480374 h 622300"/>
                <a:gd name="connsiteX89" fmla="*/ 1543209 w 1721798"/>
                <a:gd name="connsiteY89" fmla="*/ 478764 h 622300"/>
                <a:gd name="connsiteX90" fmla="*/ 1533693 w 1721798"/>
                <a:gd name="connsiteY90" fmla="*/ 477959 h 622300"/>
                <a:gd name="connsiteX91" fmla="*/ 1525734 w 1721798"/>
                <a:gd name="connsiteY91" fmla="*/ 477154 h 622300"/>
                <a:gd name="connsiteX92" fmla="*/ 1521784 w 1721798"/>
                <a:gd name="connsiteY92" fmla="*/ 477154 h 622300"/>
                <a:gd name="connsiteX93" fmla="*/ 1512268 w 1721798"/>
                <a:gd name="connsiteY93" fmla="*/ 477959 h 622300"/>
                <a:gd name="connsiteX94" fmla="*/ 1497964 w 1721798"/>
                <a:gd name="connsiteY94" fmla="*/ 479569 h 622300"/>
                <a:gd name="connsiteX95" fmla="*/ 1479710 w 1721798"/>
                <a:gd name="connsiteY95" fmla="*/ 481129 h 622300"/>
                <a:gd name="connsiteX96" fmla="*/ 1459062 w 1721798"/>
                <a:gd name="connsiteY96" fmla="*/ 484300 h 622300"/>
                <a:gd name="connsiteX97" fmla="*/ 1437636 w 1721798"/>
                <a:gd name="connsiteY97" fmla="*/ 488275 h 622300"/>
                <a:gd name="connsiteX98" fmla="*/ 1416210 w 1721798"/>
                <a:gd name="connsiteY98" fmla="*/ 493056 h 622300"/>
                <a:gd name="connsiteX99" fmla="*/ 1397956 w 1721798"/>
                <a:gd name="connsiteY99" fmla="*/ 498592 h 622300"/>
                <a:gd name="connsiteX100" fmla="*/ 1383653 w 1721798"/>
                <a:gd name="connsiteY100" fmla="*/ 506543 h 622300"/>
                <a:gd name="connsiteX101" fmla="*/ 1370965 w 1721798"/>
                <a:gd name="connsiteY101" fmla="*/ 514494 h 622300"/>
                <a:gd name="connsiteX102" fmla="*/ 1357439 w 1721798"/>
                <a:gd name="connsiteY102" fmla="*/ 521640 h 622300"/>
                <a:gd name="connsiteX103" fmla="*/ 1344751 w 1721798"/>
                <a:gd name="connsiteY103" fmla="*/ 529541 h 622300"/>
                <a:gd name="connsiteX104" fmla="*/ 1332063 w 1721798"/>
                <a:gd name="connsiteY104" fmla="*/ 537492 h 622300"/>
                <a:gd name="connsiteX105" fmla="*/ 1318597 w 1721798"/>
                <a:gd name="connsiteY105" fmla="*/ 544638 h 622300"/>
                <a:gd name="connsiteX106" fmla="*/ 1305071 w 1721798"/>
                <a:gd name="connsiteY106" fmla="*/ 551784 h 622300"/>
                <a:gd name="connsiteX107" fmla="*/ 1290767 w 1721798"/>
                <a:gd name="connsiteY107" fmla="*/ 559735 h 622300"/>
                <a:gd name="connsiteX108" fmla="*/ 1277301 w 1721798"/>
                <a:gd name="connsiteY108" fmla="*/ 567686 h 622300"/>
                <a:gd name="connsiteX109" fmla="*/ 1267785 w 1721798"/>
                <a:gd name="connsiteY109" fmla="*/ 571611 h 622300"/>
                <a:gd name="connsiteX110" fmla="*/ 1256653 w 1721798"/>
                <a:gd name="connsiteY110" fmla="*/ 575587 h 622300"/>
                <a:gd name="connsiteX111" fmla="*/ 1242350 w 1721798"/>
                <a:gd name="connsiteY111" fmla="*/ 579563 h 622300"/>
                <a:gd name="connsiteX112" fmla="*/ 1227268 w 1721798"/>
                <a:gd name="connsiteY112" fmla="*/ 581928 h 622300"/>
                <a:gd name="connsiteX113" fmla="*/ 1209852 w 1721798"/>
                <a:gd name="connsiteY113" fmla="*/ 583538 h 622300"/>
                <a:gd name="connsiteX114" fmla="*/ 1191598 w 1721798"/>
                <a:gd name="connsiteY114" fmla="*/ 583538 h 622300"/>
                <a:gd name="connsiteX115" fmla="*/ 1170950 w 1721798"/>
                <a:gd name="connsiteY115" fmla="*/ 581928 h 622300"/>
                <a:gd name="connsiteX116" fmla="*/ 1151080 w 1721798"/>
                <a:gd name="connsiteY116" fmla="*/ 578003 h 622300"/>
                <a:gd name="connsiteX117" fmla="*/ 1143958 w 1721798"/>
                <a:gd name="connsiteY117" fmla="*/ 574782 h 622300"/>
                <a:gd name="connsiteX118" fmla="*/ 1138392 w 1721798"/>
                <a:gd name="connsiteY118" fmla="*/ 568441 h 622300"/>
                <a:gd name="connsiteX119" fmla="*/ 1132826 w 1721798"/>
                <a:gd name="connsiteY119" fmla="*/ 559735 h 622300"/>
                <a:gd name="connsiteX120" fmla="*/ 1128876 w 1721798"/>
                <a:gd name="connsiteY120" fmla="*/ 550224 h 622300"/>
                <a:gd name="connsiteX121" fmla="*/ 1126482 w 1721798"/>
                <a:gd name="connsiteY121" fmla="*/ 539857 h 622300"/>
                <a:gd name="connsiteX122" fmla="*/ 1124926 w 1721798"/>
                <a:gd name="connsiteY122" fmla="*/ 531151 h 622300"/>
                <a:gd name="connsiteX123" fmla="*/ 1123310 w 1721798"/>
                <a:gd name="connsiteY123" fmla="*/ 522395 h 622300"/>
                <a:gd name="connsiteX124" fmla="*/ 1124926 w 1721798"/>
                <a:gd name="connsiteY124" fmla="*/ 516859 h 622300"/>
                <a:gd name="connsiteX125" fmla="*/ 1136776 w 1721798"/>
                <a:gd name="connsiteY125" fmla="*/ 482740 h 622300"/>
                <a:gd name="connsiteX126" fmla="*/ 1151080 w 1721798"/>
                <a:gd name="connsiteY126" fmla="*/ 450180 h 622300"/>
                <a:gd name="connsiteX127" fmla="*/ 1165384 w 1721798"/>
                <a:gd name="connsiteY127" fmla="*/ 420036 h 622300"/>
                <a:gd name="connsiteX128" fmla="*/ 1180466 w 1721798"/>
                <a:gd name="connsiteY128" fmla="*/ 393817 h 622300"/>
                <a:gd name="connsiteX129" fmla="*/ 1193932 w 1721798"/>
                <a:gd name="connsiteY129" fmla="*/ 372379 h 622300"/>
                <a:gd name="connsiteX130" fmla="*/ 1205064 w 1721798"/>
                <a:gd name="connsiteY130" fmla="*/ 356527 h 622300"/>
                <a:gd name="connsiteX131" fmla="*/ 1212186 w 1721798"/>
                <a:gd name="connsiteY131" fmla="*/ 345406 h 622300"/>
                <a:gd name="connsiteX132" fmla="*/ 1215358 w 1721798"/>
                <a:gd name="connsiteY132" fmla="*/ 341430 h 622300"/>
                <a:gd name="connsiteX133" fmla="*/ 1099050 w 1721798"/>
                <a:gd name="connsiteY133" fmla="*/ 340794 h 622300"/>
                <a:gd name="connsiteX134" fmla="*/ 414349 w 1721798"/>
                <a:gd name="connsiteY134" fmla="*/ 593737 h 622300"/>
                <a:gd name="connsiteX135" fmla="*/ 372299 w 1721798"/>
                <a:gd name="connsiteY135" fmla="*/ 610414 h 622300"/>
                <a:gd name="connsiteX136" fmla="*/ 360360 w 1721798"/>
                <a:gd name="connsiteY136" fmla="*/ 615144 h 622300"/>
                <a:gd name="connsiteX137" fmla="*/ 349258 w 1721798"/>
                <a:gd name="connsiteY137" fmla="*/ 619126 h 622300"/>
                <a:gd name="connsiteX138" fmla="*/ 340513 w 1721798"/>
                <a:gd name="connsiteY138" fmla="*/ 621491 h 622300"/>
                <a:gd name="connsiteX139" fmla="*/ 331769 w 1721798"/>
                <a:gd name="connsiteY139" fmla="*/ 622300 h 622300"/>
                <a:gd name="connsiteX140" fmla="*/ 325457 w 1721798"/>
                <a:gd name="connsiteY140" fmla="*/ 622300 h 622300"/>
                <a:gd name="connsiteX141" fmla="*/ 311161 w 1721798"/>
                <a:gd name="connsiteY141" fmla="*/ 619126 h 622300"/>
                <a:gd name="connsiteX142" fmla="*/ 295269 w 1721798"/>
                <a:gd name="connsiteY142" fmla="*/ 610414 h 622300"/>
                <a:gd name="connsiteX143" fmla="*/ 280213 w 1721798"/>
                <a:gd name="connsiteY143" fmla="*/ 598466 h 622300"/>
                <a:gd name="connsiteX144" fmla="*/ 263559 w 1721798"/>
                <a:gd name="connsiteY144" fmla="*/ 584215 h 622300"/>
                <a:gd name="connsiteX145" fmla="*/ 247667 w 1721798"/>
                <a:gd name="connsiteY145" fmla="*/ 566729 h 622300"/>
                <a:gd name="connsiteX146" fmla="*/ 232535 w 1721798"/>
                <a:gd name="connsiteY146" fmla="*/ 548495 h 622300"/>
                <a:gd name="connsiteX147" fmla="*/ 216718 w 1721798"/>
                <a:gd name="connsiteY147" fmla="*/ 528644 h 622300"/>
                <a:gd name="connsiteX148" fmla="*/ 202422 w 1721798"/>
                <a:gd name="connsiteY148" fmla="*/ 507237 h 622300"/>
                <a:gd name="connsiteX149" fmla="*/ 188126 w 1721798"/>
                <a:gd name="connsiteY149" fmla="*/ 487385 h 622300"/>
                <a:gd name="connsiteX150" fmla="*/ 175428 w 1721798"/>
                <a:gd name="connsiteY150" fmla="*/ 467534 h 622300"/>
                <a:gd name="connsiteX151" fmla="*/ 163489 w 1721798"/>
                <a:gd name="connsiteY151" fmla="*/ 447683 h 622300"/>
                <a:gd name="connsiteX152" fmla="*/ 153984 w 1721798"/>
                <a:gd name="connsiteY152" fmla="*/ 431005 h 622300"/>
                <a:gd name="connsiteX153" fmla="*/ 145239 w 1721798"/>
                <a:gd name="connsiteY153" fmla="*/ 415945 h 622300"/>
                <a:gd name="connsiteX154" fmla="*/ 138928 w 1721798"/>
                <a:gd name="connsiteY154" fmla="*/ 403997 h 622300"/>
                <a:gd name="connsiteX155" fmla="*/ 134137 w 1721798"/>
                <a:gd name="connsiteY155" fmla="*/ 395285 h 622300"/>
                <a:gd name="connsiteX156" fmla="*/ 132540 w 1721798"/>
                <a:gd name="connsiteY156" fmla="*/ 390556 h 622300"/>
                <a:gd name="connsiteX157" fmla="*/ 133377 w 1721798"/>
                <a:gd name="connsiteY157" fmla="*/ 384146 h 622300"/>
                <a:gd name="connsiteX158" fmla="*/ 137331 w 1721798"/>
                <a:gd name="connsiteY158" fmla="*/ 373069 h 622300"/>
                <a:gd name="connsiteX159" fmla="*/ 143642 w 1721798"/>
                <a:gd name="connsiteY159" fmla="*/ 361183 h 622300"/>
                <a:gd name="connsiteX160" fmla="*/ 151627 w 1721798"/>
                <a:gd name="connsiteY160" fmla="*/ 347679 h 622300"/>
                <a:gd name="connsiteX161" fmla="*/ 161892 w 1721798"/>
                <a:gd name="connsiteY161" fmla="*/ 334175 h 622300"/>
                <a:gd name="connsiteX162" fmla="*/ 170637 w 1721798"/>
                <a:gd name="connsiteY162" fmla="*/ 320671 h 622300"/>
                <a:gd name="connsiteX163" fmla="*/ 180218 w 1721798"/>
                <a:gd name="connsiteY163" fmla="*/ 311150 h 622300"/>
                <a:gd name="connsiteX164" fmla="*/ 187290 w 1721798"/>
                <a:gd name="connsiteY164" fmla="*/ 303994 h 622300"/>
                <a:gd name="connsiteX165" fmla="*/ 207973 w 1721798"/>
                <a:gd name="connsiteY165" fmla="*/ 288934 h 622300"/>
                <a:gd name="connsiteX166" fmla="*/ 228580 w 1721798"/>
                <a:gd name="connsiteY166" fmla="*/ 274621 h 622300"/>
                <a:gd name="connsiteX167" fmla="*/ 250024 w 1721798"/>
                <a:gd name="connsiteY167" fmla="*/ 260370 h 622300"/>
                <a:gd name="connsiteX168" fmla="*/ 269871 w 1721798"/>
                <a:gd name="connsiteY168" fmla="*/ 247675 h 622300"/>
                <a:gd name="connsiteX169" fmla="*/ 287360 w 1721798"/>
                <a:gd name="connsiteY169" fmla="*/ 238154 h 622300"/>
                <a:gd name="connsiteX170" fmla="*/ 300820 w 1721798"/>
                <a:gd name="connsiteY170" fmla="*/ 229380 h 622300"/>
                <a:gd name="connsiteX171" fmla="*/ 310325 w 1721798"/>
                <a:gd name="connsiteY171" fmla="*/ 223841 h 622300"/>
                <a:gd name="connsiteX172" fmla="*/ 313519 w 1721798"/>
                <a:gd name="connsiteY172" fmla="*/ 222223 h 622300"/>
                <a:gd name="connsiteX173" fmla="*/ 311161 w 1721798"/>
                <a:gd name="connsiteY173" fmla="*/ 221477 h 622300"/>
                <a:gd name="connsiteX174" fmla="*/ 304774 w 1721798"/>
                <a:gd name="connsiteY174" fmla="*/ 219859 h 622300"/>
                <a:gd name="connsiteX175" fmla="*/ 293672 w 1721798"/>
                <a:gd name="connsiteY175" fmla="*/ 216685 h 622300"/>
                <a:gd name="connsiteX176" fmla="*/ 277779 w 1721798"/>
                <a:gd name="connsiteY176" fmla="*/ 213511 h 622300"/>
                <a:gd name="connsiteX177" fmla="*/ 259529 w 1721798"/>
                <a:gd name="connsiteY177" fmla="*/ 210337 h 622300"/>
                <a:gd name="connsiteX178" fmla="*/ 238162 w 1721798"/>
                <a:gd name="connsiteY178" fmla="*/ 207973 h 622300"/>
                <a:gd name="connsiteX179" fmla="*/ 212688 w 1721798"/>
                <a:gd name="connsiteY179" fmla="*/ 206355 h 622300"/>
                <a:gd name="connsiteX180" fmla="*/ 185769 w 1721798"/>
                <a:gd name="connsiteY180" fmla="*/ 207973 h 622300"/>
                <a:gd name="connsiteX181" fmla="*/ 167519 w 1721798"/>
                <a:gd name="connsiteY181" fmla="*/ 209528 h 622300"/>
                <a:gd name="connsiteX182" fmla="*/ 145239 w 1721798"/>
                <a:gd name="connsiteY182" fmla="*/ 214320 h 622300"/>
                <a:gd name="connsiteX183" fmla="*/ 121438 w 1721798"/>
                <a:gd name="connsiteY183" fmla="*/ 218303 h 622300"/>
                <a:gd name="connsiteX184" fmla="*/ 97637 w 1721798"/>
                <a:gd name="connsiteY184" fmla="*/ 223841 h 622300"/>
                <a:gd name="connsiteX185" fmla="*/ 74597 w 1721798"/>
                <a:gd name="connsiteY185" fmla="*/ 229380 h 622300"/>
                <a:gd name="connsiteX186" fmla="*/ 57944 w 1721798"/>
                <a:gd name="connsiteY186" fmla="*/ 234172 h 622300"/>
                <a:gd name="connsiteX187" fmla="*/ 44484 w 1721798"/>
                <a:gd name="connsiteY187" fmla="*/ 238154 h 622300"/>
                <a:gd name="connsiteX188" fmla="*/ 40454 w 1721798"/>
                <a:gd name="connsiteY188" fmla="*/ 238901 h 622300"/>
                <a:gd name="connsiteX189" fmla="*/ 61898 w 1721798"/>
                <a:gd name="connsiteY189" fmla="*/ 186503 h 622300"/>
                <a:gd name="connsiteX190" fmla="*/ 110336 w 1721798"/>
                <a:gd name="connsiteY190" fmla="*/ 131741 h 622300"/>
                <a:gd name="connsiteX191" fmla="*/ 108739 w 1721798"/>
                <a:gd name="connsiteY191" fmla="*/ 130994 h 622300"/>
                <a:gd name="connsiteX192" fmla="*/ 102428 w 1721798"/>
                <a:gd name="connsiteY192" fmla="*/ 129376 h 622300"/>
                <a:gd name="connsiteX193" fmla="*/ 94444 w 1721798"/>
                <a:gd name="connsiteY193" fmla="*/ 126203 h 622300"/>
                <a:gd name="connsiteX194" fmla="*/ 84102 w 1721798"/>
                <a:gd name="connsiteY194" fmla="*/ 123029 h 622300"/>
                <a:gd name="connsiteX195" fmla="*/ 73000 w 1721798"/>
                <a:gd name="connsiteY195" fmla="*/ 119046 h 622300"/>
                <a:gd name="connsiteX196" fmla="*/ 63495 w 1721798"/>
                <a:gd name="connsiteY196" fmla="*/ 114317 h 622300"/>
                <a:gd name="connsiteX197" fmla="*/ 53990 w 1721798"/>
                <a:gd name="connsiteY197" fmla="*/ 109525 h 622300"/>
                <a:gd name="connsiteX198" fmla="*/ 47602 w 1721798"/>
                <a:gd name="connsiteY198" fmla="*/ 106351 h 622300"/>
                <a:gd name="connsiteX199" fmla="*/ 42051 w 1721798"/>
                <a:gd name="connsiteY199" fmla="*/ 101622 h 622300"/>
                <a:gd name="connsiteX200" fmla="*/ 34903 w 1721798"/>
                <a:gd name="connsiteY200" fmla="*/ 95274 h 622300"/>
                <a:gd name="connsiteX201" fmla="*/ 27755 w 1721798"/>
                <a:gd name="connsiteY201" fmla="*/ 88118 h 622300"/>
                <a:gd name="connsiteX202" fmla="*/ 19847 w 1721798"/>
                <a:gd name="connsiteY202" fmla="*/ 80961 h 622300"/>
                <a:gd name="connsiteX203" fmla="*/ 12699 w 1721798"/>
                <a:gd name="connsiteY203" fmla="*/ 72996 h 622300"/>
                <a:gd name="connsiteX204" fmla="*/ 6388 w 1721798"/>
                <a:gd name="connsiteY204" fmla="*/ 66648 h 622300"/>
                <a:gd name="connsiteX205" fmla="*/ 2358 w 1721798"/>
                <a:gd name="connsiteY205" fmla="*/ 61110 h 622300"/>
                <a:gd name="connsiteX206" fmla="*/ 0 w 1721798"/>
                <a:gd name="connsiteY206" fmla="*/ 57127 h 622300"/>
                <a:gd name="connsiteX207" fmla="*/ 761 w 1721798"/>
                <a:gd name="connsiteY207" fmla="*/ 55571 h 622300"/>
                <a:gd name="connsiteX208" fmla="*/ 3954 w 1721798"/>
                <a:gd name="connsiteY208" fmla="*/ 54762 h 622300"/>
                <a:gd name="connsiteX209" fmla="*/ 9505 w 1721798"/>
                <a:gd name="connsiteY209" fmla="*/ 52398 h 622300"/>
                <a:gd name="connsiteX210" fmla="*/ 15893 w 1721798"/>
                <a:gd name="connsiteY210" fmla="*/ 49224 h 622300"/>
                <a:gd name="connsiteX211" fmla="*/ 23801 w 1721798"/>
                <a:gd name="connsiteY211" fmla="*/ 46050 h 622300"/>
                <a:gd name="connsiteX212" fmla="*/ 32546 w 1721798"/>
                <a:gd name="connsiteY212" fmla="*/ 41259 h 622300"/>
                <a:gd name="connsiteX213" fmla="*/ 44484 w 1721798"/>
                <a:gd name="connsiteY213" fmla="*/ 36529 h 622300"/>
                <a:gd name="connsiteX214" fmla="*/ 57944 w 1721798"/>
                <a:gd name="connsiteY214" fmla="*/ 32546 h 622300"/>
                <a:gd name="connsiteX215" fmla="*/ 71403 w 1721798"/>
                <a:gd name="connsiteY215" fmla="*/ 27755 h 622300"/>
                <a:gd name="connsiteX216" fmla="*/ 86535 w 1721798"/>
                <a:gd name="connsiteY216" fmla="*/ 22216 h 622300"/>
                <a:gd name="connsiteX217" fmla="*/ 103188 w 1721798"/>
                <a:gd name="connsiteY217" fmla="*/ 17487 h 622300"/>
                <a:gd name="connsiteX218" fmla="*/ 120678 w 1721798"/>
                <a:gd name="connsiteY218" fmla="*/ 14313 h 622300"/>
                <a:gd name="connsiteX219" fmla="*/ 139688 w 1721798"/>
                <a:gd name="connsiteY219" fmla="*/ 10330 h 622300"/>
                <a:gd name="connsiteX220" fmla="*/ 158775 w 1721798"/>
                <a:gd name="connsiteY220" fmla="*/ 6348 h 622300"/>
                <a:gd name="connsiteX221" fmla="*/ 180218 w 1721798"/>
                <a:gd name="connsiteY221" fmla="*/ 3983 h 622300"/>
                <a:gd name="connsiteX222" fmla="*/ 200825 w 1721798"/>
                <a:gd name="connsiteY222" fmla="*/ 2365 h 622300"/>
                <a:gd name="connsiteX223" fmla="*/ 211167 w 1721798"/>
                <a:gd name="connsiteY223" fmla="*/ 809 h 622300"/>
                <a:gd name="connsiteX224" fmla="*/ 221433 w 1721798"/>
                <a:gd name="connsiteY224" fmla="*/ 809 h 622300"/>
                <a:gd name="connsiteX225" fmla="*/ 232535 w 1721798"/>
                <a:gd name="connsiteY225" fmla="*/ 809 h 622300"/>
                <a:gd name="connsiteX226" fmla="*/ 242876 w 1721798"/>
                <a:gd name="connsiteY226"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32546 w 1721798"/>
                <a:gd name="connsiteY211" fmla="*/ 41259 h 622300"/>
                <a:gd name="connsiteX212" fmla="*/ 44484 w 1721798"/>
                <a:gd name="connsiteY212" fmla="*/ 36529 h 622300"/>
                <a:gd name="connsiteX213" fmla="*/ 57944 w 1721798"/>
                <a:gd name="connsiteY213" fmla="*/ 32546 h 622300"/>
                <a:gd name="connsiteX214" fmla="*/ 71403 w 1721798"/>
                <a:gd name="connsiteY214" fmla="*/ 27755 h 622300"/>
                <a:gd name="connsiteX215" fmla="*/ 86535 w 1721798"/>
                <a:gd name="connsiteY215" fmla="*/ 22216 h 622300"/>
                <a:gd name="connsiteX216" fmla="*/ 103188 w 1721798"/>
                <a:gd name="connsiteY216" fmla="*/ 17487 h 622300"/>
                <a:gd name="connsiteX217" fmla="*/ 120678 w 1721798"/>
                <a:gd name="connsiteY217" fmla="*/ 14313 h 622300"/>
                <a:gd name="connsiteX218" fmla="*/ 139688 w 1721798"/>
                <a:gd name="connsiteY218" fmla="*/ 10330 h 622300"/>
                <a:gd name="connsiteX219" fmla="*/ 158775 w 1721798"/>
                <a:gd name="connsiteY219" fmla="*/ 6348 h 622300"/>
                <a:gd name="connsiteX220" fmla="*/ 180218 w 1721798"/>
                <a:gd name="connsiteY220" fmla="*/ 3983 h 622300"/>
                <a:gd name="connsiteX221" fmla="*/ 200825 w 1721798"/>
                <a:gd name="connsiteY221" fmla="*/ 2365 h 622300"/>
                <a:gd name="connsiteX222" fmla="*/ 211167 w 1721798"/>
                <a:gd name="connsiteY222" fmla="*/ 809 h 622300"/>
                <a:gd name="connsiteX223" fmla="*/ 221433 w 1721798"/>
                <a:gd name="connsiteY223" fmla="*/ 809 h 622300"/>
                <a:gd name="connsiteX224" fmla="*/ 232535 w 1721798"/>
                <a:gd name="connsiteY224" fmla="*/ 809 h 622300"/>
                <a:gd name="connsiteX225" fmla="*/ 242876 w 1721798"/>
                <a:gd name="connsiteY225"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32546 w 1721798"/>
                <a:gd name="connsiteY211" fmla="*/ 41259 h 622300"/>
                <a:gd name="connsiteX212" fmla="*/ 57944 w 1721798"/>
                <a:gd name="connsiteY212" fmla="*/ 32546 h 622300"/>
                <a:gd name="connsiteX213" fmla="*/ 71403 w 1721798"/>
                <a:gd name="connsiteY213" fmla="*/ 27755 h 622300"/>
                <a:gd name="connsiteX214" fmla="*/ 86535 w 1721798"/>
                <a:gd name="connsiteY214" fmla="*/ 22216 h 622300"/>
                <a:gd name="connsiteX215" fmla="*/ 103188 w 1721798"/>
                <a:gd name="connsiteY215" fmla="*/ 17487 h 622300"/>
                <a:gd name="connsiteX216" fmla="*/ 120678 w 1721798"/>
                <a:gd name="connsiteY216" fmla="*/ 14313 h 622300"/>
                <a:gd name="connsiteX217" fmla="*/ 139688 w 1721798"/>
                <a:gd name="connsiteY217" fmla="*/ 10330 h 622300"/>
                <a:gd name="connsiteX218" fmla="*/ 158775 w 1721798"/>
                <a:gd name="connsiteY218" fmla="*/ 6348 h 622300"/>
                <a:gd name="connsiteX219" fmla="*/ 180218 w 1721798"/>
                <a:gd name="connsiteY219" fmla="*/ 3983 h 622300"/>
                <a:gd name="connsiteX220" fmla="*/ 200825 w 1721798"/>
                <a:gd name="connsiteY220" fmla="*/ 2365 h 622300"/>
                <a:gd name="connsiteX221" fmla="*/ 211167 w 1721798"/>
                <a:gd name="connsiteY221" fmla="*/ 809 h 622300"/>
                <a:gd name="connsiteX222" fmla="*/ 221433 w 1721798"/>
                <a:gd name="connsiteY222" fmla="*/ 809 h 622300"/>
                <a:gd name="connsiteX223" fmla="*/ 232535 w 1721798"/>
                <a:gd name="connsiteY223" fmla="*/ 809 h 622300"/>
                <a:gd name="connsiteX224" fmla="*/ 242876 w 1721798"/>
                <a:gd name="connsiteY224"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57944 w 1721798"/>
                <a:gd name="connsiteY211" fmla="*/ 32546 h 622300"/>
                <a:gd name="connsiteX212" fmla="*/ 71403 w 1721798"/>
                <a:gd name="connsiteY212" fmla="*/ 27755 h 622300"/>
                <a:gd name="connsiteX213" fmla="*/ 86535 w 1721798"/>
                <a:gd name="connsiteY213" fmla="*/ 22216 h 622300"/>
                <a:gd name="connsiteX214" fmla="*/ 103188 w 1721798"/>
                <a:gd name="connsiteY214" fmla="*/ 17487 h 622300"/>
                <a:gd name="connsiteX215" fmla="*/ 120678 w 1721798"/>
                <a:gd name="connsiteY215" fmla="*/ 14313 h 622300"/>
                <a:gd name="connsiteX216" fmla="*/ 139688 w 1721798"/>
                <a:gd name="connsiteY216" fmla="*/ 10330 h 622300"/>
                <a:gd name="connsiteX217" fmla="*/ 158775 w 1721798"/>
                <a:gd name="connsiteY217" fmla="*/ 6348 h 622300"/>
                <a:gd name="connsiteX218" fmla="*/ 180218 w 1721798"/>
                <a:gd name="connsiteY218" fmla="*/ 3983 h 622300"/>
                <a:gd name="connsiteX219" fmla="*/ 200825 w 1721798"/>
                <a:gd name="connsiteY219" fmla="*/ 2365 h 622300"/>
                <a:gd name="connsiteX220" fmla="*/ 211167 w 1721798"/>
                <a:gd name="connsiteY220" fmla="*/ 809 h 622300"/>
                <a:gd name="connsiteX221" fmla="*/ 221433 w 1721798"/>
                <a:gd name="connsiteY221" fmla="*/ 809 h 622300"/>
                <a:gd name="connsiteX222" fmla="*/ 232535 w 1721798"/>
                <a:gd name="connsiteY222" fmla="*/ 809 h 622300"/>
                <a:gd name="connsiteX223" fmla="*/ 242876 w 1721798"/>
                <a:gd name="connsiteY223"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57944 w 1721798"/>
                <a:gd name="connsiteY211" fmla="*/ 32546 h 622300"/>
                <a:gd name="connsiteX212" fmla="*/ 71403 w 1721798"/>
                <a:gd name="connsiteY212" fmla="*/ 27755 h 622300"/>
                <a:gd name="connsiteX213" fmla="*/ 103188 w 1721798"/>
                <a:gd name="connsiteY213" fmla="*/ 17487 h 622300"/>
                <a:gd name="connsiteX214" fmla="*/ 120678 w 1721798"/>
                <a:gd name="connsiteY214" fmla="*/ 14313 h 622300"/>
                <a:gd name="connsiteX215" fmla="*/ 139688 w 1721798"/>
                <a:gd name="connsiteY215" fmla="*/ 10330 h 622300"/>
                <a:gd name="connsiteX216" fmla="*/ 158775 w 1721798"/>
                <a:gd name="connsiteY216" fmla="*/ 6348 h 622300"/>
                <a:gd name="connsiteX217" fmla="*/ 180218 w 1721798"/>
                <a:gd name="connsiteY217" fmla="*/ 3983 h 622300"/>
                <a:gd name="connsiteX218" fmla="*/ 200825 w 1721798"/>
                <a:gd name="connsiteY218" fmla="*/ 2365 h 622300"/>
                <a:gd name="connsiteX219" fmla="*/ 211167 w 1721798"/>
                <a:gd name="connsiteY219" fmla="*/ 809 h 622300"/>
                <a:gd name="connsiteX220" fmla="*/ 221433 w 1721798"/>
                <a:gd name="connsiteY220" fmla="*/ 809 h 622300"/>
                <a:gd name="connsiteX221" fmla="*/ 232535 w 1721798"/>
                <a:gd name="connsiteY221" fmla="*/ 809 h 622300"/>
                <a:gd name="connsiteX222" fmla="*/ 242876 w 1721798"/>
                <a:gd name="connsiteY222"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57944 w 1721798"/>
                <a:gd name="connsiteY211" fmla="*/ 32546 h 622300"/>
                <a:gd name="connsiteX212" fmla="*/ 103188 w 1721798"/>
                <a:gd name="connsiteY212" fmla="*/ 17487 h 622300"/>
                <a:gd name="connsiteX213" fmla="*/ 120678 w 1721798"/>
                <a:gd name="connsiteY213" fmla="*/ 14313 h 622300"/>
                <a:gd name="connsiteX214" fmla="*/ 139688 w 1721798"/>
                <a:gd name="connsiteY214" fmla="*/ 10330 h 622300"/>
                <a:gd name="connsiteX215" fmla="*/ 158775 w 1721798"/>
                <a:gd name="connsiteY215" fmla="*/ 6348 h 622300"/>
                <a:gd name="connsiteX216" fmla="*/ 180218 w 1721798"/>
                <a:gd name="connsiteY216" fmla="*/ 3983 h 622300"/>
                <a:gd name="connsiteX217" fmla="*/ 200825 w 1721798"/>
                <a:gd name="connsiteY217" fmla="*/ 2365 h 622300"/>
                <a:gd name="connsiteX218" fmla="*/ 211167 w 1721798"/>
                <a:gd name="connsiteY218" fmla="*/ 809 h 622300"/>
                <a:gd name="connsiteX219" fmla="*/ 221433 w 1721798"/>
                <a:gd name="connsiteY219" fmla="*/ 809 h 622300"/>
                <a:gd name="connsiteX220" fmla="*/ 232535 w 1721798"/>
                <a:gd name="connsiteY220" fmla="*/ 809 h 622300"/>
                <a:gd name="connsiteX221" fmla="*/ 242876 w 1721798"/>
                <a:gd name="connsiteY221"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57944 w 1721798"/>
                <a:gd name="connsiteY211" fmla="*/ 32546 h 622300"/>
                <a:gd name="connsiteX212" fmla="*/ 103188 w 1721798"/>
                <a:gd name="connsiteY212" fmla="*/ 17487 h 622300"/>
                <a:gd name="connsiteX213" fmla="*/ 120678 w 1721798"/>
                <a:gd name="connsiteY213" fmla="*/ 14313 h 622300"/>
                <a:gd name="connsiteX214" fmla="*/ 158775 w 1721798"/>
                <a:gd name="connsiteY214" fmla="*/ 6348 h 622300"/>
                <a:gd name="connsiteX215" fmla="*/ 180218 w 1721798"/>
                <a:gd name="connsiteY215" fmla="*/ 3983 h 622300"/>
                <a:gd name="connsiteX216" fmla="*/ 200825 w 1721798"/>
                <a:gd name="connsiteY216" fmla="*/ 2365 h 622300"/>
                <a:gd name="connsiteX217" fmla="*/ 211167 w 1721798"/>
                <a:gd name="connsiteY217" fmla="*/ 809 h 622300"/>
                <a:gd name="connsiteX218" fmla="*/ 221433 w 1721798"/>
                <a:gd name="connsiteY218" fmla="*/ 809 h 622300"/>
                <a:gd name="connsiteX219" fmla="*/ 232535 w 1721798"/>
                <a:gd name="connsiteY219" fmla="*/ 809 h 622300"/>
                <a:gd name="connsiteX220" fmla="*/ 242876 w 1721798"/>
                <a:gd name="connsiteY220"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57944 w 1721798"/>
                <a:gd name="connsiteY211" fmla="*/ 32546 h 622300"/>
                <a:gd name="connsiteX212" fmla="*/ 103188 w 1721798"/>
                <a:gd name="connsiteY212" fmla="*/ 17487 h 622300"/>
                <a:gd name="connsiteX213" fmla="*/ 158775 w 1721798"/>
                <a:gd name="connsiteY213" fmla="*/ 6348 h 622300"/>
                <a:gd name="connsiteX214" fmla="*/ 180218 w 1721798"/>
                <a:gd name="connsiteY214" fmla="*/ 3983 h 622300"/>
                <a:gd name="connsiteX215" fmla="*/ 200825 w 1721798"/>
                <a:gd name="connsiteY215" fmla="*/ 2365 h 622300"/>
                <a:gd name="connsiteX216" fmla="*/ 211167 w 1721798"/>
                <a:gd name="connsiteY216" fmla="*/ 809 h 622300"/>
                <a:gd name="connsiteX217" fmla="*/ 221433 w 1721798"/>
                <a:gd name="connsiteY217" fmla="*/ 809 h 622300"/>
                <a:gd name="connsiteX218" fmla="*/ 232535 w 1721798"/>
                <a:gd name="connsiteY218" fmla="*/ 809 h 622300"/>
                <a:gd name="connsiteX219" fmla="*/ 242876 w 1721798"/>
                <a:gd name="connsiteY219"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57944 w 1721798"/>
                <a:gd name="connsiteY211" fmla="*/ 32546 h 622300"/>
                <a:gd name="connsiteX212" fmla="*/ 103188 w 1721798"/>
                <a:gd name="connsiteY212" fmla="*/ 17487 h 622300"/>
                <a:gd name="connsiteX213" fmla="*/ 158775 w 1721798"/>
                <a:gd name="connsiteY213" fmla="*/ 6348 h 622300"/>
                <a:gd name="connsiteX214" fmla="*/ 180218 w 1721798"/>
                <a:gd name="connsiteY214" fmla="*/ 3983 h 622300"/>
                <a:gd name="connsiteX215" fmla="*/ 200825 w 1721798"/>
                <a:gd name="connsiteY215" fmla="*/ 2365 h 622300"/>
                <a:gd name="connsiteX216" fmla="*/ 221433 w 1721798"/>
                <a:gd name="connsiteY216" fmla="*/ 809 h 622300"/>
                <a:gd name="connsiteX217" fmla="*/ 232535 w 1721798"/>
                <a:gd name="connsiteY217" fmla="*/ 809 h 622300"/>
                <a:gd name="connsiteX218" fmla="*/ 242876 w 1721798"/>
                <a:gd name="connsiteY218" fmla="*/ 0 h 622300"/>
                <a:gd name="connsiteX0" fmla="*/ 242876 w 1721798"/>
                <a:gd name="connsiteY0" fmla="*/ 0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57944 w 1721798"/>
                <a:gd name="connsiteY211" fmla="*/ 32546 h 622300"/>
                <a:gd name="connsiteX212" fmla="*/ 103188 w 1721798"/>
                <a:gd name="connsiteY212" fmla="*/ 17487 h 622300"/>
                <a:gd name="connsiteX213" fmla="*/ 158775 w 1721798"/>
                <a:gd name="connsiteY213" fmla="*/ 6348 h 622300"/>
                <a:gd name="connsiteX214" fmla="*/ 180218 w 1721798"/>
                <a:gd name="connsiteY214" fmla="*/ 3983 h 622300"/>
                <a:gd name="connsiteX215" fmla="*/ 221433 w 1721798"/>
                <a:gd name="connsiteY215" fmla="*/ 809 h 622300"/>
                <a:gd name="connsiteX216" fmla="*/ 232535 w 1721798"/>
                <a:gd name="connsiteY216" fmla="*/ 809 h 622300"/>
                <a:gd name="connsiteX217" fmla="*/ 242876 w 1721798"/>
                <a:gd name="connsiteY217" fmla="*/ 0 h 622300"/>
                <a:gd name="connsiteX0" fmla="*/ 232535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57944 w 1721798"/>
                <a:gd name="connsiteY211" fmla="*/ 32546 h 622300"/>
                <a:gd name="connsiteX212" fmla="*/ 103188 w 1721798"/>
                <a:gd name="connsiteY212" fmla="*/ 17487 h 622300"/>
                <a:gd name="connsiteX213" fmla="*/ 158775 w 1721798"/>
                <a:gd name="connsiteY213" fmla="*/ 6348 h 622300"/>
                <a:gd name="connsiteX214" fmla="*/ 180218 w 1721798"/>
                <a:gd name="connsiteY214" fmla="*/ 3983 h 622300"/>
                <a:gd name="connsiteX215" fmla="*/ 221433 w 1721798"/>
                <a:gd name="connsiteY215" fmla="*/ 809 h 622300"/>
                <a:gd name="connsiteX216" fmla="*/ 232535 w 1721798"/>
                <a:gd name="connsiteY216"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23024 w 1721798"/>
                <a:gd name="connsiteY8" fmla="*/ 2365 h 622300"/>
                <a:gd name="connsiteX9" fmla="*/ 330172 w 1721798"/>
                <a:gd name="connsiteY9" fmla="*/ 3174 h 622300"/>
                <a:gd name="connsiteX10" fmla="*/ 337320 w 1721798"/>
                <a:gd name="connsiteY10" fmla="*/ 3174 h 622300"/>
                <a:gd name="connsiteX11" fmla="*/ 343707 w 1721798"/>
                <a:gd name="connsiteY11" fmla="*/ 3983 h 622300"/>
                <a:gd name="connsiteX12" fmla="*/ 349258 w 1721798"/>
                <a:gd name="connsiteY12" fmla="*/ 3983 h 622300"/>
                <a:gd name="connsiteX13" fmla="*/ 360360 w 1721798"/>
                <a:gd name="connsiteY13" fmla="*/ 5539 h 622300"/>
                <a:gd name="connsiteX14" fmla="*/ 372299 w 1721798"/>
                <a:gd name="connsiteY14" fmla="*/ 9521 h 622300"/>
                <a:gd name="connsiteX15" fmla="*/ 384997 w 1721798"/>
                <a:gd name="connsiteY15" fmla="*/ 14313 h 622300"/>
                <a:gd name="connsiteX16" fmla="*/ 396860 w 1721798"/>
                <a:gd name="connsiteY16" fmla="*/ 20660 h 622300"/>
                <a:gd name="connsiteX17" fmla="*/ 409559 w 1721798"/>
                <a:gd name="connsiteY17" fmla="*/ 27008 h 622300"/>
                <a:gd name="connsiteX18" fmla="*/ 419900 w 1721798"/>
                <a:gd name="connsiteY18" fmla="*/ 34102 h 622300"/>
                <a:gd name="connsiteX19" fmla="*/ 430242 w 1721798"/>
                <a:gd name="connsiteY19" fmla="*/ 41259 h 622300"/>
                <a:gd name="connsiteX20" fmla="*/ 436554 w 1721798"/>
                <a:gd name="connsiteY20" fmla="*/ 47606 h 622300"/>
                <a:gd name="connsiteX21" fmla="*/ 450011 w 1721798"/>
                <a:gd name="connsiteY21" fmla="*/ 96101 h 622300"/>
                <a:gd name="connsiteX22" fmla="*/ 454043 w 1721798"/>
                <a:gd name="connsiteY22" fmla="*/ 148419 h 622300"/>
                <a:gd name="connsiteX23" fmla="*/ 415946 w 1721798"/>
                <a:gd name="connsiteY23" fmla="*/ 329383 h 622300"/>
                <a:gd name="connsiteX24" fmla="*/ 1162051 w 1721798"/>
                <a:gd name="connsiteY24" fmla="*/ 80963 h 622300"/>
                <a:gd name="connsiteX25" fmla="*/ 1271735 w 1721798"/>
                <a:gd name="connsiteY25" fmla="*/ 88251 h 622300"/>
                <a:gd name="connsiteX26" fmla="*/ 1285261 w 1721798"/>
                <a:gd name="connsiteY26" fmla="*/ 91422 h 622300"/>
                <a:gd name="connsiteX27" fmla="*/ 1301121 w 1721798"/>
                <a:gd name="connsiteY27" fmla="*/ 93787 h 622300"/>
                <a:gd name="connsiteX28" fmla="*/ 1349539 w 1721798"/>
                <a:gd name="connsiteY28" fmla="*/ 103298 h 622300"/>
                <a:gd name="connsiteX29" fmla="*/ 1365399 w 1721798"/>
                <a:gd name="connsiteY29" fmla="*/ 106519 h 622300"/>
                <a:gd name="connsiteX30" fmla="*/ 1407472 w 1721798"/>
                <a:gd name="connsiteY30" fmla="*/ 116835 h 622300"/>
                <a:gd name="connsiteX31" fmla="*/ 1417766 w 1721798"/>
                <a:gd name="connsiteY31" fmla="*/ 119200 h 622300"/>
                <a:gd name="connsiteX32" fmla="*/ 1436020 w 1721798"/>
                <a:gd name="connsiteY32" fmla="*/ 126346 h 622300"/>
                <a:gd name="connsiteX33" fmla="*/ 1465406 w 1721798"/>
                <a:gd name="connsiteY33" fmla="*/ 141443 h 622300"/>
                <a:gd name="connsiteX34" fmla="*/ 1476538 w 1721798"/>
                <a:gd name="connsiteY34" fmla="*/ 148539 h 622300"/>
                <a:gd name="connsiteX35" fmla="*/ 1486054 w 1721798"/>
                <a:gd name="connsiteY35" fmla="*/ 157295 h 622300"/>
                <a:gd name="connsiteX36" fmla="*/ 1500358 w 1721798"/>
                <a:gd name="connsiteY36" fmla="*/ 172393 h 622300"/>
                <a:gd name="connsiteX37" fmla="*/ 1506702 w 1721798"/>
                <a:gd name="connsiteY37" fmla="*/ 178733 h 622300"/>
                <a:gd name="connsiteX38" fmla="*/ 1516996 w 1721798"/>
                <a:gd name="connsiteY38" fmla="*/ 193831 h 622300"/>
                <a:gd name="connsiteX39" fmla="*/ 1523340 w 1721798"/>
                <a:gd name="connsiteY39" fmla="*/ 208877 h 622300"/>
                <a:gd name="connsiteX40" fmla="*/ 1524178 w 1721798"/>
                <a:gd name="connsiteY40" fmla="*/ 227145 h 622300"/>
                <a:gd name="connsiteX41" fmla="*/ 1516996 w 1721798"/>
                <a:gd name="connsiteY41" fmla="*/ 247778 h 622300"/>
                <a:gd name="connsiteX42" fmla="*/ 1510652 w 1721798"/>
                <a:gd name="connsiteY42" fmla="*/ 258094 h 622300"/>
                <a:gd name="connsiteX43" fmla="*/ 1503530 w 1721798"/>
                <a:gd name="connsiteY43" fmla="*/ 269216 h 622300"/>
                <a:gd name="connsiteX44" fmla="*/ 1497186 w 1721798"/>
                <a:gd name="connsiteY44" fmla="*/ 280337 h 622300"/>
                <a:gd name="connsiteX45" fmla="*/ 1489226 w 1721798"/>
                <a:gd name="connsiteY45" fmla="*/ 291459 h 622300"/>
                <a:gd name="connsiteX46" fmla="*/ 1482882 w 1721798"/>
                <a:gd name="connsiteY46" fmla="*/ 300165 h 622300"/>
                <a:gd name="connsiteX47" fmla="*/ 1478932 w 1721798"/>
                <a:gd name="connsiteY47" fmla="*/ 308116 h 622300"/>
                <a:gd name="connsiteX48" fmla="*/ 1474922 w 1721798"/>
                <a:gd name="connsiteY48" fmla="*/ 312091 h 622300"/>
                <a:gd name="connsiteX49" fmla="*/ 1474144 w 1721798"/>
                <a:gd name="connsiteY49" fmla="*/ 314457 h 622300"/>
                <a:gd name="connsiteX50" fmla="*/ 1475760 w 1721798"/>
                <a:gd name="connsiteY50" fmla="*/ 314457 h 622300"/>
                <a:gd name="connsiteX51" fmla="*/ 1481266 w 1721798"/>
                <a:gd name="connsiteY51" fmla="*/ 312091 h 622300"/>
                <a:gd name="connsiteX52" fmla="*/ 1489226 w 1721798"/>
                <a:gd name="connsiteY52" fmla="*/ 311286 h 622300"/>
                <a:gd name="connsiteX53" fmla="*/ 1499520 w 1721798"/>
                <a:gd name="connsiteY53" fmla="*/ 309676 h 622300"/>
                <a:gd name="connsiteX54" fmla="*/ 1511430 w 1721798"/>
                <a:gd name="connsiteY54" fmla="*/ 308921 h 622300"/>
                <a:gd name="connsiteX55" fmla="*/ 1524178 w 1721798"/>
                <a:gd name="connsiteY55" fmla="*/ 307311 h 622300"/>
                <a:gd name="connsiteX56" fmla="*/ 1536865 w 1721798"/>
                <a:gd name="connsiteY56" fmla="*/ 307311 h 622300"/>
                <a:gd name="connsiteX57" fmla="*/ 1551169 w 1721798"/>
                <a:gd name="connsiteY57" fmla="*/ 307311 h 622300"/>
                <a:gd name="connsiteX58" fmla="*/ 1560685 w 1721798"/>
                <a:gd name="connsiteY58" fmla="*/ 308116 h 622300"/>
                <a:gd name="connsiteX59" fmla="*/ 1572595 w 1721798"/>
                <a:gd name="connsiteY59" fmla="*/ 309676 h 622300"/>
                <a:gd name="connsiteX60" fmla="*/ 1585283 w 1721798"/>
                <a:gd name="connsiteY60" fmla="*/ 311286 h 622300"/>
                <a:gd name="connsiteX61" fmla="*/ 1599587 w 1721798"/>
                <a:gd name="connsiteY61" fmla="*/ 315262 h 622300"/>
                <a:gd name="connsiteX62" fmla="*/ 1613053 w 1721798"/>
                <a:gd name="connsiteY62" fmla="*/ 318432 h 622300"/>
                <a:gd name="connsiteX63" fmla="*/ 1627357 w 1721798"/>
                <a:gd name="connsiteY63" fmla="*/ 322408 h 622300"/>
                <a:gd name="connsiteX64" fmla="*/ 1641601 w 1721798"/>
                <a:gd name="connsiteY64" fmla="*/ 327138 h 622300"/>
                <a:gd name="connsiteX65" fmla="*/ 1655905 w 1721798"/>
                <a:gd name="connsiteY65" fmla="*/ 330309 h 622300"/>
                <a:gd name="connsiteX66" fmla="*/ 1668593 w 1721798"/>
                <a:gd name="connsiteY66" fmla="*/ 335089 h 622300"/>
                <a:gd name="connsiteX67" fmla="*/ 1681340 w 1721798"/>
                <a:gd name="connsiteY67" fmla="*/ 339065 h 622300"/>
                <a:gd name="connsiteX68" fmla="*/ 1692412 w 1721798"/>
                <a:gd name="connsiteY68" fmla="*/ 343846 h 622300"/>
                <a:gd name="connsiteX69" fmla="*/ 1702766 w 1721798"/>
                <a:gd name="connsiteY69" fmla="*/ 346211 h 622300"/>
                <a:gd name="connsiteX70" fmla="*/ 1710666 w 1721798"/>
                <a:gd name="connsiteY70" fmla="*/ 348576 h 622300"/>
                <a:gd name="connsiteX71" fmla="*/ 1716232 w 1721798"/>
                <a:gd name="connsiteY71" fmla="*/ 351747 h 622300"/>
                <a:gd name="connsiteX72" fmla="*/ 1721020 w 1721798"/>
                <a:gd name="connsiteY72" fmla="*/ 352552 h 622300"/>
                <a:gd name="connsiteX73" fmla="*/ 1721798 w 1721798"/>
                <a:gd name="connsiteY73" fmla="*/ 353357 h 622300"/>
                <a:gd name="connsiteX74" fmla="*/ 1596415 w 1721798"/>
                <a:gd name="connsiteY74" fmla="*/ 408914 h 622300"/>
                <a:gd name="connsiteX75" fmla="*/ 1697200 w 1721798"/>
                <a:gd name="connsiteY75" fmla="*/ 506543 h 622300"/>
                <a:gd name="connsiteX76" fmla="*/ 1695584 w 1721798"/>
                <a:gd name="connsiteY76" fmla="*/ 506543 h 622300"/>
                <a:gd name="connsiteX77" fmla="*/ 1690018 w 1721798"/>
                <a:gd name="connsiteY77" fmla="*/ 504932 h 622300"/>
                <a:gd name="connsiteX78" fmla="*/ 1682118 w 1721798"/>
                <a:gd name="connsiteY78" fmla="*/ 503372 h 622300"/>
                <a:gd name="connsiteX79" fmla="*/ 1671765 w 1721798"/>
                <a:gd name="connsiteY79" fmla="*/ 501762 h 622300"/>
                <a:gd name="connsiteX80" fmla="*/ 1659915 w 1721798"/>
                <a:gd name="connsiteY80" fmla="*/ 498592 h 622300"/>
                <a:gd name="connsiteX81" fmla="*/ 1644833 w 1721798"/>
                <a:gd name="connsiteY81" fmla="*/ 496226 h 622300"/>
                <a:gd name="connsiteX82" fmla="*/ 1630529 w 1721798"/>
                <a:gd name="connsiteY82" fmla="*/ 493056 h 622300"/>
                <a:gd name="connsiteX83" fmla="*/ 1614669 w 1721798"/>
                <a:gd name="connsiteY83" fmla="*/ 490691 h 622300"/>
                <a:gd name="connsiteX84" fmla="*/ 1599587 w 1721798"/>
                <a:gd name="connsiteY84" fmla="*/ 488275 h 622300"/>
                <a:gd name="connsiteX85" fmla="*/ 1583667 w 1721798"/>
                <a:gd name="connsiteY85" fmla="*/ 485105 h 622300"/>
                <a:gd name="connsiteX86" fmla="*/ 1569423 w 1721798"/>
                <a:gd name="connsiteY86" fmla="*/ 482740 h 622300"/>
                <a:gd name="connsiteX87" fmla="*/ 1555119 w 1721798"/>
                <a:gd name="connsiteY87" fmla="*/ 480374 h 622300"/>
                <a:gd name="connsiteX88" fmla="*/ 1543209 w 1721798"/>
                <a:gd name="connsiteY88" fmla="*/ 478764 h 622300"/>
                <a:gd name="connsiteX89" fmla="*/ 1533693 w 1721798"/>
                <a:gd name="connsiteY89" fmla="*/ 477959 h 622300"/>
                <a:gd name="connsiteX90" fmla="*/ 1525734 w 1721798"/>
                <a:gd name="connsiteY90" fmla="*/ 477154 h 622300"/>
                <a:gd name="connsiteX91" fmla="*/ 1521784 w 1721798"/>
                <a:gd name="connsiteY91" fmla="*/ 477154 h 622300"/>
                <a:gd name="connsiteX92" fmla="*/ 1512268 w 1721798"/>
                <a:gd name="connsiteY92" fmla="*/ 477959 h 622300"/>
                <a:gd name="connsiteX93" fmla="*/ 1497964 w 1721798"/>
                <a:gd name="connsiteY93" fmla="*/ 479569 h 622300"/>
                <a:gd name="connsiteX94" fmla="*/ 1479710 w 1721798"/>
                <a:gd name="connsiteY94" fmla="*/ 481129 h 622300"/>
                <a:gd name="connsiteX95" fmla="*/ 1459062 w 1721798"/>
                <a:gd name="connsiteY95" fmla="*/ 484300 h 622300"/>
                <a:gd name="connsiteX96" fmla="*/ 1437636 w 1721798"/>
                <a:gd name="connsiteY96" fmla="*/ 488275 h 622300"/>
                <a:gd name="connsiteX97" fmla="*/ 1416210 w 1721798"/>
                <a:gd name="connsiteY97" fmla="*/ 493056 h 622300"/>
                <a:gd name="connsiteX98" fmla="*/ 1397956 w 1721798"/>
                <a:gd name="connsiteY98" fmla="*/ 498592 h 622300"/>
                <a:gd name="connsiteX99" fmla="*/ 1383653 w 1721798"/>
                <a:gd name="connsiteY99" fmla="*/ 506543 h 622300"/>
                <a:gd name="connsiteX100" fmla="*/ 1370965 w 1721798"/>
                <a:gd name="connsiteY100" fmla="*/ 514494 h 622300"/>
                <a:gd name="connsiteX101" fmla="*/ 1357439 w 1721798"/>
                <a:gd name="connsiteY101" fmla="*/ 521640 h 622300"/>
                <a:gd name="connsiteX102" fmla="*/ 1344751 w 1721798"/>
                <a:gd name="connsiteY102" fmla="*/ 529541 h 622300"/>
                <a:gd name="connsiteX103" fmla="*/ 1332063 w 1721798"/>
                <a:gd name="connsiteY103" fmla="*/ 537492 h 622300"/>
                <a:gd name="connsiteX104" fmla="*/ 1318597 w 1721798"/>
                <a:gd name="connsiteY104" fmla="*/ 544638 h 622300"/>
                <a:gd name="connsiteX105" fmla="*/ 1305071 w 1721798"/>
                <a:gd name="connsiteY105" fmla="*/ 551784 h 622300"/>
                <a:gd name="connsiteX106" fmla="*/ 1290767 w 1721798"/>
                <a:gd name="connsiteY106" fmla="*/ 559735 h 622300"/>
                <a:gd name="connsiteX107" fmla="*/ 1277301 w 1721798"/>
                <a:gd name="connsiteY107" fmla="*/ 567686 h 622300"/>
                <a:gd name="connsiteX108" fmla="*/ 1267785 w 1721798"/>
                <a:gd name="connsiteY108" fmla="*/ 571611 h 622300"/>
                <a:gd name="connsiteX109" fmla="*/ 1256653 w 1721798"/>
                <a:gd name="connsiteY109" fmla="*/ 575587 h 622300"/>
                <a:gd name="connsiteX110" fmla="*/ 1242350 w 1721798"/>
                <a:gd name="connsiteY110" fmla="*/ 579563 h 622300"/>
                <a:gd name="connsiteX111" fmla="*/ 1227268 w 1721798"/>
                <a:gd name="connsiteY111" fmla="*/ 581928 h 622300"/>
                <a:gd name="connsiteX112" fmla="*/ 1209852 w 1721798"/>
                <a:gd name="connsiteY112" fmla="*/ 583538 h 622300"/>
                <a:gd name="connsiteX113" fmla="*/ 1191598 w 1721798"/>
                <a:gd name="connsiteY113" fmla="*/ 583538 h 622300"/>
                <a:gd name="connsiteX114" fmla="*/ 1170950 w 1721798"/>
                <a:gd name="connsiteY114" fmla="*/ 581928 h 622300"/>
                <a:gd name="connsiteX115" fmla="*/ 1151080 w 1721798"/>
                <a:gd name="connsiteY115" fmla="*/ 578003 h 622300"/>
                <a:gd name="connsiteX116" fmla="*/ 1143958 w 1721798"/>
                <a:gd name="connsiteY116" fmla="*/ 574782 h 622300"/>
                <a:gd name="connsiteX117" fmla="*/ 1138392 w 1721798"/>
                <a:gd name="connsiteY117" fmla="*/ 568441 h 622300"/>
                <a:gd name="connsiteX118" fmla="*/ 1132826 w 1721798"/>
                <a:gd name="connsiteY118" fmla="*/ 559735 h 622300"/>
                <a:gd name="connsiteX119" fmla="*/ 1128876 w 1721798"/>
                <a:gd name="connsiteY119" fmla="*/ 550224 h 622300"/>
                <a:gd name="connsiteX120" fmla="*/ 1126482 w 1721798"/>
                <a:gd name="connsiteY120" fmla="*/ 539857 h 622300"/>
                <a:gd name="connsiteX121" fmla="*/ 1124926 w 1721798"/>
                <a:gd name="connsiteY121" fmla="*/ 531151 h 622300"/>
                <a:gd name="connsiteX122" fmla="*/ 1123310 w 1721798"/>
                <a:gd name="connsiteY122" fmla="*/ 522395 h 622300"/>
                <a:gd name="connsiteX123" fmla="*/ 1124926 w 1721798"/>
                <a:gd name="connsiteY123" fmla="*/ 516859 h 622300"/>
                <a:gd name="connsiteX124" fmla="*/ 1136776 w 1721798"/>
                <a:gd name="connsiteY124" fmla="*/ 482740 h 622300"/>
                <a:gd name="connsiteX125" fmla="*/ 1151080 w 1721798"/>
                <a:gd name="connsiteY125" fmla="*/ 450180 h 622300"/>
                <a:gd name="connsiteX126" fmla="*/ 1165384 w 1721798"/>
                <a:gd name="connsiteY126" fmla="*/ 420036 h 622300"/>
                <a:gd name="connsiteX127" fmla="*/ 1180466 w 1721798"/>
                <a:gd name="connsiteY127" fmla="*/ 393817 h 622300"/>
                <a:gd name="connsiteX128" fmla="*/ 1193932 w 1721798"/>
                <a:gd name="connsiteY128" fmla="*/ 372379 h 622300"/>
                <a:gd name="connsiteX129" fmla="*/ 1205064 w 1721798"/>
                <a:gd name="connsiteY129" fmla="*/ 356527 h 622300"/>
                <a:gd name="connsiteX130" fmla="*/ 1212186 w 1721798"/>
                <a:gd name="connsiteY130" fmla="*/ 345406 h 622300"/>
                <a:gd name="connsiteX131" fmla="*/ 1215358 w 1721798"/>
                <a:gd name="connsiteY131" fmla="*/ 341430 h 622300"/>
                <a:gd name="connsiteX132" fmla="*/ 1099050 w 1721798"/>
                <a:gd name="connsiteY132" fmla="*/ 340794 h 622300"/>
                <a:gd name="connsiteX133" fmla="*/ 414349 w 1721798"/>
                <a:gd name="connsiteY133" fmla="*/ 593737 h 622300"/>
                <a:gd name="connsiteX134" fmla="*/ 372299 w 1721798"/>
                <a:gd name="connsiteY134" fmla="*/ 610414 h 622300"/>
                <a:gd name="connsiteX135" fmla="*/ 360360 w 1721798"/>
                <a:gd name="connsiteY135" fmla="*/ 615144 h 622300"/>
                <a:gd name="connsiteX136" fmla="*/ 349258 w 1721798"/>
                <a:gd name="connsiteY136" fmla="*/ 619126 h 622300"/>
                <a:gd name="connsiteX137" fmla="*/ 340513 w 1721798"/>
                <a:gd name="connsiteY137" fmla="*/ 621491 h 622300"/>
                <a:gd name="connsiteX138" fmla="*/ 331769 w 1721798"/>
                <a:gd name="connsiteY138" fmla="*/ 622300 h 622300"/>
                <a:gd name="connsiteX139" fmla="*/ 325457 w 1721798"/>
                <a:gd name="connsiteY139" fmla="*/ 622300 h 622300"/>
                <a:gd name="connsiteX140" fmla="*/ 311161 w 1721798"/>
                <a:gd name="connsiteY140" fmla="*/ 619126 h 622300"/>
                <a:gd name="connsiteX141" fmla="*/ 295269 w 1721798"/>
                <a:gd name="connsiteY141" fmla="*/ 610414 h 622300"/>
                <a:gd name="connsiteX142" fmla="*/ 280213 w 1721798"/>
                <a:gd name="connsiteY142" fmla="*/ 598466 h 622300"/>
                <a:gd name="connsiteX143" fmla="*/ 263559 w 1721798"/>
                <a:gd name="connsiteY143" fmla="*/ 584215 h 622300"/>
                <a:gd name="connsiteX144" fmla="*/ 247667 w 1721798"/>
                <a:gd name="connsiteY144" fmla="*/ 566729 h 622300"/>
                <a:gd name="connsiteX145" fmla="*/ 232535 w 1721798"/>
                <a:gd name="connsiteY145" fmla="*/ 548495 h 622300"/>
                <a:gd name="connsiteX146" fmla="*/ 216718 w 1721798"/>
                <a:gd name="connsiteY146" fmla="*/ 528644 h 622300"/>
                <a:gd name="connsiteX147" fmla="*/ 202422 w 1721798"/>
                <a:gd name="connsiteY147" fmla="*/ 507237 h 622300"/>
                <a:gd name="connsiteX148" fmla="*/ 188126 w 1721798"/>
                <a:gd name="connsiteY148" fmla="*/ 487385 h 622300"/>
                <a:gd name="connsiteX149" fmla="*/ 175428 w 1721798"/>
                <a:gd name="connsiteY149" fmla="*/ 467534 h 622300"/>
                <a:gd name="connsiteX150" fmla="*/ 163489 w 1721798"/>
                <a:gd name="connsiteY150" fmla="*/ 447683 h 622300"/>
                <a:gd name="connsiteX151" fmla="*/ 153984 w 1721798"/>
                <a:gd name="connsiteY151" fmla="*/ 431005 h 622300"/>
                <a:gd name="connsiteX152" fmla="*/ 145239 w 1721798"/>
                <a:gd name="connsiteY152" fmla="*/ 415945 h 622300"/>
                <a:gd name="connsiteX153" fmla="*/ 138928 w 1721798"/>
                <a:gd name="connsiteY153" fmla="*/ 403997 h 622300"/>
                <a:gd name="connsiteX154" fmla="*/ 134137 w 1721798"/>
                <a:gd name="connsiteY154" fmla="*/ 395285 h 622300"/>
                <a:gd name="connsiteX155" fmla="*/ 132540 w 1721798"/>
                <a:gd name="connsiteY155" fmla="*/ 390556 h 622300"/>
                <a:gd name="connsiteX156" fmla="*/ 133377 w 1721798"/>
                <a:gd name="connsiteY156" fmla="*/ 384146 h 622300"/>
                <a:gd name="connsiteX157" fmla="*/ 137331 w 1721798"/>
                <a:gd name="connsiteY157" fmla="*/ 373069 h 622300"/>
                <a:gd name="connsiteX158" fmla="*/ 143642 w 1721798"/>
                <a:gd name="connsiteY158" fmla="*/ 361183 h 622300"/>
                <a:gd name="connsiteX159" fmla="*/ 151627 w 1721798"/>
                <a:gd name="connsiteY159" fmla="*/ 347679 h 622300"/>
                <a:gd name="connsiteX160" fmla="*/ 161892 w 1721798"/>
                <a:gd name="connsiteY160" fmla="*/ 334175 h 622300"/>
                <a:gd name="connsiteX161" fmla="*/ 170637 w 1721798"/>
                <a:gd name="connsiteY161" fmla="*/ 320671 h 622300"/>
                <a:gd name="connsiteX162" fmla="*/ 180218 w 1721798"/>
                <a:gd name="connsiteY162" fmla="*/ 311150 h 622300"/>
                <a:gd name="connsiteX163" fmla="*/ 187290 w 1721798"/>
                <a:gd name="connsiteY163" fmla="*/ 303994 h 622300"/>
                <a:gd name="connsiteX164" fmla="*/ 207973 w 1721798"/>
                <a:gd name="connsiteY164" fmla="*/ 288934 h 622300"/>
                <a:gd name="connsiteX165" fmla="*/ 228580 w 1721798"/>
                <a:gd name="connsiteY165" fmla="*/ 274621 h 622300"/>
                <a:gd name="connsiteX166" fmla="*/ 250024 w 1721798"/>
                <a:gd name="connsiteY166" fmla="*/ 260370 h 622300"/>
                <a:gd name="connsiteX167" fmla="*/ 269871 w 1721798"/>
                <a:gd name="connsiteY167" fmla="*/ 247675 h 622300"/>
                <a:gd name="connsiteX168" fmla="*/ 287360 w 1721798"/>
                <a:gd name="connsiteY168" fmla="*/ 238154 h 622300"/>
                <a:gd name="connsiteX169" fmla="*/ 300820 w 1721798"/>
                <a:gd name="connsiteY169" fmla="*/ 229380 h 622300"/>
                <a:gd name="connsiteX170" fmla="*/ 310325 w 1721798"/>
                <a:gd name="connsiteY170" fmla="*/ 223841 h 622300"/>
                <a:gd name="connsiteX171" fmla="*/ 313519 w 1721798"/>
                <a:gd name="connsiteY171" fmla="*/ 222223 h 622300"/>
                <a:gd name="connsiteX172" fmla="*/ 311161 w 1721798"/>
                <a:gd name="connsiteY172" fmla="*/ 221477 h 622300"/>
                <a:gd name="connsiteX173" fmla="*/ 304774 w 1721798"/>
                <a:gd name="connsiteY173" fmla="*/ 219859 h 622300"/>
                <a:gd name="connsiteX174" fmla="*/ 293672 w 1721798"/>
                <a:gd name="connsiteY174" fmla="*/ 216685 h 622300"/>
                <a:gd name="connsiteX175" fmla="*/ 277779 w 1721798"/>
                <a:gd name="connsiteY175" fmla="*/ 213511 h 622300"/>
                <a:gd name="connsiteX176" fmla="*/ 259529 w 1721798"/>
                <a:gd name="connsiteY176" fmla="*/ 210337 h 622300"/>
                <a:gd name="connsiteX177" fmla="*/ 238162 w 1721798"/>
                <a:gd name="connsiteY177" fmla="*/ 207973 h 622300"/>
                <a:gd name="connsiteX178" fmla="*/ 212688 w 1721798"/>
                <a:gd name="connsiteY178" fmla="*/ 206355 h 622300"/>
                <a:gd name="connsiteX179" fmla="*/ 185769 w 1721798"/>
                <a:gd name="connsiteY179" fmla="*/ 207973 h 622300"/>
                <a:gd name="connsiteX180" fmla="*/ 167519 w 1721798"/>
                <a:gd name="connsiteY180" fmla="*/ 209528 h 622300"/>
                <a:gd name="connsiteX181" fmla="*/ 145239 w 1721798"/>
                <a:gd name="connsiteY181" fmla="*/ 214320 h 622300"/>
                <a:gd name="connsiteX182" fmla="*/ 121438 w 1721798"/>
                <a:gd name="connsiteY182" fmla="*/ 218303 h 622300"/>
                <a:gd name="connsiteX183" fmla="*/ 97637 w 1721798"/>
                <a:gd name="connsiteY183" fmla="*/ 223841 h 622300"/>
                <a:gd name="connsiteX184" fmla="*/ 74597 w 1721798"/>
                <a:gd name="connsiteY184" fmla="*/ 229380 h 622300"/>
                <a:gd name="connsiteX185" fmla="*/ 57944 w 1721798"/>
                <a:gd name="connsiteY185" fmla="*/ 234172 h 622300"/>
                <a:gd name="connsiteX186" fmla="*/ 44484 w 1721798"/>
                <a:gd name="connsiteY186" fmla="*/ 238154 h 622300"/>
                <a:gd name="connsiteX187" fmla="*/ 40454 w 1721798"/>
                <a:gd name="connsiteY187" fmla="*/ 238901 h 622300"/>
                <a:gd name="connsiteX188" fmla="*/ 61898 w 1721798"/>
                <a:gd name="connsiteY188" fmla="*/ 186503 h 622300"/>
                <a:gd name="connsiteX189" fmla="*/ 110336 w 1721798"/>
                <a:gd name="connsiteY189" fmla="*/ 131741 h 622300"/>
                <a:gd name="connsiteX190" fmla="*/ 108739 w 1721798"/>
                <a:gd name="connsiteY190" fmla="*/ 130994 h 622300"/>
                <a:gd name="connsiteX191" fmla="*/ 102428 w 1721798"/>
                <a:gd name="connsiteY191" fmla="*/ 129376 h 622300"/>
                <a:gd name="connsiteX192" fmla="*/ 94444 w 1721798"/>
                <a:gd name="connsiteY192" fmla="*/ 126203 h 622300"/>
                <a:gd name="connsiteX193" fmla="*/ 84102 w 1721798"/>
                <a:gd name="connsiteY193" fmla="*/ 123029 h 622300"/>
                <a:gd name="connsiteX194" fmla="*/ 73000 w 1721798"/>
                <a:gd name="connsiteY194" fmla="*/ 119046 h 622300"/>
                <a:gd name="connsiteX195" fmla="*/ 63495 w 1721798"/>
                <a:gd name="connsiteY195" fmla="*/ 114317 h 622300"/>
                <a:gd name="connsiteX196" fmla="*/ 53990 w 1721798"/>
                <a:gd name="connsiteY196" fmla="*/ 109525 h 622300"/>
                <a:gd name="connsiteX197" fmla="*/ 47602 w 1721798"/>
                <a:gd name="connsiteY197" fmla="*/ 106351 h 622300"/>
                <a:gd name="connsiteX198" fmla="*/ 42051 w 1721798"/>
                <a:gd name="connsiteY198" fmla="*/ 101622 h 622300"/>
                <a:gd name="connsiteX199" fmla="*/ 34903 w 1721798"/>
                <a:gd name="connsiteY199" fmla="*/ 95274 h 622300"/>
                <a:gd name="connsiteX200" fmla="*/ 27755 w 1721798"/>
                <a:gd name="connsiteY200" fmla="*/ 88118 h 622300"/>
                <a:gd name="connsiteX201" fmla="*/ 19847 w 1721798"/>
                <a:gd name="connsiteY201" fmla="*/ 80961 h 622300"/>
                <a:gd name="connsiteX202" fmla="*/ 12699 w 1721798"/>
                <a:gd name="connsiteY202" fmla="*/ 72996 h 622300"/>
                <a:gd name="connsiteX203" fmla="*/ 6388 w 1721798"/>
                <a:gd name="connsiteY203" fmla="*/ 66648 h 622300"/>
                <a:gd name="connsiteX204" fmla="*/ 2358 w 1721798"/>
                <a:gd name="connsiteY204" fmla="*/ 61110 h 622300"/>
                <a:gd name="connsiteX205" fmla="*/ 0 w 1721798"/>
                <a:gd name="connsiteY205" fmla="*/ 57127 h 622300"/>
                <a:gd name="connsiteX206" fmla="*/ 761 w 1721798"/>
                <a:gd name="connsiteY206" fmla="*/ 55571 h 622300"/>
                <a:gd name="connsiteX207" fmla="*/ 3954 w 1721798"/>
                <a:gd name="connsiteY207" fmla="*/ 54762 h 622300"/>
                <a:gd name="connsiteX208" fmla="*/ 9505 w 1721798"/>
                <a:gd name="connsiteY208" fmla="*/ 52398 h 622300"/>
                <a:gd name="connsiteX209" fmla="*/ 15893 w 1721798"/>
                <a:gd name="connsiteY209" fmla="*/ 49224 h 622300"/>
                <a:gd name="connsiteX210" fmla="*/ 23801 w 1721798"/>
                <a:gd name="connsiteY210" fmla="*/ 46050 h 622300"/>
                <a:gd name="connsiteX211" fmla="*/ 57944 w 1721798"/>
                <a:gd name="connsiteY211" fmla="*/ 32546 h 622300"/>
                <a:gd name="connsiteX212" fmla="*/ 103188 w 1721798"/>
                <a:gd name="connsiteY212" fmla="*/ 17487 h 622300"/>
                <a:gd name="connsiteX213" fmla="*/ 158775 w 1721798"/>
                <a:gd name="connsiteY213" fmla="*/ 6348 h 622300"/>
                <a:gd name="connsiteX214" fmla="*/ 180218 w 1721798"/>
                <a:gd name="connsiteY214" fmla="*/ 3983 h 622300"/>
                <a:gd name="connsiteX215" fmla="*/ 221433 w 1721798"/>
                <a:gd name="connsiteY215"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13519 w 1721798"/>
                <a:gd name="connsiteY7" fmla="*/ 2365 h 622300"/>
                <a:gd name="connsiteX8" fmla="*/ 330172 w 1721798"/>
                <a:gd name="connsiteY8" fmla="*/ 3174 h 622300"/>
                <a:gd name="connsiteX9" fmla="*/ 337320 w 1721798"/>
                <a:gd name="connsiteY9" fmla="*/ 3174 h 622300"/>
                <a:gd name="connsiteX10" fmla="*/ 343707 w 1721798"/>
                <a:gd name="connsiteY10" fmla="*/ 3983 h 622300"/>
                <a:gd name="connsiteX11" fmla="*/ 349258 w 1721798"/>
                <a:gd name="connsiteY11" fmla="*/ 3983 h 622300"/>
                <a:gd name="connsiteX12" fmla="*/ 360360 w 1721798"/>
                <a:gd name="connsiteY12" fmla="*/ 5539 h 622300"/>
                <a:gd name="connsiteX13" fmla="*/ 372299 w 1721798"/>
                <a:gd name="connsiteY13" fmla="*/ 9521 h 622300"/>
                <a:gd name="connsiteX14" fmla="*/ 384997 w 1721798"/>
                <a:gd name="connsiteY14" fmla="*/ 14313 h 622300"/>
                <a:gd name="connsiteX15" fmla="*/ 396860 w 1721798"/>
                <a:gd name="connsiteY15" fmla="*/ 20660 h 622300"/>
                <a:gd name="connsiteX16" fmla="*/ 409559 w 1721798"/>
                <a:gd name="connsiteY16" fmla="*/ 27008 h 622300"/>
                <a:gd name="connsiteX17" fmla="*/ 419900 w 1721798"/>
                <a:gd name="connsiteY17" fmla="*/ 34102 h 622300"/>
                <a:gd name="connsiteX18" fmla="*/ 430242 w 1721798"/>
                <a:gd name="connsiteY18" fmla="*/ 41259 h 622300"/>
                <a:gd name="connsiteX19" fmla="*/ 436554 w 1721798"/>
                <a:gd name="connsiteY19" fmla="*/ 47606 h 622300"/>
                <a:gd name="connsiteX20" fmla="*/ 450011 w 1721798"/>
                <a:gd name="connsiteY20" fmla="*/ 96101 h 622300"/>
                <a:gd name="connsiteX21" fmla="*/ 454043 w 1721798"/>
                <a:gd name="connsiteY21" fmla="*/ 148419 h 622300"/>
                <a:gd name="connsiteX22" fmla="*/ 415946 w 1721798"/>
                <a:gd name="connsiteY22" fmla="*/ 329383 h 622300"/>
                <a:gd name="connsiteX23" fmla="*/ 1162051 w 1721798"/>
                <a:gd name="connsiteY23" fmla="*/ 80963 h 622300"/>
                <a:gd name="connsiteX24" fmla="*/ 1271735 w 1721798"/>
                <a:gd name="connsiteY24" fmla="*/ 88251 h 622300"/>
                <a:gd name="connsiteX25" fmla="*/ 1285261 w 1721798"/>
                <a:gd name="connsiteY25" fmla="*/ 91422 h 622300"/>
                <a:gd name="connsiteX26" fmla="*/ 1301121 w 1721798"/>
                <a:gd name="connsiteY26" fmla="*/ 93787 h 622300"/>
                <a:gd name="connsiteX27" fmla="*/ 1349539 w 1721798"/>
                <a:gd name="connsiteY27" fmla="*/ 103298 h 622300"/>
                <a:gd name="connsiteX28" fmla="*/ 1365399 w 1721798"/>
                <a:gd name="connsiteY28" fmla="*/ 106519 h 622300"/>
                <a:gd name="connsiteX29" fmla="*/ 1407472 w 1721798"/>
                <a:gd name="connsiteY29" fmla="*/ 116835 h 622300"/>
                <a:gd name="connsiteX30" fmla="*/ 1417766 w 1721798"/>
                <a:gd name="connsiteY30" fmla="*/ 119200 h 622300"/>
                <a:gd name="connsiteX31" fmla="*/ 1436020 w 1721798"/>
                <a:gd name="connsiteY31" fmla="*/ 126346 h 622300"/>
                <a:gd name="connsiteX32" fmla="*/ 1465406 w 1721798"/>
                <a:gd name="connsiteY32" fmla="*/ 141443 h 622300"/>
                <a:gd name="connsiteX33" fmla="*/ 1476538 w 1721798"/>
                <a:gd name="connsiteY33" fmla="*/ 148539 h 622300"/>
                <a:gd name="connsiteX34" fmla="*/ 1486054 w 1721798"/>
                <a:gd name="connsiteY34" fmla="*/ 157295 h 622300"/>
                <a:gd name="connsiteX35" fmla="*/ 1500358 w 1721798"/>
                <a:gd name="connsiteY35" fmla="*/ 172393 h 622300"/>
                <a:gd name="connsiteX36" fmla="*/ 1506702 w 1721798"/>
                <a:gd name="connsiteY36" fmla="*/ 178733 h 622300"/>
                <a:gd name="connsiteX37" fmla="*/ 1516996 w 1721798"/>
                <a:gd name="connsiteY37" fmla="*/ 193831 h 622300"/>
                <a:gd name="connsiteX38" fmla="*/ 1523340 w 1721798"/>
                <a:gd name="connsiteY38" fmla="*/ 208877 h 622300"/>
                <a:gd name="connsiteX39" fmla="*/ 1524178 w 1721798"/>
                <a:gd name="connsiteY39" fmla="*/ 227145 h 622300"/>
                <a:gd name="connsiteX40" fmla="*/ 1516996 w 1721798"/>
                <a:gd name="connsiteY40" fmla="*/ 247778 h 622300"/>
                <a:gd name="connsiteX41" fmla="*/ 1510652 w 1721798"/>
                <a:gd name="connsiteY41" fmla="*/ 258094 h 622300"/>
                <a:gd name="connsiteX42" fmla="*/ 1503530 w 1721798"/>
                <a:gd name="connsiteY42" fmla="*/ 269216 h 622300"/>
                <a:gd name="connsiteX43" fmla="*/ 1497186 w 1721798"/>
                <a:gd name="connsiteY43" fmla="*/ 280337 h 622300"/>
                <a:gd name="connsiteX44" fmla="*/ 1489226 w 1721798"/>
                <a:gd name="connsiteY44" fmla="*/ 291459 h 622300"/>
                <a:gd name="connsiteX45" fmla="*/ 1482882 w 1721798"/>
                <a:gd name="connsiteY45" fmla="*/ 300165 h 622300"/>
                <a:gd name="connsiteX46" fmla="*/ 1478932 w 1721798"/>
                <a:gd name="connsiteY46" fmla="*/ 308116 h 622300"/>
                <a:gd name="connsiteX47" fmla="*/ 1474922 w 1721798"/>
                <a:gd name="connsiteY47" fmla="*/ 312091 h 622300"/>
                <a:gd name="connsiteX48" fmla="*/ 1474144 w 1721798"/>
                <a:gd name="connsiteY48" fmla="*/ 314457 h 622300"/>
                <a:gd name="connsiteX49" fmla="*/ 1475760 w 1721798"/>
                <a:gd name="connsiteY49" fmla="*/ 314457 h 622300"/>
                <a:gd name="connsiteX50" fmla="*/ 1481266 w 1721798"/>
                <a:gd name="connsiteY50" fmla="*/ 312091 h 622300"/>
                <a:gd name="connsiteX51" fmla="*/ 1489226 w 1721798"/>
                <a:gd name="connsiteY51" fmla="*/ 311286 h 622300"/>
                <a:gd name="connsiteX52" fmla="*/ 1499520 w 1721798"/>
                <a:gd name="connsiteY52" fmla="*/ 309676 h 622300"/>
                <a:gd name="connsiteX53" fmla="*/ 1511430 w 1721798"/>
                <a:gd name="connsiteY53" fmla="*/ 308921 h 622300"/>
                <a:gd name="connsiteX54" fmla="*/ 1524178 w 1721798"/>
                <a:gd name="connsiteY54" fmla="*/ 307311 h 622300"/>
                <a:gd name="connsiteX55" fmla="*/ 1536865 w 1721798"/>
                <a:gd name="connsiteY55" fmla="*/ 307311 h 622300"/>
                <a:gd name="connsiteX56" fmla="*/ 1551169 w 1721798"/>
                <a:gd name="connsiteY56" fmla="*/ 307311 h 622300"/>
                <a:gd name="connsiteX57" fmla="*/ 1560685 w 1721798"/>
                <a:gd name="connsiteY57" fmla="*/ 308116 h 622300"/>
                <a:gd name="connsiteX58" fmla="*/ 1572595 w 1721798"/>
                <a:gd name="connsiteY58" fmla="*/ 309676 h 622300"/>
                <a:gd name="connsiteX59" fmla="*/ 1585283 w 1721798"/>
                <a:gd name="connsiteY59" fmla="*/ 311286 h 622300"/>
                <a:gd name="connsiteX60" fmla="*/ 1599587 w 1721798"/>
                <a:gd name="connsiteY60" fmla="*/ 315262 h 622300"/>
                <a:gd name="connsiteX61" fmla="*/ 1613053 w 1721798"/>
                <a:gd name="connsiteY61" fmla="*/ 318432 h 622300"/>
                <a:gd name="connsiteX62" fmla="*/ 1627357 w 1721798"/>
                <a:gd name="connsiteY62" fmla="*/ 322408 h 622300"/>
                <a:gd name="connsiteX63" fmla="*/ 1641601 w 1721798"/>
                <a:gd name="connsiteY63" fmla="*/ 327138 h 622300"/>
                <a:gd name="connsiteX64" fmla="*/ 1655905 w 1721798"/>
                <a:gd name="connsiteY64" fmla="*/ 330309 h 622300"/>
                <a:gd name="connsiteX65" fmla="*/ 1668593 w 1721798"/>
                <a:gd name="connsiteY65" fmla="*/ 335089 h 622300"/>
                <a:gd name="connsiteX66" fmla="*/ 1681340 w 1721798"/>
                <a:gd name="connsiteY66" fmla="*/ 339065 h 622300"/>
                <a:gd name="connsiteX67" fmla="*/ 1692412 w 1721798"/>
                <a:gd name="connsiteY67" fmla="*/ 343846 h 622300"/>
                <a:gd name="connsiteX68" fmla="*/ 1702766 w 1721798"/>
                <a:gd name="connsiteY68" fmla="*/ 346211 h 622300"/>
                <a:gd name="connsiteX69" fmla="*/ 1710666 w 1721798"/>
                <a:gd name="connsiteY69" fmla="*/ 348576 h 622300"/>
                <a:gd name="connsiteX70" fmla="*/ 1716232 w 1721798"/>
                <a:gd name="connsiteY70" fmla="*/ 351747 h 622300"/>
                <a:gd name="connsiteX71" fmla="*/ 1721020 w 1721798"/>
                <a:gd name="connsiteY71" fmla="*/ 352552 h 622300"/>
                <a:gd name="connsiteX72" fmla="*/ 1721798 w 1721798"/>
                <a:gd name="connsiteY72" fmla="*/ 353357 h 622300"/>
                <a:gd name="connsiteX73" fmla="*/ 1596415 w 1721798"/>
                <a:gd name="connsiteY73" fmla="*/ 408914 h 622300"/>
                <a:gd name="connsiteX74" fmla="*/ 1697200 w 1721798"/>
                <a:gd name="connsiteY74" fmla="*/ 506543 h 622300"/>
                <a:gd name="connsiteX75" fmla="*/ 1695584 w 1721798"/>
                <a:gd name="connsiteY75" fmla="*/ 506543 h 622300"/>
                <a:gd name="connsiteX76" fmla="*/ 1690018 w 1721798"/>
                <a:gd name="connsiteY76" fmla="*/ 504932 h 622300"/>
                <a:gd name="connsiteX77" fmla="*/ 1682118 w 1721798"/>
                <a:gd name="connsiteY77" fmla="*/ 503372 h 622300"/>
                <a:gd name="connsiteX78" fmla="*/ 1671765 w 1721798"/>
                <a:gd name="connsiteY78" fmla="*/ 501762 h 622300"/>
                <a:gd name="connsiteX79" fmla="*/ 1659915 w 1721798"/>
                <a:gd name="connsiteY79" fmla="*/ 498592 h 622300"/>
                <a:gd name="connsiteX80" fmla="*/ 1644833 w 1721798"/>
                <a:gd name="connsiteY80" fmla="*/ 496226 h 622300"/>
                <a:gd name="connsiteX81" fmla="*/ 1630529 w 1721798"/>
                <a:gd name="connsiteY81" fmla="*/ 493056 h 622300"/>
                <a:gd name="connsiteX82" fmla="*/ 1614669 w 1721798"/>
                <a:gd name="connsiteY82" fmla="*/ 490691 h 622300"/>
                <a:gd name="connsiteX83" fmla="*/ 1599587 w 1721798"/>
                <a:gd name="connsiteY83" fmla="*/ 488275 h 622300"/>
                <a:gd name="connsiteX84" fmla="*/ 1583667 w 1721798"/>
                <a:gd name="connsiteY84" fmla="*/ 485105 h 622300"/>
                <a:gd name="connsiteX85" fmla="*/ 1569423 w 1721798"/>
                <a:gd name="connsiteY85" fmla="*/ 482740 h 622300"/>
                <a:gd name="connsiteX86" fmla="*/ 1555119 w 1721798"/>
                <a:gd name="connsiteY86" fmla="*/ 480374 h 622300"/>
                <a:gd name="connsiteX87" fmla="*/ 1543209 w 1721798"/>
                <a:gd name="connsiteY87" fmla="*/ 478764 h 622300"/>
                <a:gd name="connsiteX88" fmla="*/ 1533693 w 1721798"/>
                <a:gd name="connsiteY88" fmla="*/ 477959 h 622300"/>
                <a:gd name="connsiteX89" fmla="*/ 1525734 w 1721798"/>
                <a:gd name="connsiteY89" fmla="*/ 477154 h 622300"/>
                <a:gd name="connsiteX90" fmla="*/ 1521784 w 1721798"/>
                <a:gd name="connsiteY90" fmla="*/ 477154 h 622300"/>
                <a:gd name="connsiteX91" fmla="*/ 1512268 w 1721798"/>
                <a:gd name="connsiteY91" fmla="*/ 477959 h 622300"/>
                <a:gd name="connsiteX92" fmla="*/ 1497964 w 1721798"/>
                <a:gd name="connsiteY92" fmla="*/ 479569 h 622300"/>
                <a:gd name="connsiteX93" fmla="*/ 1479710 w 1721798"/>
                <a:gd name="connsiteY93" fmla="*/ 481129 h 622300"/>
                <a:gd name="connsiteX94" fmla="*/ 1459062 w 1721798"/>
                <a:gd name="connsiteY94" fmla="*/ 484300 h 622300"/>
                <a:gd name="connsiteX95" fmla="*/ 1437636 w 1721798"/>
                <a:gd name="connsiteY95" fmla="*/ 488275 h 622300"/>
                <a:gd name="connsiteX96" fmla="*/ 1416210 w 1721798"/>
                <a:gd name="connsiteY96" fmla="*/ 493056 h 622300"/>
                <a:gd name="connsiteX97" fmla="*/ 1397956 w 1721798"/>
                <a:gd name="connsiteY97" fmla="*/ 498592 h 622300"/>
                <a:gd name="connsiteX98" fmla="*/ 1383653 w 1721798"/>
                <a:gd name="connsiteY98" fmla="*/ 506543 h 622300"/>
                <a:gd name="connsiteX99" fmla="*/ 1370965 w 1721798"/>
                <a:gd name="connsiteY99" fmla="*/ 514494 h 622300"/>
                <a:gd name="connsiteX100" fmla="*/ 1357439 w 1721798"/>
                <a:gd name="connsiteY100" fmla="*/ 521640 h 622300"/>
                <a:gd name="connsiteX101" fmla="*/ 1344751 w 1721798"/>
                <a:gd name="connsiteY101" fmla="*/ 529541 h 622300"/>
                <a:gd name="connsiteX102" fmla="*/ 1332063 w 1721798"/>
                <a:gd name="connsiteY102" fmla="*/ 537492 h 622300"/>
                <a:gd name="connsiteX103" fmla="*/ 1318597 w 1721798"/>
                <a:gd name="connsiteY103" fmla="*/ 544638 h 622300"/>
                <a:gd name="connsiteX104" fmla="*/ 1305071 w 1721798"/>
                <a:gd name="connsiteY104" fmla="*/ 551784 h 622300"/>
                <a:gd name="connsiteX105" fmla="*/ 1290767 w 1721798"/>
                <a:gd name="connsiteY105" fmla="*/ 559735 h 622300"/>
                <a:gd name="connsiteX106" fmla="*/ 1277301 w 1721798"/>
                <a:gd name="connsiteY106" fmla="*/ 567686 h 622300"/>
                <a:gd name="connsiteX107" fmla="*/ 1267785 w 1721798"/>
                <a:gd name="connsiteY107" fmla="*/ 571611 h 622300"/>
                <a:gd name="connsiteX108" fmla="*/ 1256653 w 1721798"/>
                <a:gd name="connsiteY108" fmla="*/ 575587 h 622300"/>
                <a:gd name="connsiteX109" fmla="*/ 1242350 w 1721798"/>
                <a:gd name="connsiteY109" fmla="*/ 579563 h 622300"/>
                <a:gd name="connsiteX110" fmla="*/ 1227268 w 1721798"/>
                <a:gd name="connsiteY110" fmla="*/ 581928 h 622300"/>
                <a:gd name="connsiteX111" fmla="*/ 1209852 w 1721798"/>
                <a:gd name="connsiteY111" fmla="*/ 583538 h 622300"/>
                <a:gd name="connsiteX112" fmla="*/ 1191598 w 1721798"/>
                <a:gd name="connsiteY112" fmla="*/ 583538 h 622300"/>
                <a:gd name="connsiteX113" fmla="*/ 1170950 w 1721798"/>
                <a:gd name="connsiteY113" fmla="*/ 581928 h 622300"/>
                <a:gd name="connsiteX114" fmla="*/ 1151080 w 1721798"/>
                <a:gd name="connsiteY114" fmla="*/ 578003 h 622300"/>
                <a:gd name="connsiteX115" fmla="*/ 1143958 w 1721798"/>
                <a:gd name="connsiteY115" fmla="*/ 574782 h 622300"/>
                <a:gd name="connsiteX116" fmla="*/ 1138392 w 1721798"/>
                <a:gd name="connsiteY116" fmla="*/ 568441 h 622300"/>
                <a:gd name="connsiteX117" fmla="*/ 1132826 w 1721798"/>
                <a:gd name="connsiteY117" fmla="*/ 559735 h 622300"/>
                <a:gd name="connsiteX118" fmla="*/ 1128876 w 1721798"/>
                <a:gd name="connsiteY118" fmla="*/ 550224 h 622300"/>
                <a:gd name="connsiteX119" fmla="*/ 1126482 w 1721798"/>
                <a:gd name="connsiteY119" fmla="*/ 539857 h 622300"/>
                <a:gd name="connsiteX120" fmla="*/ 1124926 w 1721798"/>
                <a:gd name="connsiteY120" fmla="*/ 531151 h 622300"/>
                <a:gd name="connsiteX121" fmla="*/ 1123310 w 1721798"/>
                <a:gd name="connsiteY121" fmla="*/ 522395 h 622300"/>
                <a:gd name="connsiteX122" fmla="*/ 1124926 w 1721798"/>
                <a:gd name="connsiteY122" fmla="*/ 516859 h 622300"/>
                <a:gd name="connsiteX123" fmla="*/ 1136776 w 1721798"/>
                <a:gd name="connsiteY123" fmla="*/ 482740 h 622300"/>
                <a:gd name="connsiteX124" fmla="*/ 1151080 w 1721798"/>
                <a:gd name="connsiteY124" fmla="*/ 450180 h 622300"/>
                <a:gd name="connsiteX125" fmla="*/ 1165384 w 1721798"/>
                <a:gd name="connsiteY125" fmla="*/ 420036 h 622300"/>
                <a:gd name="connsiteX126" fmla="*/ 1180466 w 1721798"/>
                <a:gd name="connsiteY126" fmla="*/ 393817 h 622300"/>
                <a:gd name="connsiteX127" fmla="*/ 1193932 w 1721798"/>
                <a:gd name="connsiteY127" fmla="*/ 372379 h 622300"/>
                <a:gd name="connsiteX128" fmla="*/ 1205064 w 1721798"/>
                <a:gd name="connsiteY128" fmla="*/ 356527 h 622300"/>
                <a:gd name="connsiteX129" fmla="*/ 1212186 w 1721798"/>
                <a:gd name="connsiteY129" fmla="*/ 345406 h 622300"/>
                <a:gd name="connsiteX130" fmla="*/ 1215358 w 1721798"/>
                <a:gd name="connsiteY130" fmla="*/ 341430 h 622300"/>
                <a:gd name="connsiteX131" fmla="*/ 1099050 w 1721798"/>
                <a:gd name="connsiteY131" fmla="*/ 340794 h 622300"/>
                <a:gd name="connsiteX132" fmla="*/ 414349 w 1721798"/>
                <a:gd name="connsiteY132" fmla="*/ 593737 h 622300"/>
                <a:gd name="connsiteX133" fmla="*/ 372299 w 1721798"/>
                <a:gd name="connsiteY133" fmla="*/ 610414 h 622300"/>
                <a:gd name="connsiteX134" fmla="*/ 360360 w 1721798"/>
                <a:gd name="connsiteY134" fmla="*/ 615144 h 622300"/>
                <a:gd name="connsiteX135" fmla="*/ 349258 w 1721798"/>
                <a:gd name="connsiteY135" fmla="*/ 619126 h 622300"/>
                <a:gd name="connsiteX136" fmla="*/ 340513 w 1721798"/>
                <a:gd name="connsiteY136" fmla="*/ 621491 h 622300"/>
                <a:gd name="connsiteX137" fmla="*/ 331769 w 1721798"/>
                <a:gd name="connsiteY137" fmla="*/ 622300 h 622300"/>
                <a:gd name="connsiteX138" fmla="*/ 325457 w 1721798"/>
                <a:gd name="connsiteY138" fmla="*/ 622300 h 622300"/>
                <a:gd name="connsiteX139" fmla="*/ 311161 w 1721798"/>
                <a:gd name="connsiteY139" fmla="*/ 619126 h 622300"/>
                <a:gd name="connsiteX140" fmla="*/ 295269 w 1721798"/>
                <a:gd name="connsiteY140" fmla="*/ 610414 h 622300"/>
                <a:gd name="connsiteX141" fmla="*/ 280213 w 1721798"/>
                <a:gd name="connsiteY141" fmla="*/ 598466 h 622300"/>
                <a:gd name="connsiteX142" fmla="*/ 263559 w 1721798"/>
                <a:gd name="connsiteY142" fmla="*/ 584215 h 622300"/>
                <a:gd name="connsiteX143" fmla="*/ 247667 w 1721798"/>
                <a:gd name="connsiteY143" fmla="*/ 566729 h 622300"/>
                <a:gd name="connsiteX144" fmla="*/ 232535 w 1721798"/>
                <a:gd name="connsiteY144" fmla="*/ 548495 h 622300"/>
                <a:gd name="connsiteX145" fmla="*/ 216718 w 1721798"/>
                <a:gd name="connsiteY145" fmla="*/ 528644 h 622300"/>
                <a:gd name="connsiteX146" fmla="*/ 202422 w 1721798"/>
                <a:gd name="connsiteY146" fmla="*/ 507237 h 622300"/>
                <a:gd name="connsiteX147" fmla="*/ 188126 w 1721798"/>
                <a:gd name="connsiteY147" fmla="*/ 487385 h 622300"/>
                <a:gd name="connsiteX148" fmla="*/ 175428 w 1721798"/>
                <a:gd name="connsiteY148" fmla="*/ 467534 h 622300"/>
                <a:gd name="connsiteX149" fmla="*/ 163489 w 1721798"/>
                <a:gd name="connsiteY149" fmla="*/ 447683 h 622300"/>
                <a:gd name="connsiteX150" fmla="*/ 153984 w 1721798"/>
                <a:gd name="connsiteY150" fmla="*/ 431005 h 622300"/>
                <a:gd name="connsiteX151" fmla="*/ 145239 w 1721798"/>
                <a:gd name="connsiteY151" fmla="*/ 415945 h 622300"/>
                <a:gd name="connsiteX152" fmla="*/ 138928 w 1721798"/>
                <a:gd name="connsiteY152" fmla="*/ 403997 h 622300"/>
                <a:gd name="connsiteX153" fmla="*/ 134137 w 1721798"/>
                <a:gd name="connsiteY153" fmla="*/ 395285 h 622300"/>
                <a:gd name="connsiteX154" fmla="*/ 132540 w 1721798"/>
                <a:gd name="connsiteY154" fmla="*/ 390556 h 622300"/>
                <a:gd name="connsiteX155" fmla="*/ 133377 w 1721798"/>
                <a:gd name="connsiteY155" fmla="*/ 384146 h 622300"/>
                <a:gd name="connsiteX156" fmla="*/ 137331 w 1721798"/>
                <a:gd name="connsiteY156" fmla="*/ 373069 h 622300"/>
                <a:gd name="connsiteX157" fmla="*/ 143642 w 1721798"/>
                <a:gd name="connsiteY157" fmla="*/ 361183 h 622300"/>
                <a:gd name="connsiteX158" fmla="*/ 151627 w 1721798"/>
                <a:gd name="connsiteY158" fmla="*/ 347679 h 622300"/>
                <a:gd name="connsiteX159" fmla="*/ 161892 w 1721798"/>
                <a:gd name="connsiteY159" fmla="*/ 334175 h 622300"/>
                <a:gd name="connsiteX160" fmla="*/ 170637 w 1721798"/>
                <a:gd name="connsiteY160" fmla="*/ 320671 h 622300"/>
                <a:gd name="connsiteX161" fmla="*/ 180218 w 1721798"/>
                <a:gd name="connsiteY161" fmla="*/ 311150 h 622300"/>
                <a:gd name="connsiteX162" fmla="*/ 187290 w 1721798"/>
                <a:gd name="connsiteY162" fmla="*/ 303994 h 622300"/>
                <a:gd name="connsiteX163" fmla="*/ 207973 w 1721798"/>
                <a:gd name="connsiteY163" fmla="*/ 288934 h 622300"/>
                <a:gd name="connsiteX164" fmla="*/ 228580 w 1721798"/>
                <a:gd name="connsiteY164" fmla="*/ 274621 h 622300"/>
                <a:gd name="connsiteX165" fmla="*/ 250024 w 1721798"/>
                <a:gd name="connsiteY165" fmla="*/ 260370 h 622300"/>
                <a:gd name="connsiteX166" fmla="*/ 269871 w 1721798"/>
                <a:gd name="connsiteY166" fmla="*/ 247675 h 622300"/>
                <a:gd name="connsiteX167" fmla="*/ 287360 w 1721798"/>
                <a:gd name="connsiteY167" fmla="*/ 238154 h 622300"/>
                <a:gd name="connsiteX168" fmla="*/ 300820 w 1721798"/>
                <a:gd name="connsiteY168" fmla="*/ 229380 h 622300"/>
                <a:gd name="connsiteX169" fmla="*/ 310325 w 1721798"/>
                <a:gd name="connsiteY169" fmla="*/ 223841 h 622300"/>
                <a:gd name="connsiteX170" fmla="*/ 313519 w 1721798"/>
                <a:gd name="connsiteY170" fmla="*/ 222223 h 622300"/>
                <a:gd name="connsiteX171" fmla="*/ 311161 w 1721798"/>
                <a:gd name="connsiteY171" fmla="*/ 221477 h 622300"/>
                <a:gd name="connsiteX172" fmla="*/ 304774 w 1721798"/>
                <a:gd name="connsiteY172" fmla="*/ 219859 h 622300"/>
                <a:gd name="connsiteX173" fmla="*/ 293672 w 1721798"/>
                <a:gd name="connsiteY173" fmla="*/ 216685 h 622300"/>
                <a:gd name="connsiteX174" fmla="*/ 277779 w 1721798"/>
                <a:gd name="connsiteY174" fmla="*/ 213511 h 622300"/>
                <a:gd name="connsiteX175" fmla="*/ 259529 w 1721798"/>
                <a:gd name="connsiteY175" fmla="*/ 210337 h 622300"/>
                <a:gd name="connsiteX176" fmla="*/ 238162 w 1721798"/>
                <a:gd name="connsiteY176" fmla="*/ 207973 h 622300"/>
                <a:gd name="connsiteX177" fmla="*/ 212688 w 1721798"/>
                <a:gd name="connsiteY177" fmla="*/ 206355 h 622300"/>
                <a:gd name="connsiteX178" fmla="*/ 185769 w 1721798"/>
                <a:gd name="connsiteY178" fmla="*/ 207973 h 622300"/>
                <a:gd name="connsiteX179" fmla="*/ 167519 w 1721798"/>
                <a:gd name="connsiteY179" fmla="*/ 209528 h 622300"/>
                <a:gd name="connsiteX180" fmla="*/ 145239 w 1721798"/>
                <a:gd name="connsiteY180" fmla="*/ 214320 h 622300"/>
                <a:gd name="connsiteX181" fmla="*/ 121438 w 1721798"/>
                <a:gd name="connsiteY181" fmla="*/ 218303 h 622300"/>
                <a:gd name="connsiteX182" fmla="*/ 97637 w 1721798"/>
                <a:gd name="connsiteY182" fmla="*/ 223841 h 622300"/>
                <a:gd name="connsiteX183" fmla="*/ 74597 w 1721798"/>
                <a:gd name="connsiteY183" fmla="*/ 229380 h 622300"/>
                <a:gd name="connsiteX184" fmla="*/ 57944 w 1721798"/>
                <a:gd name="connsiteY184" fmla="*/ 234172 h 622300"/>
                <a:gd name="connsiteX185" fmla="*/ 44484 w 1721798"/>
                <a:gd name="connsiteY185" fmla="*/ 238154 h 622300"/>
                <a:gd name="connsiteX186" fmla="*/ 40454 w 1721798"/>
                <a:gd name="connsiteY186" fmla="*/ 238901 h 622300"/>
                <a:gd name="connsiteX187" fmla="*/ 61898 w 1721798"/>
                <a:gd name="connsiteY187" fmla="*/ 186503 h 622300"/>
                <a:gd name="connsiteX188" fmla="*/ 110336 w 1721798"/>
                <a:gd name="connsiteY188" fmla="*/ 131741 h 622300"/>
                <a:gd name="connsiteX189" fmla="*/ 108739 w 1721798"/>
                <a:gd name="connsiteY189" fmla="*/ 130994 h 622300"/>
                <a:gd name="connsiteX190" fmla="*/ 102428 w 1721798"/>
                <a:gd name="connsiteY190" fmla="*/ 129376 h 622300"/>
                <a:gd name="connsiteX191" fmla="*/ 94444 w 1721798"/>
                <a:gd name="connsiteY191" fmla="*/ 126203 h 622300"/>
                <a:gd name="connsiteX192" fmla="*/ 84102 w 1721798"/>
                <a:gd name="connsiteY192" fmla="*/ 123029 h 622300"/>
                <a:gd name="connsiteX193" fmla="*/ 73000 w 1721798"/>
                <a:gd name="connsiteY193" fmla="*/ 119046 h 622300"/>
                <a:gd name="connsiteX194" fmla="*/ 63495 w 1721798"/>
                <a:gd name="connsiteY194" fmla="*/ 114317 h 622300"/>
                <a:gd name="connsiteX195" fmla="*/ 53990 w 1721798"/>
                <a:gd name="connsiteY195" fmla="*/ 109525 h 622300"/>
                <a:gd name="connsiteX196" fmla="*/ 47602 w 1721798"/>
                <a:gd name="connsiteY196" fmla="*/ 106351 h 622300"/>
                <a:gd name="connsiteX197" fmla="*/ 42051 w 1721798"/>
                <a:gd name="connsiteY197" fmla="*/ 101622 h 622300"/>
                <a:gd name="connsiteX198" fmla="*/ 34903 w 1721798"/>
                <a:gd name="connsiteY198" fmla="*/ 95274 h 622300"/>
                <a:gd name="connsiteX199" fmla="*/ 27755 w 1721798"/>
                <a:gd name="connsiteY199" fmla="*/ 88118 h 622300"/>
                <a:gd name="connsiteX200" fmla="*/ 19847 w 1721798"/>
                <a:gd name="connsiteY200" fmla="*/ 80961 h 622300"/>
                <a:gd name="connsiteX201" fmla="*/ 12699 w 1721798"/>
                <a:gd name="connsiteY201" fmla="*/ 72996 h 622300"/>
                <a:gd name="connsiteX202" fmla="*/ 6388 w 1721798"/>
                <a:gd name="connsiteY202" fmla="*/ 66648 h 622300"/>
                <a:gd name="connsiteX203" fmla="*/ 2358 w 1721798"/>
                <a:gd name="connsiteY203" fmla="*/ 61110 h 622300"/>
                <a:gd name="connsiteX204" fmla="*/ 0 w 1721798"/>
                <a:gd name="connsiteY204" fmla="*/ 57127 h 622300"/>
                <a:gd name="connsiteX205" fmla="*/ 761 w 1721798"/>
                <a:gd name="connsiteY205" fmla="*/ 55571 h 622300"/>
                <a:gd name="connsiteX206" fmla="*/ 3954 w 1721798"/>
                <a:gd name="connsiteY206" fmla="*/ 54762 h 622300"/>
                <a:gd name="connsiteX207" fmla="*/ 9505 w 1721798"/>
                <a:gd name="connsiteY207" fmla="*/ 52398 h 622300"/>
                <a:gd name="connsiteX208" fmla="*/ 15893 w 1721798"/>
                <a:gd name="connsiteY208" fmla="*/ 49224 h 622300"/>
                <a:gd name="connsiteX209" fmla="*/ 23801 w 1721798"/>
                <a:gd name="connsiteY209" fmla="*/ 46050 h 622300"/>
                <a:gd name="connsiteX210" fmla="*/ 57944 w 1721798"/>
                <a:gd name="connsiteY210" fmla="*/ 32546 h 622300"/>
                <a:gd name="connsiteX211" fmla="*/ 103188 w 1721798"/>
                <a:gd name="connsiteY211" fmla="*/ 17487 h 622300"/>
                <a:gd name="connsiteX212" fmla="*/ 158775 w 1721798"/>
                <a:gd name="connsiteY212" fmla="*/ 6348 h 622300"/>
                <a:gd name="connsiteX213" fmla="*/ 180218 w 1721798"/>
                <a:gd name="connsiteY213" fmla="*/ 3983 h 622300"/>
                <a:gd name="connsiteX214" fmla="*/ 221433 w 1721798"/>
                <a:gd name="connsiteY214"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84997 w 1721798"/>
                <a:gd name="connsiteY13" fmla="*/ 14313 h 622300"/>
                <a:gd name="connsiteX14" fmla="*/ 396860 w 1721798"/>
                <a:gd name="connsiteY14" fmla="*/ 20660 h 622300"/>
                <a:gd name="connsiteX15" fmla="*/ 409559 w 1721798"/>
                <a:gd name="connsiteY15" fmla="*/ 27008 h 622300"/>
                <a:gd name="connsiteX16" fmla="*/ 419900 w 1721798"/>
                <a:gd name="connsiteY16" fmla="*/ 34102 h 622300"/>
                <a:gd name="connsiteX17" fmla="*/ 430242 w 1721798"/>
                <a:gd name="connsiteY17" fmla="*/ 41259 h 622300"/>
                <a:gd name="connsiteX18" fmla="*/ 436554 w 1721798"/>
                <a:gd name="connsiteY18" fmla="*/ 47606 h 622300"/>
                <a:gd name="connsiteX19" fmla="*/ 450011 w 1721798"/>
                <a:gd name="connsiteY19" fmla="*/ 96101 h 622300"/>
                <a:gd name="connsiteX20" fmla="*/ 454043 w 1721798"/>
                <a:gd name="connsiteY20" fmla="*/ 148419 h 622300"/>
                <a:gd name="connsiteX21" fmla="*/ 415946 w 1721798"/>
                <a:gd name="connsiteY21" fmla="*/ 329383 h 622300"/>
                <a:gd name="connsiteX22" fmla="*/ 1162051 w 1721798"/>
                <a:gd name="connsiteY22" fmla="*/ 80963 h 622300"/>
                <a:gd name="connsiteX23" fmla="*/ 1271735 w 1721798"/>
                <a:gd name="connsiteY23" fmla="*/ 88251 h 622300"/>
                <a:gd name="connsiteX24" fmla="*/ 1285261 w 1721798"/>
                <a:gd name="connsiteY24" fmla="*/ 91422 h 622300"/>
                <a:gd name="connsiteX25" fmla="*/ 1301121 w 1721798"/>
                <a:gd name="connsiteY25" fmla="*/ 93787 h 622300"/>
                <a:gd name="connsiteX26" fmla="*/ 1349539 w 1721798"/>
                <a:gd name="connsiteY26" fmla="*/ 103298 h 622300"/>
                <a:gd name="connsiteX27" fmla="*/ 1365399 w 1721798"/>
                <a:gd name="connsiteY27" fmla="*/ 106519 h 622300"/>
                <a:gd name="connsiteX28" fmla="*/ 1407472 w 1721798"/>
                <a:gd name="connsiteY28" fmla="*/ 116835 h 622300"/>
                <a:gd name="connsiteX29" fmla="*/ 1417766 w 1721798"/>
                <a:gd name="connsiteY29" fmla="*/ 119200 h 622300"/>
                <a:gd name="connsiteX30" fmla="*/ 1436020 w 1721798"/>
                <a:gd name="connsiteY30" fmla="*/ 126346 h 622300"/>
                <a:gd name="connsiteX31" fmla="*/ 1465406 w 1721798"/>
                <a:gd name="connsiteY31" fmla="*/ 141443 h 622300"/>
                <a:gd name="connsiteX32" fmla="*/ 1476538 w 1721798"/>
                <a:gd name="connsiteY32" fmla="*/ 148539 h 622300"/>
                <a:gd name="connsiteX33" fmla="*/ 1486054 w 1721798"/>
                <a:gd name="connsiteY33" fmla="*/ 157295 h 622300"/>
                <a:gd name="connsiteX34" fmla="*/ 1500358 w 1721798"/>
                <a:gd name="connsiteY34" fmla="*/ 172393 h 622300"/>
                <a:gd name="connsiteX35" fmla="*/ 1506702 w 1721798"/>
                <a:gd name="connsiteY35" fmla="*/ 178733 h 622300"/>
                <a:gd name="connsiteX36" fmla="*/ 1516996 w 1721798"/>
                <a:gd name="connsiteY36" fmla="*/ 193831 h 622300"/>
                <a:gd name="connsiteX37" fmla="*/ 1523340 w 1721798"/>
                <a:gd name="connsiteY37" fmla="*/ 208877 h 622300"/>
                <a:gd name="connsiteX38" fmla="*/ 1524178 w 1721798"/>
                <a:gd name="connsiteY38" fmla="*/ 227145 h 622300"/>
                <a:gd name="connsiteX39" fmla="*/ 1516996 w 1721798"/>
                <a:gd name="connsiteY39" fmla="*/ 247778 h 622300"/>
                <a:gd name="connsiteX40" fmla="*/ 1510652 w 1721798"/>
                <a:gd name="connsiteY40" fmla="*/ 258094 h 622300"/>
                <a:gd name="connsiteX41" fmla="*/ 1503530 w 1721798"/>
                <a:gd name="connsiteY41" fmla="*/ 269216 h 622300"/>
                <a:gd name="connsiteX42" fmla="*/ 1497186 w 1721798"/>
                <a:gd name="connsiteY42" fmla="*/ 280337 h 622300"/>
                <a:gd name="connsiteX43" fmla="*/ 1489226 w 1721798"/>
                <a:gd name="connsiteY43" fmla="*/ 291459 h 622300"/>
                <a:gd name="connsiteX44" fmla="*/ 1482882 w 1721798"/>
                <a:gd name="connsiteY44" fmla="*/ 300165 h 622300"/>
                <a:gd name="connsiteX45" fmla="*/ 1478932 w 1721798"/>
                <a:gd name="connsiteY45" fmla="*/ 308116 h 622300"/>
                <a:gd name="connsiteX46" fmla="*/ 1474922 w 1721798"/>
                <a:gd name="connsiteY46" fmla="*/ 312091 h 622300"/>
                <a:gd name="connsiteX47" fmla="*/ 1474144 w 1721798"/>
                <a:gd name="connsiteY47" fmla="*/ 314457 h 622300"/>
                <a:gd name="connsiteX48" fmla="*/ 1475760 w 1721798"/>
                <a:gd name="connsiteY48" fmla="*/ 314457 h 622300"/>
                <a:gd name="connsiteX49" fmla="*/ 1481266 w 1721798"/>
                <a:gd name="connsiteY49" fmla="*/ 312091 h 622300"/>
                <a:gd name="connsiteX50" fmla="*/ 1489226 w 1721798"/>
                <a:gd name="connsiteY50" fmla="*/ 311286 h 622300"/>
                <a:gd name="connsiteX51" fmla="*/ 1499520 w 1721798"/>
                <a:gd name="connsiteY51" fmla="*/ 309676 h 622300"/>
                <a:gd name="connsiteX52" fmla="*/ 1511430 w 1721798"/>
                <a:gd name="connsiteY52" fmla="*/ 308921 h 622300"/>
                <a:gd name="connsiteX53" fmla="*/ 1524178 w 1721798"/>
                <a:gd name="connsiteY53" fmla="*/ 307311 h 622300"/>
                <a:gd name="connsiteX54" fmla="*/ 1536865 w 1721798"/>
                <a:gd name="connsiteY54" fmla="*/ 307311 h 622300"/>
                <a:gd name="connsiteX55" fmla="*/ 1551169 w 1721798"/>
                <a:gd name="connsiteY55" fmla="*/ 307311 h 622300"/>
                <a:gd name="connsiteX56" fmla="*/ 1560685 w 1721798"/>
                <a:gd name="connsiteY56" fmla="*/ 308116 h 622300"/>
                <a:gd name="connsiteX57" fmla="*/ 1572595 w 1721798"/>
                <a:gd name="connsiteY57" fmla="*/ 309676 h 622300"/>
                <a:gd name="connsiteX58" fmla="*/ 1585283 w 1721798"/>
                <a:gd name="connsiteY58" fmla="*/ 311286 h 622300"/>
                <a:gd name="connsiteX59" fmla="*/ 1599587 w 1721798"/>
                <a:gd name="connsiteY59" fmla="*/ 315262 h 622300"/>
                <a:gd name="connsiteX60" fmla="*/ 1613053 w 1721798"/>
                <a:gd name="connsiteY60" fmla="*/ 318432 h 622300"/>
                <a:gd name="connsiteX61" fmla="*/ 1627357 w 1721798"/>
                <a:gd name="connsiteY61" fmla="*/ 322408 h 622300"/>
                <a:gd name="connsiteX62" fmla="*/ 1641601 w 1721798"/>
                <a:gd name="connsiteY62" fmla="*/ 327138 h 622300"/>
                <a:gd name="connsiteX63" fmla="*/ 1655905 w 1721798"/>
                <a:gd name="connsiteY63" fmla="*/ 330309 h 622300"/>
                <a:gd name="connsiteX64" fmla="*/ 1668593 w 1721798"/>
                <a:gd name="connsiteY64" fmla="*/ 335089 h 622300"/>
                <a:gd name="connsiteX65" fmla="*/ 1681340 w 1721798"/>
                <a:gd name="connsiteY65" fmla="*/ 339065 h 622300"/>
                <a:gd name="connsiteX66" fmla="*/ 1692412 w 1721798"/>
                <a:gd name="connsiteY66" fmla="*/ 343846 h 622300"/>
                <a:gd name="connsiteX67" fmla="*/ 1702766 w 1721798"/>
                <a:gd name="connsiteY67" fmla="*/ 346211 h 622300"/>
                <a:gd name="connsiteX68" fmla="*/ 1710666 w 1721798"/>
                <a:gd name="connsiteY68" fmla="*/ 348576 h 622300"/>
                <a:gd name="connsiteX69" fmla="*/ 1716232 w 1721798"/>
                <a:gd name="connsiteY69" fmla="*/ 351747 h 622300"/>
                <a:gd name="connsiteX70" fmla="*/ 1721020 w 1721798"/>
                <a:gd name="connsiteY70" fmla="*/ 352552 h 622300"/>
                <a:gd name="connsiteX71" fmla="*/ 1721798 w 1721798"/>
                <a:gd name="connsiteY71" fmla="*/ 353357 h 622300"/>
                <a:gd name="connsiteX72" fmla="*/ 1596415 w 1721798"/>
                <a:gd name="connsiteY72" fmla="*/ 408914 h 622300"/>
                <a:gd name="connsiteX73" fmla="*/ 1697200 w 1721798"/>
                <a:gd name="connsiteY73" fmla="*/ 506543 h 622300"/>
                <a:gd name="connsiteX74" fmla="*/ 1695584 w 1721798"/>
                <a:gd name="connsiteY74" fmla="*/ 506543 h 622300"/>
                <a:gd name="connsiteX75" fmla="*/ 1690018 w 1721798"/>
                <a:gd name="connsiteY75" fmla="*/ 504932 h 622300"/>
                <a:gd name="connsiteX76" fmla="*/ 1682118 w 1721798"/>
                <a:gd name="connsiteY76" fmla="*/ 503372 h 622300"/>
                <a:gd name="connsiteX77" fmla="*/ 1671765 w 1721798"/>
                <a:gd name="connsiteY77" fmla="*/ 501762 h 622300"/>
                <a:gd name="connsiteX78" fmla="*/ 1659915 w 1721798"/>
                <a:gd name="connsiteY78" fmla="*/ 498592 h 622300"/>
                <a:gd name="connsiteX79" fmla="*/ 1644833 w 1721798"/>
                <a:gd name="connsiteY79" fmla="*/ 496226 h 622300"/>
                <a:gd name="connsiteX80" fmla="*/ 1630529 w 1721798"/>
                <a:gd name="connsiteY80" fmla="*/ 493056 h 622300"/>
                <a:gd name="connsiteX81" fmla="*/ 1614669 w 1721798"/>
                <a:gd name="connsiteY81" fmla="*/ 490691 h 622300"/>
                <a:gd name="connsiteX82" fmla="*/ 1599587 w 1721798"/>
                <a:gd name="connsiteY82" fmla="*/ 488275 h 622300"/>
                <a:gd name="connsiteX83" fmla="*/ 1583667 w 1721798"/>
                <a:gd name="connsiteY83" fmla="*/ 485105 h 622300"/>
                <a:gd name="connsiteX84" fmla="*/ 1569423 w 1721798"/>
                <a:gd name="connsiteY84" fmla="*/ 482740 h 622300"/>
                <a:gd name="connsiteX85" fmla="*/ 1555119 w 1721798"/>
                <a:gd name="connsiteY85" fmla="*/ 480374 h 622300"/>
                <a:gd name="connsiteX86" fmla="*/ 1543209 w 1721798"/>
                <a:gd name="connsiteY86" fmla="*/ 478764 h 622300"/>
                <a:gd name="connsiteX87" fmla="*/ 1533693 w 1721798"/>
                <a:gd name="connsiteY87" fmla="*/ 477959 h 622300"/>
                <a:gd name="connsiteX88" fmla="*/ 1525734 w 1721798"/>
                <a:gd name="connsiteY88" fmla="*/ 477154 h 622300"/>
                <a:gd name="connsiteX89" fmla="*/ 1521784 w 1721798"/>
                <a:gd name="connsiteY89" fmla="*/ 477154 h 622300"/>
                <a:gd name="connsiteX90" fmla="*/ 1512268 w 1721798"/>
                <a:gd name="connsiteY90" fmla="*/ 477959 h 622300"/>
                <a:gd name="connsiteX91" fmla="*/ 1497964 w 1721798"/>
                <a:gd name="connsiteY91" fmla="*/ 479569 h 622300"/>
                <a:gd name="connsiteX92" fmla="*/ 1479710 w 1721798"/>
                <a:gd name="connsiteY92" fmla="*/ 481129 h 622300"/>
                <a:gd name="connsiteX93" fmla="*/ 1459062 w 1721798"/>
                <a:gd name="connsiteY93" fmla="*/ 484300 h 622300"/>
                <a:gd name="connsiteX94" fmla="*/ 1437636 w 1721798"/>
                <a:gd name="connsiteY94" fmla="*/ 488275 h 622300"/>
                <a:gd name="connsiteX95" fmla="*/ 1416210 w 1721798"/>
                <a:gd name="connsiteY95" fmla="*/ 493056 h 622300"/>
                <a:gd name="connsiteX96" fmla="*/ 1397956 w 1721798"/>
                <a:gd name="connsiteY96" fmla="*/ 498592 h 622300"/>
                <a:gd name="connsiteX97" fmla="*/ 1383653 w 1721798"/>
                <a:gd name="connsiteY97" fmla="*/ 506543 h 622300"/>
                <a:gd name="connsiteX98" fmla="*/ 1370965 w 1721798"/>
                <a:gd name="connsiteY98" fmla="*/ 514494 h 622300"/>
                <a:gd name="connsiteX99" fmla="*/ 1357439 w 1721798"/>
                <a:gd name="connsiteY99" fmla="*/ 521640 h 622300"/>
                <a:gd name="connsiteX100" fmla="*/ 1344751 w 1721798"/>
                <a:gd name="connsiteY100" fmla="*/ 529541 h 622300"/>
                <a:gd name="connsiteX101" fmla="*/ 1332063 w 1721798"/>
                <a:gd name="connsiteY101" fmla="*/ 537492 h 622300"/>
                <a:gd name="connsiteX102" fmla="*/ 1318597 w 1721798"/>
                <a:gd name="connsiteY102" fmla="*/ 544638 h 622300"/>
                <a:gd name="connsiteX103" fmla="*/ 1305071 w 1721798"/>
                <a:gd name="connsiteY103" fmla="*/ 551784 h 622300"/>
                <a:gd name="connsiteX104" fmla="*/ 1290767 w 1721798"/>
                <a:gd name="connsiteY104" fmla="*/ 559735 h 622300"/>
                <a:gd name="connsiteX105" fmla="*/ 1277301 w 1721798"/>
                <a:gd name="connsiteY105" fmla="*/ 567686 h 622300"/>
                <a:gd name="connsiteX106" fmla="*/ 1267785 w 1721798"/>
                <a:gd name="connsiteY106" fmla="*/ 571611 h 622300"/>
                <a:gd name="connsiteX107" fmla="*/ 1256653 w 1721798"/>
                <a:gd name="connsiteY107" fmla="*/ 575587 h 622300"/>
                <a:gd name="connsiteX108" fmla="*/ 1242350 w 1721798"/>
                <a:gd name="connsiteY108" fmla="*/ 579563 h 622300"/>
                <a:gd name="connsiteX109" fmla="*/ 1227268 w 1721798"/>
                <a:gd name="connsiteY109" fmla="*/ 581928 h 622300"/>
                <a:gd name="connsiteX110" fmla="*/ 1209852 w 1721798"/>
                <a:gd name="connsiteY110" fmla="*/ 583538 h 622300"/>
                <a:gd name="connsiteX111" fmla="*/ 1191598 w 1721798"/>
                <a:gd name="connsiteY111" fmla="*/ 583538 h 622300"/>
                <a:gd name="connsiteX112" fmla="*/ 1170950 w 1721798"/>
                <a:gd name="connsiteY112" fmla="*/ 581928 h 622300"/>
                <a:gd name="connsiteX113" fmla="*/ 1151080 w 1721798"/>
                <a:gd name="connsiteY113" fmla="*/ 578003 h 622300"/>
                <a:gd name="connsiteX114" fmla="*/ 1143958 w 1721798"/>
                <a:gd name="connsiteY114" fmla="*/ 574782 h 622300"/>
                <a:gd name="connsiteX115" fmla="*/ 1138392 w 1721798"/>
                <a:gd name="connsiteY115" fmla="*/ 568441 h 622300"/>
                <a:gd name="connsiteX116" fmla="*/ 1132826 w 1721798"/>
                <a:gd name="connsiteY116" fmla="*/ 559735 h 622300"/>
                <a:gd name="connsiteX117" fmla="*/ 1128876 w 1721798"/>
                <a:gd name="connsiteY117" fmla="*/ 550224 h 622300"/>
                <a:gd name="connsiteX118" fmla="*/ 1126482 w 1721798"/>
                <a:gd name="connsiteY118" fmla="*/ 539857 h 622300"/>
                <a:gd name="connsiteX119" fmla="*/ 1124926 w 1721798"/>
                <a:gd name="connsiteY119" fmla="*/ 531151 h 622300"/>
                <a:gd name="connsiteX120" fmla="*/ 1123310 w 1721798"/>
                <a:gd name="connsiteY120" fmla="*/ 522395 h 622300"/>
                <a:gd name="connsiteX121" fmla="*/ 1124926 w 1721798"/>
                <a:gd name="connsiteY121" fmla="*/ 516859 h 622300"/>
                <a:gd name="connsiteX122" fmla="*/ 1136776 w 1721798"/>
                <a:gd name="connsiteY122" fmla="*/ 482740 h 622300"/>
                <a:gd name="connsiteX123" fmla="*/ 1151080 w 1721798"/>
                <a:gd name="connsiteY123" fmla="*/ 450180 h 622300"/>
                <a:gd name="connsiteX124" fmla="*/ 1165384 w 1721798"/>
                <a:gd name="connsiteY124" fmla="*/ 420036 h 622300"/>
                <a:gd name="connsiteX125" fmla="*/ 1180466 w 1721798"/>
                <a:gd name="connsiteY125" fmla="*/ 393817 h 622300"/>
                <a:gd name="connsiteX126" fmla="*/ 1193932 w 1721798"/>
                <a:gd name="connsiteY126" fmla="*/ 372379 h 622300"/>
                <a:gd name="connsiteX127" fmla="*/ 1205064 w 1721798"/>
                <a:gd name="connsiteY127" fmla="*/ 356527 h 622300"/>
                <a:gd name="connsiteX128" fmla="*/ 1212186 w 1721798"/>
                <a:gd name="connsiteY128" fmla="*/ 345406 h 622300"/>
                <a:gd name="connsiteX129" fmla="*/ 1215358 w 1721798"/>
                <a:gd name="connsiteY129" fmla="*/ 341430 h 622300"/>
                <a:gd name="connsiteX130" fmla="*/ 1099050 w 1721798"/>
                <a:gd name="connsiteY130" fmla="*/ 340794 h 622300"/>
                <a:gd name="connsiteX131" fmla="*/ 414349 w 1721798"/>
                <a:gd name="connsiteY131" fmla="*/ 593737 h 622300"/>
                <a:gd name="connsiteX132" fmla="*/ 372299 w 1721798"/>
                <a:gd name="connsiteY132" fmla="*/ 610414 h 622300"/>
                <a:gd name="connsiteX133" fmla="*/ 360360 w 1721798"/>
                <a:gd name="connsiteY133" fmla="*/ 615144 h 622300"/>
                <a:gd name="connsiteX134" fmla="*/ 349258 w 1721798"/>
                <a:gd name="connsiteY134" fmla="*/ 619126 h 622300"/>
                <a:gd name="connsiteX135" fmla="*/ 340513 w 1721798"/>
                <a:gd name="connsiteY135" fmla="*/ 621491 h 622300"/>
                <a:gd name="connsiteX136" fmla="*/ 331769 w 1721798"/>
                <a:gd name="connsiteY136" fmla="*/ 622300 h 622300"/>
                <a:gd name="connsiteX137" fmla="*/ 325457 w 1721798"/>
                <a:gd name="connsiteY137" fmla="*/ 622300 h 622300"/>
                <a:gd name="connsiteX138" fmla="*/ 311161 w 1721798"/>
                <a:gd name="connsiteY138" fmla="*/ 619126 h 622300"/>
                <a:gd name="connsiteX139" fmla="*/ 295269 w 1721798"/>
                <a:gd name="connsiteY139" fmla="*/ 610414 h 622300"/>
                <a:gd name="connsiteX140" fmla="*/ 280213 w 1721798"/>
                <a:gd name="connsiteY140" fmla="*/ 598466 h 622300"/>
                <a:gd name="connsiteX141" fmla="*/ 263559 w 1721798"/>
                <a:gd name="connsiteY141" fmla="*/ 584215 h 622300"/>
                <a:gd name="connsiteX142" fmla="*/ 247667 w 1721798"/>
                <a:gd name="connsiteY142" fmla="*/ 566729 h 622300"/>
                <a:gd name="connsiteX143" fmla="*/ 232535 w 1721798"/>
                <a:gd name="connsiteY143" fmla="*/ 548495 h 622300"/>
                <a:gd name="connsiteX144" fmla="*/ 216718 w 1721798"/>
                <a:gd name="connsiteY144" fmla="*/ 528644 h 622300"/>
                <a:gd name="connsiteX145" fmla="*/ 202422 w 1721798"/>
                <a:gd name="connsiteY145" fmla="*/ 507237 h 622300"/>
                <a:gd name="connsiteX146" fmla="*/ 188126 w 1721798"/>
                <a:gd name="connsiteY146" fmla="*/ 487385 h 622300"/>
                <a:gd name="connsiteX147" fmla="*/ 175428 w 1721798"/>
                <a:gd name="connsiteY147" fmla="*/ 467534 h 622300"/>
                <a:gd name="connsiteX148" fmla="*/ 163489 w 1721798"/>
                <a:gd name="connsiteY148" fmla="*/ 447683 h 622300"/>
                <a:gd name="connsiteX149" fmla="*/ 153984 w 1721798"/>
                <a:gd name="connsiteY149" fmla="*/ 431005 h 622300"/>
                <a:gd name="connsiteX150" fmla="*/ 145239 w 1721798"/>
                <a:gd name="connsiteY150" fmla="*/ 415945 h 622300"/>
                <a:gd name="connsiteX151" fmla="*/ 138928 w 1721798"/>
                <a:gd name="connsiteY151" fmla="*/ 403997 h 622300"/>
                <a:gd name="connsiteX152" fmla="*/ 134137 w 1721798"/>
                <a:gd name="connsiteY152" fmla="*/ 395285 h 622300"/>
                <a:gd name="connsiteX153" fmla="*/ 132540 w 1721798"/>
                <a:gd name="connsiteY153" fmla="*/ 390556 h 622300"/>
                <a:gd name="connsiteX154" fmla="*/ 133377 w 1721798"/>
                <a:gd name="connsiteY154" fmla="*/ 384146 h 622300"/>
                <a:gd name="connsiteX155" fmla="*/ 137331 w 1721798"/>
                <a:gd name="connsiteY155" fmla="*/ 373069 h 622300"/>
                <a:gd name="connsiteX156" fmla="*/ 143642 w 1721798"/>
                <a:gd name="connsiteY156" fmla="*/ 361183 h 622300"/>
                <a:gd name="connsiteX157" fmla="*/ 151627 w 1721798"/>
                <a:gd name="connsiteY157" fmla="*/ 347679 h 622300"/>
                <a:gd name="connsiteX158" fmla="*/ 161892 w 1721798"/>
                <a:gd name="connsiteY158" fmla="*/ 334175 h 622300"/>
                <a:gd name="connsiteX159" fmla="*/ 170637 w 1721798"/>
                <a:gd name="connsiteY159" fmla="*/ 320671 h 622300"/>
                <a:gd name="connsiteX160" fmla="*/ 180218 w 1721798"/>
                <a:gd name="connsiteY160" fmla="*/ 311150 h 622300"/>
                <a:gd name="connsiteX161" fmla="*/ 187290 w 1721798"/>
                <a:gd name="connsiteY161" fmla="*/ 303994 h 622300"/>
                <a:gd name="connsiteX162" fmla="*/ 207973 w 1721798"/>
                <a:gd name="connsiteY162" fmla="*/ 288934 h 622300"/>
                <a:gd name="connsiteX163" fmla="*/ 228580 w 1721798"/>
                <a:gd name="connsiteY163" fmla="*/ 274621 h 622300"/>
                <a:gd name="connsiteX164" fmla="*/ 250024 w 1721798"/>
                <a:gd name="connsiteY164" fmla="*/ 260370 h 622300"/>
                <a:gd name="connsiteX165" fmla="*/ 269871 w 1721798"/>
                <a:gd name="connsiteY165" fmla="*/ 247675 h 622300"/>
                <a:gd name="connsiteX166" fmla="*/ 287360 w 1721798"/>
                <a:gd name="connsiteY166" fmla="*/ 238154 h 622300"/>
                <a:gd name="connsiteX167" fmla="*/ 300820 w 1721798"/>
                <a:gd name="connsiteY167" fmla="*/ 229380 h 622300"/>
                <a:gd name="connsiteX168" fmla="*/ 310325 w 1721798"/>
                <a:gd name="connsiteY168" fmla="*/ 223841 h 622300"/>
                <a:gd name="connsiteX169" fmla="*/ 313519 w 1721798"/>
                <a:gd name="connsiteY169" fmla="*/ 222223 h 622300"/>
                <a:gd name="connsiteX170" fmla="*/ 311161 w 1721798"/>
                <a:gd name="connsiteY170" fmla="*/ 221477 h 622300"/>
                <a:gd name="connsiteX171" fmla="*/ 304774 w 1721798"/>
                <a:gd name="connsiteY171" fmla="*/ 219859 h 622300"/>
                <a:gd name="connsiteX172" fmla="*/ 293672 w 1721798"/>
                <a:gd name="connsiteY172" fmla="*/ 216685 h 622300"/>
                <a:gd name="connsiteX173" fmla="*/ 277779 w 1721798"/>
                <a:gd name="connsiteY173" fmla="*/ 213511 h 622300"/>
                <a:gd name="connsiteX174" fmla="*/ 259529 w 1721798"/>
                <a:gd name="connsiteY174" fmla="*/ 210337 h 622300"/>
                <a:gd name="connsiteX175" fmla="*/ 238162 w 1721798"/>
                <a:gd name="connsiteY175" fmla="*/ 207973 h 622300"/>
                <a:gd name="connsiteX176" fmla="*/ 212688 w 1721798"/>
                <a:gd name="connsiteY176" fmla="*/ 206355 h 622300"/>
                <a:gd name="connsiteX177" fmla="*/ 185769 w 1721798"/>
                <a:gd name="connsiteY177" fmla="*/ 207973 h 622300"/>
                <a:gd name="connsiteX178" fmla="*/ 167519 w 1721798"/>
                <a:gd name="connsiteY178" fmla="*/ 209528 h 622300"/>
                <a:gd name="connsiteX179" fmla="*/ 145239 w 1721798"/>
                <a:gd name="connsiteY179" fmla="*/ 214320 h 622300"/>
                <a:gd name="connsiteX180" fmla="*/ 121438 w 1721798"/>
                <a:gd name="connsiteY180" fmla="*/ 218303 h 622300"/>
                <a:gd name="connsiteX181" fmla="*/ 97637 w 1721798"/>
                <a:gd name="connsiteY181" fmla="*/ 223841 h 622300"/>
                <a:gd name="connsiteX182" fmla="*/ 74597 w 1721798"/>
                <a:gd name="connsiteY182" fmla="*/ 229380 h 622300"/>
                <a:gd name="connsiteX183" fmla="*/ 57944 w 1721798"/>
                <a:gd name="connsiteY183" fmla="*/ 234172 h 622300"/>
                <a:gd name="connsiteX184" fmla="*/ 44484 w 1721798"/>
                <a:gd name="connsiteY184" fmla="*/ 238154 h 622300"/>
                <a:gd name="connsiteX185" fmla="*/ 40454 w 1721798"/>
                <a:gd name="connsiteY185" fmla="*/ 238901 h 622300"/>
                <a:gd name="connsiteX186" fmla="*/ 61898 w 1721798"/>
                <a:gd name="connsiteY186" fmla="*/ 186503 h 622300"/>
                <a:gd name="connsiteX187" fmla="*/ 110336 w 1721798"/>
                <a:gd name="connsiteY187" fmla="*/ 131741 h 622300"/>
                <a:gd name="connsiteX188" fmla="*/ 108739 w 1721798"/>
                <a:gd name="connsiteY188" fmla="*/ 130994 h 622300"/>
                <a:gd name="connsiteX189" fmla="*/ 102428 w 1721798"/>
                <a:gd name="connsiteY189" fmla="*/ 129376 h 622300"/>
                <a:gd name="connsiteX190" fmla="*/ 94444 w 1721798"/>
                <a:gd name="connsiteY190" fmla="*/ 126203 h 622300"/>
                <a:gd name="connsiteX191" fmla="*/ 84102 w 1721798"/>
                <a:gd name="connsiteY191" fmla="*/ 123029 h 622300"/>
                <a:gd name="connsiteX192" fmla="*/ 73000 w 1721798"/>
                <a:gd name="connsiteY192" fmla="*/ 119046 h 622300"/>
                <a:gd name="connsiteX193" fmla="*/ 63495 w 1721798"/>
                <a:gd name="connsiteY193" fmla="*/ 114317 h 622300"/>
                <a:gd name="connsiteX194" fmla="*/ 53990 w 1721798"/>
                <a:gd name="connsiteY194" fmla="*/ 109525 h 622300"/>
                <a:gd name="connsiteX195" fmla="*/ 47602 w 1721798"/>
                <a:gd name="connsiteY195" fmla="*/ 106351 h 622300"/>
                <a:gd name="connsiteX196" fmla="*/ 42051 w 1721798"/>
                <a:gd name="connsiteY196" fmla="*/ 101622 h 622300"/>
                <a:gd name="connsiteX197" fmla="*/ 34903 w 1721798"/>
                <a:gd name="connsiteY197" fmla="*/ 95274 h 622300"/>
                <a:gd name="connsiteX198" fmla="*/ 27755 w 1721798"/>
                <a:gd name="connsiteY198" fmla="*/ 88118 h 622300"/>
                <a:gd name="connsiteX199" fmla="*/ 19847 w 1721798"/>
                <a:gd name="connsiteY199" fmla="*/ 80961 h 622300"/>
                <a:gd name="connsiteX200" fmla="*/ 12699 w 1721798"/>
                <a:gd name="connsiteY200" fmla="*/ 72996 h 622300"/>
                <a:gd name="connsiteX201" fmla="*/ 6388 w 1721798"/>
                <a:gd name="connsiteY201" fmla="*/ 66648 h 622300"/>
                <a:gd name="connsiteX202" fmla="*/ 2358 w 1721798"/>
                <a:gd name="connsiteY202" fmla="*/ 61110 h 622300"/>
                <a:gd name="connsiteX203" fmla="*/ 0 w 1721798"/>
                <a:gd name="connsiteY203" fmla="*/ 57127 h 622300"/>
                <a:gd name="connsiteX204" fmla="*/ 761 w 1721798"/>
                <a:gd name="connsiteY204" fmla="*/ 55571 h 622300"/>
                <a:gd name="connsiteX205" fmla="*/ 3954 w 1721798"/>
                <a:gd name="connsiteY205" fmla="*/ 54762 h 622300"/>
                <a:gd name="connsiteX206" fmla="*/ 9505 w 1721798"/>
                <a:gd name="connsiteY206" fmla="*/ 52398 h 622300"/>
                <a:gd name="connsiteX207" fmla="*/ 15893 w 1721798"/>
                <a:gd name="connsiteY207" fmla="*/ 49224 h 622300"/>
                <a:gd name="connsiteX208" fmla="*/ 23801 w 1721798"/>
                <a:gd name="connsiteY208" fmla="*/ 46050 h 622300"/>
                <a:gd name="connsiteX209" fmla="*/ 57944 w 1721798"/>
                <a:gd name="connsiteY209" fmla="*/ 32546 h 622300"/>
                <a:gd name="connsiteX210" fmla="*/ 103188 w 1721798"/>
                <a:gd name="connsiteY210" fmla="*/ 17487 h 622300"/>
                <a:gd name="connsiteX211" fmla="*/ 158775 w 1721798"/>
                <a:gd name="connsiteY211" fmla="*/ 6348 h 622300"/>
                <a:gd name="connsiteX212" fmla="*/ 180218 w 1721798"/>
                <a:gd name="connsiteY212" fmla="*/ 3983 h 622300"/>
                <a:gd name="connsiteX213" fmla="*/ 221433 w 1721798"/>
                <a:gd name="connsiteY213"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09559 w 1721798"/>
                <a:gd name="connsiteY14" fmla="*/ 27008 h 622300"/>
                <a:gd name="connsiteX15" fmla="*/ 419900 w 1721798"/>
                <a:gd name="connsiteY15" fmla="*/ 34102 h 622300"/>
                <a:gd name="connsiteX16" fmla="*/ 430242 w 1721798"/>
                <a:gd name="connsiteY16" fmla="*/ 41259 h 622300"/>
                <a:gd name="connsiteX17" fmla="*/ 436554 w 1721798"/>
                <a:gd name="connsiteY17" fmla="*/ 47606 h 622300"/>
                <a:gd name="connsiteX18" fmla="*/ 450011 w 1721798"/>
                <a:gd name="connsiteY18" fmla="*/ 96101 h 622300"/>
                <a:gd name="connsiteX19" fmla="*/ 454043 w 1721798"/>
                <a:gd name="connsiteY19" fmla="*/ 148419 h 622300"/>
                <a:gd name="connsiteX20" fmla="*/ 415946 w 1721798"/>
                <a:gd name="connsiteY20" fmla="*/ 329383 h 622300"/>
                <a:gd name="connsiteX21" fmla="*/ 1162051 w 1721798"/>
                <a:gd name="connsiteY21" fmla="*/ 80963 h 622300"/>
                <a:gd name="connsiteX22" fmla="*/ 1271735 w 1721798"/>
                <a:gd name="connsiteY22" fmla="*/ 88251 h 622300"/>
                <a:gd name="connsiteX23" fmla="*/ 1285261 w 1721798"/>
                <a:gd name="connsiteY23" fmla="*/ 91422 h 622300"/>
                <a:gd name="connsiteX24" fmla="*/ 1301121 w 1721798"/>
                <a:gd name="connsiteY24" fmla="*/ 93787 h 622300"/>
                <a:gd name="connsiteX25" fmla="*/ 1349539 w 1721798"/>
                <a:gd name="connsiteY25" fmla="*/ 103298 h 622300"/>
                <a:gd name="connsiteX26" fmla="*/ 1365399 w 1721798"/>
                <a:gd name="connsiteY26" fmla="*/ 106519 h 622300"/>
                <a:gd name="connsiteX27" fmla="*/ 1407472 w 1721798"/>
                <a:gd name="connsiteY27" fmla="*/ 116835 h 622300"/>
                <a:gd name="connsiteX28" fmla="*/ 1417766 w 1721798"/>
                <a:gd name="connsiteY28" fmla="*/ 119200 h 622300"/>
                <a:gd name="connsiteX29" fmla="*/ 1436020 w 1721798"/>
                <a:gd name="connsiteY29" fmla="*/ 126346 h 622300"/>
                <a:gd name="connsiteX30" fmla="*/ 1465406 w 1721798"/>
                <a:gd name="connsiteY30" fmla="*/ 141443 h 622300"/>
                <a:gd name="connsiteX31" fmla="*/ 1476538 w 1721798"/>
                <a:gd name="connsiteY31" fmla="*/ 148539 h 622300"/>
                <a:gd name="connsiteX32" fmla="*/ 1486054 w 1721798"/>
                <a:gd name="connsiteY32" fmla="*/ 157295 h 622300"/>
                <a:gd name="connsiteX33" fmla="*/ 1500358 w 1721798"/>
                <a:gd name="connsiteY33" fmla="*/ 172393 h 622300"/>
                <a:gd name="connsiteX34" fmla="*/ 1506702 w 1721798"/>
                <a:gd name="connsiteY34" fmla="*/ 178733 h 622300"/>
                <a:gd name="connsiteX35" fmla="*/ 1516996 w 1721798"/>
                <a:gd name="connsiteY35" fmla="*/ 193831 h 622300"/>
                <a:gd name="connsiteX36" fmla="*/ 1523340 w 1721798"/>
                <a:gd name="connsiteY36" fmla="*/ 208877 h 622300"/>
                <a:gd name="connsiteX37" fmla="*/ 1524178 w 1721798"/>
                <a:gd name="connsiteY37" fmla="*/ 227145 h 622300"/>
                <a:gd name="connsiteX38" fmla="*/ 1516996 w 1721798"/>
                <a:gd name="connsiteY38" fmla="*/ 247778 h 622300"/>
                <a:gd name="connsiteX39" fmla="*/ 1510652 w 1721798"/>
                <a:gd name="connsiteY39" fmla="*/ 258094 h 622300"/>
                <a:gd name="connsiteX40" fmla="*/ 1503530 w 1721798"/>
                <a:gd name="connsiteY40" fmla="*/ 269216 h 622300"/>
                <a:gd name="connsiteX41" fmla="*/ 1497186 w 1721798"/>
                <a:gd name="connsiteY41" fmla="*/ 280337 h 622300"/>
                <a:gd name="connsiteX42" fmla="*/ 1489226 w 1721798"/>
                <a:gd name="connsiteY42" fmla="*/ 291459 h 622300"/>
                <a:gd name="connsiteX43" fmla="*/ 1482882 w 1721798"/>
                <a:gd name="connsiteY43" fmla="*/ 300165 h 622300"/>
                <a:gd name="connsiteX44" fmla="*/ 1478932 w 1721798"/>
                <a:gd name="connsiteY44" fmla="*/ 308116 h 622300"/>
                <a:gd name="connsiteX45" fmla="*/ 1474922 w 1721798"/>
                <a:gd name="connsiteY45" fmla="*/ 312091 h 622300"/>
                <a:gd name="connsiteX46" fmla="*/ 1474144 w 1721798"/>
                <a:gd name="connsiteY46" fmla="*/ 314457 h 622300"/>
                <a:gd name="connsiteX47" fmla="*/ 1475760 w 1721798"/>
                <a:gd name="connsiteY47" fmla="*/ 314457 h 622300"/>
                <a:gd name="connsiteX48" fmla="*/ 1481266 w 1721798"/>
                <a:gd name="connsiteY48" fmla="*/ 312091 h 622300"/>
                <a:gd name="connsiteX49" fmla="*/ 1489226 w 1721798"/>
                <a:gd name="connsiteY49" fmla="*/ 311286 h 622300"/>
                <a:gd name="connsiteX50" fmla="*/ 1499520 w 1721798"/>
                <a:gd name="connsiteY50" fmla="*/ 309676 h 622300"/>
                <a:gd name="connsiteX51" fmla="*/ 1511430 w 1721798"/>
                <a:gd name="connsiteY51" fmla="*/ 308921 h 622300"/>
                <a:gd name="connsiteX52" fmla="*/ 1524178 w 1721798"/>
                <a:gd name="connsiteY52" fmla="*/ 307311 h 622300"/>
                <a:gd name="connsiteX53" fmla="*/ 1536865 w 1721798"/>
                <a:gd name="connsiteY53" fmla="*/ 307311 h 622300"/>
                <a:gd name="connsiteX54" fmla="*/ 1551169 w 1721798"/>
                <a:gd name="connsiteY54" fmla="*/ 307311 h 622300"/>
                <a:gd name="connsiteX55" fmla="*/ 1560685 w 1721798"/>
                <a:gd name="connsiteY55" fmla="*/ 308116 h 622300"/>
                <a:gd name="connsiteX56" fmla="*/ 1572595 w 1721798"/>
                <a:gd name="connsiteY56" fmla="*/ 309676 h 622300"/>
                <a:gd name="connsiteX57" fmla="*/ 1585283 w 1721798"/>
                <a:gd name="connsiteY57" fmla="*/ 311286 h 622300"/>
                <a:gd name="connsiteX58" fmla="*/ 1599587 w 1721798"/>
                <a:gd name="connsiteY58" fmla="*/ 315262 h 622300"/>
                <a:gd name="connsiteX59" fmla="*/ 1613053 w 1721798"/>
                <a:gd name="connsiteY59" fmla="*/ 318432 h 622300"/>
                <a:gd name="connsiteX60" fmla="*/ 1627357 w 1721798"/>
                <a:gd name="connsiteY60" fmla="*/ 322408 h 622300"/>
                <a:gd name="connsiteX61" fmla="*/ 1641601 w 1721798"/>
                <a:gd name="connsiteY61" fmla="*/ 327138 h 622300"/>
                <a:gd name="connsiteX62" fmla="*/ 1655905 w 1721798"/>
                <a:gd name="connsiteY62" fmla="*/ 330309 h 622300"/>
                <a:gd name="connsiteX63" fmla="*/ 1668593 w 1721798"/>
                <a:gd name="connsiteY63" fmla="*/ 335089 h 622300"/>
                <a:gd name="connsiteX64" fmla="*/ 1681340 w 1721798"/>
                <a:gd name="connsiteY64" fmla="*/ 339065 h 622300"/>
                <a:gd name="connsiteX65" fmla="*/ 1692412 w 1721798"/>
                <a:gd name="connsiteY65" fmla="*/ 343846 h 622300"/>
                <a:gd name="connsiteX66" fmla="*/ 1702766 w 1721798"/>
                <a:gd name="connsiteY66" fmla="*/ 346211 h 622300"/>
                <a:gd name="connsiteX67" fmla="*/ 1710666 w 1721798"/>
                <a:gd name="connsiteY67" fmla="*/ 348576 h 622300"/>
                <a:gd name="connsiteX68" fmla="*/ 1716232 w 1721798"/>
                <a:gd name="connsiteY68" fmla="*/ 351747 h 622300"/>
                <a:gd name="connsiteX69" fmla="*/ 1721020 w 1721798"/>
                <a:gd name="connsiteY69" fmla="*/ 352552 h 622300"/>
                <a:gd name="connsiteX70" fmla="*/ 1721798 w 1721798"/>
                <a:gd name="connsiteY70" fmla="*/ 353357 h 622300"/>
                <a:gd name="connsiteX71" fmla="*/ 1596415 w 1721798"/>
                <a:gd name="connsiteY71" fmla="*/ 408914 h 622300"/>
                <a:gd name="connsiteX72" fmla="*/ 1697200 w 1721798"/>
                <a:gd name="connsiteY72" fmla="*/ 506543 h 622300"/>
                <a:gd name="connsiteX73" fmla="*/ 1695584 w 1721798"/>
                <a:gd name="connsiteY73" fmla="*/ 506543 h 622300"/>
                <a:gd name="connsiteX74" fmla="*/ 1690018 w 1721798"/>
                <a:gd name="connsiteY74" fmla="*/ 504932 h 622300"/>
                <a:gd name="connsiteX75" fmla="*/ 1682118 w 1721798"/>
                <a:gd name="connsiteY75" fmla="*/ 503372 h 622300"/>
                <a:gd name="connsiteX76" fmla="*/ 1671765 w 1721798"/>
                <a:gd name="connsiteY76" fmla="*/ 501762 h 622300"/>
                <a:gd name="connsiteX77" fmla="*/ 1659915 w 1721798"/>
                <a:gd name="connsiteY77" fmla="*/ 498592 h 622300"/>
                <a:gd name="connsiteX78" fmla="*/ 1644833 w 1721798"/>
                <a:gd name="connsiteY78" fmla="*/ 496226 h 622300"/>
                <a:gd name="connsiteX79" fmla="*/ 1630529 w 1721798"/>
                <a:gd name="connsiteY79" fmla="*/ 493056 h 622300"/>
                <a:gd name="connsiteX80" fmla="*/ 1614669 w 1721798"/>
                <a:gd name="connsiteY80" fmla="*/ 490691 h 622300"/>
                <a:gd name="connsiteX81" fmla="*/ 1599587 w 1721798"/>
                <a:gd name="connsiteY81" fmla="*/ 488275 h 622300"/>
                <a:gd name="connsiteX82" fmla="*/ 1583667 w 1721798"/>
                <a:gd name="connsiteY82" fmla="*/ 485105 h 622300"/>
                <a:gd name="connsiteX83" fmla="*/ 1569423 w 1721798"/>
                <a:gd name="connsiteY83" fmla="*/ 482740 h 622300"/>
                <a:gd name="connsiteX84" fmla="*/ 1555119 w 1721798"/>
                <a:gd name="connsiteY84" fmla="*/ 480374 h 622300"/>
                <a:gd name="connsiteX85" fmla="*/ 1543209 w 1721798"/>
                <a:gd name="connsiteY85" fmla="*/ 478764 h 622300"/>
                <a:gd name="connsiteX86" fmla="*/ 1533693 w 1721798"/>
                <a:gd name="connsiteY86" fmla="*/ 477959 h 622300"/>
                <a:gd name="connsiteX87" fmla="*/ 1525734 w 1721798"/>
                <a:gd name="connsiteY87" fmla="*/ 477154 h 622300"/>
                <a:gd name="connsiteX88" fmla="*/ 1521784 w 1721798"/>
                <a:gd name="connsiteY88" fmla="*/ 477154 h 622300"/>
                <a:gd name="connsiteX89" fmla="*/ 1512268 w 1721798"/>
                <a:gd name="connsiteY89" fmla="*/ 477959 h 622300"/>
                <a:gd name="connsiteX90" fmla="*/ 1497964 w 1721798"/>
                <a:gd name="connsiteY90" fmla="*/ 479569 h 622300"/>
                <a:gd name="connsiteX91" fmla="*/ 1479710 w 1721798"/>
                <a:gd name="connsiteY91" fmla="*/ 481129 h 622300"/>
                <a:gd name="connsiteX92" fmla="*/ 1459062 w 1721798"/>
                <a:gd name="connsiteY92" fmla="*/ 484300 h 622300"/>
                <a:gd name="connsiteX93" fmla="*/ 1437636 w 1721798"/>
                <a:gd name="connsiteY93" fmla="*/ 488275 h 622300"/>
                <a:gd name="connsiteX94" fmla="*/ 1416210 w 1721798"/>
                <a:gd name="connsiteY94" fmla="*/ 493056 h 622300"/>
                <a:gd name="connsiteX95" fmla="*/ 1397956 w 1721798"/>
                <a:gd name="connsiteY95" fmla="*/ 498592 h 622300"/>
                <a:gd name="connsiteX96" fmla="*/ 1383653 w 1721798"/>
                <a:gd name="connsiteY96" fmla="*/ 506543 h 622300"/>
                <a:gd name="connsiteX97" fmla="*/ 1370965 w 1721798"/>
                <a:gd name="connsiteY97" fmla="*/ 514494 h 622300"/>
                <a:gd name="connsiteX98" fmla="*/ 1357439 w 1721798"/>
                <a:gd name="connsiteY98" fmla="*/ 521640 h 622300"/>
                <a:gd name="connsiteX99" fmla="*/ 1344751 w 1721798"/>
                <a:gd name="connsiteY99" fmla="*/ 529541 h 622300"/>
                <a:gd name="connsiteX100" fmla="*/ 1332063 w 1721798"/>
                <a:gd name="connsiteY100" fmla="*/ 537492 h 622300"/>
                <a:gd name="connsiteX101" fmla="*/ 1318597 w 1721798"/>
                <a:gd name="connsiteY101" fmla="*/ 544638 h 622300"/>
                <a:gd name="connsiteX102" fmla="*/ 1305071 w 1721798"/>
                <a:gd name="connsiteY102" fmla="*/ 551784 h 622300"/>
                <a:gd name="connsiteX103" fmla="*/ 1290767 w 1721798"/>
                <a:gd name="connsiteY103" fmla="*/ 559735 h 622300"/>
                <a:gd name="connsiteX104" fmla="*/ 1277301 w 1721798"/>
                <a:gd name="connsiteY104" fmla="*/ 567686 h 622300"/>
                <a:gd name="connsiteX105" fmla="*/ 1267785 w 1721798"/>
                <a:gd name="connsiteY105" fmla="*/ 571611 h 622300"/>
                <a:gd name="connsiteX106" fmla="*/ 1256653 w 1721798"/>
                <a:gd name="connsiteY106" fmla="*/ 575587 h 622300"/>
                <a:gd name="connsiteX107" fmla="*/ 1242350 w 1721798"/>
                <a:gd name="connsiteY107" fmla="*/ 579563 h 622300"/>
                <a:gd name="connsiteX108" fmla="*/ 1227268 w 1721798"/>
                <a:gd name="connsiteY108" fmla="*/ 581928 h 622300"/>
                <a:gd name="connsiteX109" fmla="*/ 1209852 w 1721798"/>
                <a:gd name="connsiteY109" fmla="*/ 583538 h 622300"/>
                <a:gd name="connsiteX110" fmla="*/ 1191598 w 1721798"/>
                <a:gd name="connsiteY110" fmla="*/ 583538 h 622300"/>
                <a:gd name="connsiteX111" fmla="*/ 1170950 w 1721798"/>
                <a:gd name="connsiteY111" fmla="*/ 581928 h 622300"/>
                <a:gd name="connsiteX112" fmla="*/ 1151080 w 1721798"/>
                <a:gd name="connsiteY112" fmla="*/ 578003 h 622300"/>
                <a:gd name="connsiteX113" fmla="*/ 1143958 w 1721798"/>
                <a:gd name="connsiteY113" fmla="*/ 574782 h 622300"/>
                <a:gd name="connsiteX114" fmla="*/ 1138392 w 1721798"/>
                <a:gd name="connsiteY114" fmla="*/ 568441 h 622300"/>
                <a:gd name="connsiteX115" fmla="*/ 1132826 w 1721798"/>
                <a:gd name="connsiteY115" fmla="*/ 559735 h 622300"/>
                <a:gd name="connsiteX116" fmla="*/ 1128876 w 1721798"/>
                <a:gd name="connsiteY116" fmla="*/ 550224 h 622300"/>
                <a:gd name="connsiteX117" fmla="*/ 1126482 w 1721798"/>
                <a:gd name="connsiteY117" fmla="*/ 539857 h 622300"/>
                <a:gd name="connsiteX118" fmla="*/ 1124926 w 1721798"/>
                <a:gd name="connsiteY118" fmla="*/ 531151 h 622300"/>
                <a:gd name="connsiteX119" fmla="*/ 1123310 w 1721798"/>
                <a:gd name="connsiteY119" fmla="*/ 522395 h 622300"/>
                <a:gd name="connsiteX120" fmla="*/ 1124926 w 1721798"/>
                <a:gd name="connsiteY120" fmla="*/ 516859 h 622300"/>
                <a:gd name="connsiteX121" fmla="*/ 1136776 w 1721798"/>
                <a:gd name="connsiteY121" fmla="*/ 482740 h 622300"/>
                <a:gd name="connsiteX122" fmla="*/ 1151080 w 1721798"/>
                <a:gd name="connsiteY122" fmla="*/ 450180 h 622300"/>
                <a:gd name="connsiteX123" fmla="*/ 1165384 w 1721798"/>
                <a:gd name="connsiteY123" fmla="*/ 420036 h 622300"/>
                <a:gd name="connsiteX124" fmla="*/ 1180466 w 1721798"/>
                <a:gd name="connsiteY124" fmla="*/ 393817 h 622300"/>
                <a:gd name="connsiteX125" fmla="*/ 1193932 w 1721798"/>
                <a:gd name="connsiteY125" fmla="*/ 372379 h 622300"/>
                <a:gd name="connsiteX126" fmla="*/ 1205064 w 1721798"/>
                <a:gd name="connsiteY126" fmla="*/ 356527 h 622300"/>
                <a:gd name="connsiteX127" fmla="*/ 1212186 w 1721798"/>
                <a:gd name="connsiteY127" fmla="*/ 345406 h 622300"/>
                <a:gd name="connsiteX128" fmla="*/ 1215358 w 1721798"/>
                <a:gd name="connsiteY128" fmla="*/ 341430 h 622300"/>
                <a:gd name="connsiteX129" fmla="*/ 1099050 w 1721798"/>
                <a:gd name="connsiteY129" fmla="*/ 340794 h 622300"/>
                <a:gd name="connsiteX130" fmla="*/ 414349 w 1721798"/>
                <a:gd name="connsiteY130" fmla="*/ 593737 h 622300"/>
                <a:gd name="connsiteX131" fmla="*/ 372299 w 1721798"/>
                <a:gd name="connsiteY131" fmla="*/ 610414 h 622300"/>
                <a:gd name="connsiteX132" fmla="*/ 360360 w 1721798"/>
                <a:gd name="connsiteY132" fmla="*/ 615144 h 622300"/>
                <a:gd name="connsiteX133" fmla="*/ 349258 w 1721798"/>
                <a:gd name="connsiteY133" fmla="*/ 619126 h 622300"/>
                <a:gd name="connsiteX134" fmla="*/ 340513 w 1721798"/>
                <a:gd name="connsiteY134" fmla="*/ 621491 h 622300"/>
                <a:gd name="connsiteX135" fmla="*/ 331769 w 1721798"/>
                <a:gd name="connsiteY135" fmla="*/ 622300 h 622300"/>
                <a:gd name="connsiteX136" fmla="*/ 325457 w 1721798"/>
                <a:gd name="connsiteY136" fmla="*/ 622300 h 622300"/>
                <a:gd name="connsiteX137" fmla="*/ 311161 w 1721798"/>
                <a:gd name="connsiteY137" fmla="*/ 619126 h 622300"/>
                <a:gd name="connsiteX138" fmla="*/ 295269 w 1721798"/>
                <a:gd name="connsiteY138" fmla="*/ 610414 h 622300"/>
                <a:gd name="connsiteX139" fmla="*/ 280213 w 1721798"/>
                <a:gd name="connsiteY139" fmla="*/ 598466 h 622300"/>
                <a:gd name="connsiteX140" fmla="*/ 263559 w 1721798"/>
                <a:gd name="connsiteY140" fmla="*/ 584215 h 622300"/>
                <a:gd name="connsiteX141" fmla="*/ 247667 w 1721798"/>
                <a:gd name="connsiteY141" fmla="*/ 566729 h 622300"/>
                <a:gd name="connsiteX142" fmla="*/ 232535 w 1721798"/>
                <a:gd name="connsiteY142" fmla="*/ 548495 h 622300"/>
                <a:gd name="connsiteX143" fmla="*/ 216718 w 1721798"/>
                <a:gd name="connsiteY143" fmla="*/ 528644 h 622300"/>
                <a:gd name="connsiteX144" fmla="*/ 202422 w 1721798"/>
                <a:gd name="connsiteY144" fmla="*/ 507237 h 622300"/>
                <a:gd name="connsiteX145" fmla="*/ 188126 w 1721798"/>
                <a:gd name="connsiteY145" fmla="*/ 487385 h 622300"/>
                <a:gd name="connsiteX146" fmla="*/ 175428 w 1721798"/>
                <a:gd name="connsiteY146" fmla="*/ 467534 h 622300"/>
                <a:gd name="connsiteX147" fmla="*/ 163489 w 1721798"/>
                <a:gd name="connsiteY147" fmla="*/ 447683 h 622300"/>
                <a:gd name="connsiteX148" fmla="*/ 153984 w 1721798"/>
                <a:gd name="connsiteY148" fmla="*/ 431005 h 622300"/>
                <a:gd name="connsiteX149" fmla="*/ 145239 w 1721798"/>
                <a:gd name="connsiteY149" fmla="*/ 415945 h 622300"/>
                <a:gd name="connsiteX150" fmla="*/ 138928 w 1721798"/>
                <a:gd name="connsiteY150" fmla="*/ 403997 h 622300"/>
                <a:gd name="connsiteX151" fmla="*/ 134137 w 1721798"/>
                <a:gd name="connsiteY151" fmla="*/ 395285 h 622300"/>
                <a:gd name="connsiteX152" fmla="*/ 132540 w 1721798"/>
                <a:gd name="connsiteY152" fmla="*/ 390556 h 622300"/>
                <a:gd name="connsiteX153" fmla="*/ 133377 w 1721798"/>
                <a:gd name="connsiteY153" fmla="*/ 384146 h 622300"/>
                <a:gd name="connsiteX154" fmla="*/ 137331 w 1721798"/>
                <a:gd name="connsiteY154" fmla="*/ 373069 h 622300"/>
                <a:gd name="connsiteX155" fmla="*/ 143642 w 1721798"/>
                <a:gd name="connsiteY155" fmla="*/ 361183 h 622300"/>
                <a:gd name="connsiteX156" fmla="*/ 151627 w 1721798"/>
                <a:gd name="connsiteY156" fmla="*/ 347679 h 622300"/>
                <a:gd name="connsiteX157" fmla="*/ 161892 w 1721798"/>
                <a:gd name="connsiteY157" fmla="*/ 334175 h 622300"/>
                <a:gd name="connsiteX158" fmla="*/ 170637 w 1721798"/>
                <a:gd name="connsiteY158" fmla="*/ 320671 h 622300"/>
                <a:gd name="connsiteX159" fmla="*/ 180218 w 1721798"/>
                <a:gd name="connsiteY159" fmla="*/ 311150 h 622300"/>
                <a:gd name="connsiteX160" fmla="*/ 187290 w 1721798"/>
                <a:gd name="connsiteY160" fmla="*/ 303994 h 622300"/>
                <a:gd name="connsiteX161" fmla="*/ 207973 w 1721798"/>
                <a:gd name="connsiteY161" fmla="*/ 288934 h 622300"/>
                <a:gd name="connsiteX162" fmla="*/ 228580 w 1721798"/>
                <a:gd name="connsiteY162" fmla="*/ 274621 h 622300"/>
                <a:gd name="connsiteX163" fmla="*/ 250024 w 1721798"/>
                <a:gd name="connsiteY163" fmla="*/ 260370 h 622300"/>
                <a:gd name="connsiteX164" fmla="*/ 269871 w 1721798"/>
                <a:gd name="connsiteY164" fmla="*/ 247675 h 622300"/>
                <a:gd name="connsiteX165" fmla="*/ 287360 w 1721798"/>
                <a:gd name="connsiteY165" fmla="*/ 238154 h 622300"/>
                <a:gd name="connsiteX166" fmla="*/ 300820 w 1721798"/>
                <a:gd name="connsiteY166" fmla="*/ 229380 h 622300"/>
                <a:gd name="connsiteX167" fmla="*/ 310325 w 1721798"/>
                <a:gd name="connsiteY167" fmla="*/ 223841 h 622300"/>
                <a:gd name="connsiteX168" fmla="*/ 313519 w 1721798"/>
                <a:gd name="connsiteY168" fmla="*/ 222223 h 622300"/>
                <a:gd name="connsiteX169" fmla="*/ 311161 w 1721798"/>
                <a:gd name="connsiteY169" fmla="*/ 221477 h 622300"/>
                <a:gd name="connsiteX170" fmla="*/ 304774 w 1721798"/>
                <a:gd name="connsiteY170" fmla="*/ 219859 h 622300"/>
                <a:gd name="connsiteX171" fmla="*/ 293672 w 1721798"/>
                <a:gd name="connsiteY171" fmla="*/ 216685 h 622300"/>
                <a:gd name="connsiteX172" fmla="*/ 277779 w 1721798"/>
                <a:gd name="connsiteY172" fmla="*/ 213511 h 622300"/>
                <a:gd name="connsiteX173" fmla="*/ 259529 w 1721798"/>
                <a:gd name="connsiteY173" fmla="*/ 210337 h 622300"/>
                <a:gd name="connsiteX174" fmla="*/ 238162 w 1721798"/>
                <a:gd name="connsiteY174" fmla="*/ 207973 h 622300"/>
                <a:gd name="connsiteX175" fmla="*/ 212688 w 1721798"/>
                <a:gd name="connsiteY175" fmla="*/ 206355 h 622300"/>
                <a:gd name="connsiteX176" fmla="*/ 185769 w 1721798"/>
                <a:gd name="connsiteY176" fmla="*/ 207973 h 622300"/>
                <a:gd name="connsiteX177" fmla="*/ 167519 w 1721798"/>
                <a:gd name="connsiteY177" fmla="*/ 209528 h 622300"/>
                <a:gd name="connsiteX178" fmla="*/ 145239 w 1721798"/>
                <a:gd name="connsiteY178" fmla="*/ 214320 h 622300"/>
                <a:gd name="connsiteX179" fmla="*/ 121438 w 1721798"/>
                <a:gd name="connsiteY179" fmla="*/ 218303 h 622300"/>
                <a:gd name="connsiteX180" fmla="*/ 97637 w 1721798"/>
                <a:gd name="connsiteY180" fmla="*/ 223841 h 622300"/>
                <a:gd name="connsiteX181" fmla="*/ 74597 w 1721798"/>
                <a:gd name="connsiteY181" fmla="*/ 229380 h 622300"/>
                <a:gd name="connsiteX182" fmla="*/ 57944 w 1721798"/>
                <a:gd name="connsiteY182" fmla="*/ 234172 h 622300"/>
                <a:gd name="connsiteX183" fmla="*/ 44484 w 1721798"/>
                <a:gd name="connsiteY183" fmla="*/ 238154 h 622300"/>
                <a:gd name="connsiteX184" fmla="*/ 40454 w 1721798"/>
                <a:gd name="connsiteY184" fmla="*/ 238901 h 622300"/>
                <a:gd name="connsiteX185" fmla="*/ 61898 w 1721798"/>
                <a:gd name="connsiteY185" fmla="*/ 186503 h 622300"/>
                <a:gd name="connsiteX186" fmla="*/ 110336 w 1721798"/>
                <a:gd name="connsiteY186" fmla="*/ 131741 h 622300"/>
                <a:gd name="connsiteX187" fmla="*/ 108739 w 1721798"/>
                <a:gd name="connsiteY187" fmla="*/ 130994 h 622300"/>
                <a:gd name="connsiteX188" fmla="*/ 102428 w 1721798"/>
                <a:gd name="connsiteY188" fmla="*/ 129376 h 622300"/>
                <a:gd name="connsiteX189" fmla="*/ 94444 w 1721798"/>
                <a:gd name="connsiteY189" fmla="*/ 126203 h 622300"/>
                <a:gd name="connsiteX190" fmla="*/ 84102 w 1721798"/>
                <a:gd name="connsiteY190" fmla="*/ 123029 h 622300"/>
                <a:gd name="connsiteX191" fmla="*/ 73000 w 1721798"/>
                <a:gd name="connsiteY191" fmla="*/ 119046 h 622300"/>
                <a:gd name="connsiteX192" fmla="*/ 63495 w 1721798"/>
                <a:gd name="connsiteY192" fmla="*/ 114317 h 622300"/>
                <a:gd name="connsiteX193" fmla="*/ 53990 w 1721798"/>
                <a:gd name="connsiteY193" fmla="*/ 109525 h 622300"/>
                <a:gd name="connsiteX194" fmla="*/ 47602 w 1721798"/>
                <a:gd name="connsiteY194" fmla="*/ 106351 h 622300"/>
                <a:gd name="connsiteX195" fmla="*/ 42051 w 1721798"/>
                <a:gd name="connsiteY195" fmla="*/ 101622 h 622300"/>
                <a:gd name="connsiteX196" fmla="*/ 34903 w 1721798"/>
                <a:gd name="connsiteY196" fmla="*/ 95274 h 622300"/>
                <a:gd name="connsiteX197" fmla="*/ 27755 w 1721798"/>
                <a:gd name="connsiteY197" fmla="*/ 88118 h 622300"/>
                <a:gd name="connsiteX198" fmla="*/ 19847 w 1721798"/>
                <a:gd name="connsiteY198" fmla="*/ 80961 h 622300"/>
                <a:gd name="connsiteX199" fmla="*/ 12699 w 1721798"/>
                <a:gd name="connsiteY199" fmla="*/ 72996 h 622300"/>
                <a:gd name="connsiteX200" fmla="*/ 6388 w 1721798"/>
                <a:gd name="connsiteY200" fmla="*/ 66648 h 622300"/>
                <a:gd name="connsiteX201" fmla="*/ 2358 w 1721798"/>
                <a:gd name="connsiteY201" fmla="*/ 61110 h 622300"/>
                <a:gd name="connsiteX202" fmla="*/ 0 w 1721798"/>
                <a:gd name="connsiteY202" fmla="*/ 57127 h 622300"/>
                <a:gd name="connsiteX203" fmla="*/ 761 w 1721798"/>
                <a:gd name="connsiteY203" fmla="*/ 55571 h 622300"/>
                <a:gd name="connsiteX204" fmla="*/ 3954 w 1721798"/>
                <a:gd name="connsiteY204" fmla="*/ 54762 h 622300"/>
                <a:gd name="connsiteX205" fmla="*/ 9505 w 1721798"/>
                <a:gd name="connsiteY205" fmla="*/ 52398 h 622300"/>
                <a:gd name="connsiteX206" fmla="*/ 15893 w 1721798"/>
                <a:gd name="connsiteY206" fmla="*/ 49224 h 622300"/>
                <a:gd name="connsiteX207" fmla="*/ 23801 w 1721798"/>
                <a:gd name="connsiteY207" fmla="*/ 46050 h 622300"/>
                <a:gd name="connsiteX208" fmla="*/ 57944 w 1721798"/>
                <a:gd name="connsiteY208" fmla="*/ 32546 h 622300"/>
                <a:gd name="connsiteX209" fmla="*/ 103188 w 1721798"/>
                <a:gd name="connsiteY209" fmla="*/ 17487 h 622300"/>
                <a:gd name="connsiteX210" fmla="*/ 158775 w 1721798"/>
                <a:gd name="connsiteY210" fmla="*/ 6348 h 622300"/>
                <a:gd name="connsiteX211" fmla="*/ 180218 w 1721798"/>
                <a:gd name="connsiteY211" fmla="*/ 3983 h 622300"/>
                <a:gd name="connsiteX212" fmla="*/ 221433 w 1721798"/>
                <a:gd name="connsiteY212"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19900 w 1721798"/>
                <a:gd name="connsiteY14" fmla="*/ 34102 h 622300"/>
                <a:gd name="connsiteX15" fmla="*/ 430242 w 1721798"/>
                <a:gd name="connsiteY15" fmla="*/ 41259 h 622300"/>
                <a:gd name="connsiteX16" fmla="*/ 436554 w 1721798"/>
                <a:gd name="connsiteY16" fmla="*/ 47606 h 622300"/>
                <a:gd name="connsiteX17" fmla="*/ 450011 w 1721798"/>
                <a:gd name="connsiteY17" fmla="*/ 96101 h 622300"/>
                <a:gd name="connsiteX18" fmla="*/ 454043 w 1721798"/>
                <a:gd name="connsiteY18" fmla="*/ 148419 h 622300"/>
                <a:gd name="connsiteX19" fmla="*/ 415946 w 1721798"/>
                <a:gd name="connsiteY19" fmla="*/ 329383 h 622300"/>
                <a:gd name="connsiteX20" fmla="*/ 1162051 w 1721798"/>
                <a:gd name="connsiteY20" fmla="*/ 80963 h 622300"/>
                <a:gd name="connsiteX21" fmla="*/ 1271735 w 1721798"/>
                <a:gd name="connsiteY21" fmla="*/ 88251 h 622300"/>
                <a:gd name="connsiteX22" fmla="*/ 1285261 w 1721798"/>
                <a:gd name="connsiteY22" fmla="*/ 91422 h 622300"/>
                <a:gd name="connsiteX23" fmla="*/ 1301121 w 1721798"/>
                <a:gd name="connsiteY23" fmla="*/ 93787 h 622300"/>
                <a:gd name="connsiteX24" fmla="*/ 1349539 w 1721798"/>
                <a:gd name="connsiteY24" fmla="*/ 103298 h 622300"/>
                <a:gd name="connsiteX25" fmla="*/ 1365399 w 1721798"/>
                <a:gd name="connsiteY25" fmla="*/ 106519 h 622300"/>
                <a:gd name="connsiteX26" fmla="*/ 1407472 w 1721798"/>
                <a:gd name="connsiteY26" fmla="*/ 116835 h 622300"/>
                <a:gd name="connsiteX27" fmla="*/ 1417766 w 1721798"/>
                <a:gd name="connsiteY27" fmla="*/ 119200 h 622300"/>
                <a:gd name="connsiteX28" fmla="*/ 1436020 w 1721798"/>
                <a:gd name="connsiteY28" fmla="*/ 126346 h 622300"/>
                <a:gd name="connsiteX29" fmla="*/ 1465406 w 1721798"/>
                <a:gd name="connsiteY29" fmla="*/ 141443 h 622300"/>
                <a:gd name="connsiteX30" fmla="*/ 1476538 w 1721798"/>
                <a:gd name="connsiteY30" fmla="*/ 148539 h 622300"/>
                <a:gd name="connsiteX31" fmla="*/ 1486054 w 1721798"/>
                <a:gd name="connsiteY31" fmla="*/ 157295 h 622300"/>
                <a:gd name="connsiteX32" fmla="*/ 1500358 w 1721798"/>
                <a:gd name="connsiteY32" fmla="*/ 172393 h 622300"/>
                <a:gd name="connsiteX33" fmla="*/ 1506702 w 1721798"/>
                <a:gd name="connsiteY33" fmla="*/ 178733 h 622300"/>
                <a:gd name="connsiteX34" fmla="*/ 1516996 w 1721798"/>
                <a:gd name="connsiteY34" fmla="*/ 193831 h 622300"/>
                <a:gd name="connsiteX35" fmla="*/ 1523340 w 1721798"/>
                <a:gd name="connsiteY35" fmla="*/ 208877 h 622300"/>
                <a:gd name="connsiteX36" fmla="*/ 1524178 w 1721798"/>
                <a:gd name="connsiteY36" fmla="*/ 227145 h 622300"/>
                <a:gd name="connsiteX37" fmla="*/ 1516996 w 1721798"/>
                <a:gd name="connsiteY37" fmla="*/ 247778 h 622300"/>
                <a:gd name="connsiteX38" fmla="*/ 1510652 w 1721798"/>
                <a:gd name="connsiteY38" fmla="*/ 258094 h 622300"/>
                <a:gd name="connsiteX39" fmla="*/ 1503530 w 1721798"/>
                <a:gd name="connsiteY39" fmla="*/ 269216 h 622300"/>
                <a:gd name="connsiteX40" fmla="*/ 1497186 w 1721798"/>
                <a:gd name="connsiteY40" fmla="*/ 280337 h 622300"/>
                <a:gd name="connsiteX41" fmla="*/ 1489226 w 1721798"/>
                <a:gd name="connsiteY41" fmla="*/ 291459 h 622300"/>
                <a:gd name="connsiteX42" fmla="*/ 1482882 w 1721798"/>
                <a:gd name="connsiteY42" fmla="*/ 300165 h 622300"/>
                <a:gd name="connsiteX43" fmla="*/ 1478932 w 1721798"/>
                <a:gd name="connsiteY43" fmla="*/ 308116 h 622300"/>
                <a:gd name="connsiteX44" fmla="*/ 1474922 w 1721798"/>
                <a:gd name="connsiteY44" fmla="*/ 312091 h 622300"/>
                <a:gd name="connsiteX45" fmla="*/ 1474144 w 1721798"/>
                <a:gd name="connsiteY45" fmla="*/ 314457 h 622300"/>
                <a:gd name="connsiteX46" fmla="*/ 1475760 w 1721798"/>
                <a:gd name="connsiteY46" fmla="*/ 314457 h 622300"/>
                <a:gd name="connsiteX47" fmla="*/ 1481266 w 1721798"/>
                <a:gd name="connsiteY47" fmla="*/ 312091 h 622300"/>
                <a:gd name="connsiteX48" fmla="*/ 1489226 w 1721798"/>
                <a:gd name="connsiteY48" fmla="*/ 311286 h 622300"/>
                <a:gd name="connsiteX49" fmla="*/ 1499520 w 1721798"/>
                <a:gd name="connsiteY49" fmla="*/ 309676 h 622300"/>
                <a:gd name="connsiteX50" fmla="*/ 1511430 w 1721798"/>
                <a:gd name="connsiteY50" fmla="*/ 308921 h 622300"/>
                <a:gd name="connsiteX51" fmla="*/ 1524178 w 1721798"/>
                <a:gd name="connsiteY51" fmla="*/ 307311 h 622300"/>
                <a:gd name="connsiteX52" fmla="*/ 1536865 w 1721798"/>
                <a:gd name="connsiteY52" fmla="*/ 307311 h 622300"/>
                <a:gd name="connsiteX53" fmla="*/ 1551169 w 1721798"/>
                <a:gd name="connsiteY53" fmla="*/ 307311 h 622300"/>
                <a:gd name="connsiteX54" fmla="*/ 1560685 w 1721798"/>
                <a:gd name="connsiteY54" fmla="*/ 308116 h 622300"/>
                <a:gd name="connsiteX55" fmla="*/ 1572595 w 1721798"/>
                <a:gd name="connsiteY55" fmla="*/ 309676 h 622300"/>
                <a:gd name="connsiteX56" fmla="*/ 1585283 w 1721798"/>
                <a:gd name="connsiteY56" fmla="*/ 311286 h 622300"/>
                <a:gd name="connsiteX57" fmla="*/ 1599587 w 1721798"/>
                <a:gd name="connsiteY57" fmla="*/ 315262 h 622300"/>
                <a:gd name="connsiteX58" fmla="*/ 1613053 w 1721798"/>
                <a:gd name="connsiteY58" fmla="*/ 318432 h 622300"/>
                <a:gd name="connsiteX59" fmla="*/ 1627357 w 1721798"/>
                <a:gd name="connsiteY59" fmla="*/ 322408 h 622300"/>
                <a:gd name="connsiteX60" fmla="*/ 1641601 w 1721798"/>
                <a:gd name="connsiteY60" fmla="*/ 327138 h 622300"/>
                <a:gd name="connsiteX61" fmla="*/ 1655905 w 1721798"/>
                <a:gd name="connsiteY61" fmla="*/ 330309 h 622300"/>
                <a:gd name="connsiteX62" fmla="*/ 1668593 w 1721798"/>
                <a:gd name="connsiteY62" fmla="*/ 335089 h 622300"/>
                <a:gd name="connsiteX63" fmla="*/ 1681340 w 1721798"/>
                <a:gd name="connsiteY63" fmla="*/ 339065 h 622300"/>
                <a:gd name="connsiteX64" fmla="*/ 1692412 w 1721798"/>
                <a:gd name="connsiteY64" fmla="*/ 343846 h 622300"/>
                <a:gd name="connsiteX65" fmla="*/ 1702766 w 1721798"/>
                <a:gd name="connsiteY65" fmla="*/ 346211 h 622300"/>
                <a:gd name="connsiteX66" fmla="*/ 1710666 w 1721798"/>
                <a:gd name="connsiteY66" fmla="*/ 348576 h 622300"/>
                <a:gd name="connsiteX67" fmla="*/ 1716232 w 1721798"/>
                <a:gd name="connsiteY67" fmla="*/ 351747 h 622300"/>
                <a:gd name="connsiteX68" fmla="*/ 1721020 w 1721798"/>
                <a:gd name="connsiteY68" fmla="*/ 352552 h 622300"/>
                <a:gd name="connsiteX69" fmla="*/ 1721798 w 1721798"/>
                <a:gd name="connsiteY69" fmla="*/ 353357 h 622300"/>
                <a:gd name="connsiteX70" fmla="*/ 1596415 w 1721798"/>
                <a:gd name="connsiteY70" fmla="*/ 408914 h 622300"/>
                <a:gd name="connsiteX71" fmla="*/ 1697200 w 1721798"/>
                <a:gd name="connsiteY71" fmla="*/ 506543 h 622300"/>
                <a:gd name="connsiteX72" fmla="*/ 1695584 w 1721798"/>
                <a:gd name="connsiteY72" fmla="*/ 506543 h 622300"/>
                <a:gd name="connsiteX73" fmla="*/ 1690018 w 1721798"/>
                <a:gd name="connsiteY73" fmla="*/ 504932 h 622300"/>
                <a:gd name="connsiteX74" fmla="*/ 1682118 w 1721798"/>
                <a:gd name="connsiteY74" fmla="*/ 503372 h 622300"/>
                <a:gd name="connsiteX75" fmla="*/ 1671765 w 1721798"/>
                <a:gd name="connsiteY75" fmla="*/ 501762 h 622300"/>
                <a:gd name="connsiteX76" fmla="*/ 1659915 w 1721798"/>
                <a:gd name="connsiteY76" fmla="*/ 498592 h 622300"/>
                <a:gd name="connsiteX77" fmla="*/ 1644833 w 1721798"/>
                <a:gd name="connsiteY77" fmla="*/ 496226 h 622300"/>
                <a:gd name="connsiteX78" fmla="*/ 1630529 w 1721798"/>
                <a:gd name="connsiteY78" fmla="*/ 493056 h 622300"/>
                <a:gd name="connsiteX79" fmla="*/ 1614669 w 1721798"/>
                <a:gd name="connsiteY79" fmla="*/ 490691 h 622300"/>
                <a:gd name="connsiteX80" fmla="*/ 1599587 w 1721798"/>
                <a:gd name="connsiteY80" fmla="*/ 488275 h 622300"/>
                <a:gd name="connsiteX81" fmla="*/ 1583667 w 1721798"/>
                <a:gd name="connsiteY81" fmla="*/ 485105 h 622300"/>
                <a:gd name="connsiteX82" fmla="*/ 1569423 w 1721798"/>
                <a:gd name="connsiteY82" fmla="*/ 482740 h 622300"/>
                <a:gd name="connsiteX83" fmla="*/ 1555119 w 1721798"/>
                <a:gd name="connsiteY83" fmla="*/ 480374 h 622300"/>
                <a:gd name="connsiteX84" fmla="*/ 1543209 w 1721798"/>
                <a:gd name="connsiteY84" fmla="*/ 478764 h 622300"/>
                <a:gd name="connsiteX85" fmla="*/ 1533693 w 1721798"/>
                <a:gd name="connsiteY85" fmla="*/ 477959 h 622300"/>
                <a:gd name="connsiteX86" fmla="*/ 1525734 w 1721798"/>
                <a:gd name="connsiteY86" fmla="*/ 477154 h 622300"/>
                <a:gd name="connsiteX87" fmla="*/ 1521784 w 1721798"/>
                <a:gd name="connsiteY87" fmla="*/ 477154 h 622300"/>
                <a:gd name="connsiteX88" fmla="*/ 1512268 w 1721798"/>
                <a:gd name="connsiteY88" fmla="*/ 477959 h 622300"/>
                <a:gd name="connsiteX89" fmla="*/ 1497964 w 1721798"/>
                <a:gd name="connsiteY89" fmla="*/ 479569 h 622300"/>
                <a:gd name="connsiteX90" fmla="*/ 1479710 w 1721798"/>
                <a:gd name="connsiteY90" fmla="*/ 481129 h 622300"/>
                <a:gd name="connsiteX91" fmla="*/ 1459062 w 1721798"/>
                <a:gd name="connsiteY91" fmla="*/ 484300 h 622300"/>
                <a:gd name="connsiteX92" fmla="*/ 1437636 w 1721798"/>
                <a:gd name="connsiteY92" fmla="*/ 488275 h 622300"/>
                <a:gd name="connsiteX93" fmla="*/ 1416210 w 1721798"/>
                <a:gd name="connsiteY93" fmla="*/ 493056 h 622300"/>
                <a:gd name="connsiteX94" fmla="*/ 1397956 w 1721798"/>
                <a:gd name="connsiteY94" fmla="*/ 498592 h 622300"/>
                <a:gd name="connsiteX95" fmla="*/ 1383653 w 1721798"/>
                <a:gd name="connsiteY95" fmla="*/ 506543 h 622300"/>
                <a:gd name="connsiteX96" fmla="*/ 1370965 w 1721798"/>
                <a:gd name="connsiteY96" fmla="*/ 514494 h 622300"/>
                <a:gd name="connsiteX97" fmla="*/ 1357439 w 1721798"/>
                <a:gd name="connsiteY97" fmla="*/ 521640 h 622300"/>
                <a:gd name="connsiteX98" fmla="*/ 1344751 w 1721798"/>
                <a:gd name="connsiteY98" fmla="*/ 529541 h 622300"/>
                <a:gd name="connsiteX99" fmla="*/ 1332063 w 1721798"/>
                <a:gd name="connsiteY99" fmla="*/ 537492 h 622300"/>
                <a:gd name="connsiteX100" fmla="*/ 1318597 w 1721798"/>
                <a:gd name="connsiteY100" fmla="*/ 544638 h 622300"/>
                <a:gd name="connsiteX101" fmla="*/ 1305071 w 1721798"/>
                <a:gd name="connsiteY101" fmla="*/ 551784 h 622300"/>
                <a:gd name="connsiteX102" fmla="*/ 1290767 w 1721798"/>
                <a:gd name="connsiteY102" fmla="*/ 559735 h 622300"/>
                <a:gd name="connsiteX103" fmla="*/ 1277301 w 1721798"/>
                <a:gd name="connsiteY103" fmla="*/ 567686 h 622300"/>
                <a:gd name="connsiteX104" fmla="*/ 1267785 w 1721798"/>
                <a:gd name="connsiteY104" fmla="*/ 571611 h 622300"/>
                <a:gd name="connsiteX105" fmla="*/ 1256653 w 1721798"/>
                <a:gd name="connsiteY105" fmla="*/ 575587 h 622300"/>
                <a:gd name="connsiteX106" fmla="*/ 1242350 w 1721798"/>
                <a:gd name="connsiteY106" fmla="*/ 579563 h 622300"/>
                <a:gd name="connsiteX107" fmla="*/ 1227268 w 1721798"/>
                <a:gd name="connsiteY107" fmla="*/ 581928 h 622300"/>
                <a:gd name="connsiteX108" fmla="*/ 1209852 w 1721798"/>
                <a:gd name="connsiteY108" fmla="*/ 583538 h 622300"/>
                <a:gd name="connsiteX109" fmla="*/ 1191598 w 1721798"/>
                <a:gd name="connsiteY109" fmla="*/ 583538 h 622300"/>
                <a:gd name="connsiteX110" fmla="*/ 1170950 w 1721798"/>
                <a:gd name="connsiteY110" fmla="*/ 581928 h 622300"/>
                <a:gd name="connsiteX111" fmla="*/ 1151080 w 1721798"/>
                <a:gd name="connsiteY111" fmla="*/ 578003 h 622300"/>
                <a:gd name="connsiteX112" fmla="*/ 1143958 w 1721798"/>
                <a:gd name="connsiteY112" fmla="*/ 574782 h 622300"/>
                <a:gd name="connsiteX113" fmla="*/ 1138392 w 1721798"/>
                <a:gd name="connsiteY113" fmla="*/ 568441 h 622300"/>
                <a:gd name="connsiteX114" fmla="*/ 1132826 w 1721798"/>
                <a:gd name="connsiteY114" fmla="*/ 559735 h 622300"/>
                <a:gd name="connsiteX115" fmla="*/ 1128876 w 1721798"/>
                <a:gd name="connsiteY115" fmla="*/ 550224 h 622300"/>
                <a:gd name="connsiteX116" fmla="*/ 1126482 w 1721798"/>
                <a:gd name="connsiteY116" fmla="*/ 539857 h 622300"/>
                <a:gd name="connsiteX117" fmla="*/ 1124926 w 1721798"/>
                <a:gd name="connsiteY117" fmla="*/ 531151 h 622300"/>
                <a:gd name="connsiteX118" fmla="*/ 1123310 w 1721798"/>
                <a:gd name="connsiteY118" fmla="*/ 522395 h 622300"/>
                <a:gd name="connsiteX119" fmla="*/ 1124926 w 1721798"/>
                <a:gd name="connsiteY119" fmla="*/ 516859 h 622300"/>
                <a:gd name="connsiteX120" fmla="*/ 1136776 w 1721798"/>
                <a:gd name="connsiteY120" fmla="*/ 482740 h 622300"/>
                <a:gd name="connsiteX121" fmla="*/ 1151080 w 1721798"/>
                <a:gd name="connsiteY121" fmla="*/ 450180 h 622300"/>
                <a:gd name="connsiteX122" fmla="*/ 1165384 w 1721798"/>
                <a:gd name="connsiteY122" fmla="*/ 420036 h 622300"/>
                <a:gd name="connsiteX123" fmla="*/ 1180466 w 1721798"/>
                <a:gd name="connsiteY123" fmla="*/ 393817 h 622300"/>
                <a:gd name="connsiteX124" fmla="*/ 1193932 w 1721798"/>
                <a:gd name="connsiteY124" fmla="*/ 372379 h 622300"/>
                <a:gd name="connsiteX125" fmla="*/ 1205064 w 1721798"/>
                <a:gd name="connsiteY125" fmla="*/ 356527 h 622300"/>
                <a:gd name="connsiteX126" fmla="*/ 1212186 w 1721798"/>
                <a:gd name="connsiteY126" fmla="*/ 345406 h 622300"/>
                <a:gd name="connsiteX127" fmla="*/ 1215358 w 1721798"/>
                <a:gd name="connsiteY127" fmla="*/ 341430 h 622300"/>
                <a:gd name="connsiteX128" fmla="*/ 1099050 w 1721798"/>
                <a:gd name="connsiteY128" fmla="*/ 340794 h 622300"/>
                <a:gd name="connsiteX129" fmla="*/ 414349 w 1721798"/>
                <a:gd name="connsiteY129" fmla="*/ 593737 h 622300"/>
                <a:gd name="connsiteX130" fmla="*/ 372299 w 1721798"/>
                <a:gd name="connsiteY130" fmla="*/ 610414 h 622300"/>
                <a:gd name="connsiteX131" fmla="*/ 360360 w 1721798"/>
                <a:gd name="connsiteY131" fmla="*/ 615144 h 622300"/>
                <a:gd name="connsiteX132" fmla="*/ 349258 w 1721798"/>
                <a:gd name="connsiteY132" fmla="*/ 619126 h 622300"/>
                <a:gd name="connsiteX133" fmla="*/ 340513 w 1721798"/>
                <a:gd name="connsiteY133" fmla="*/ 621491 h 622300"/>
                <a:gd name="connsiteX134" fmla="*/ 331769 w 1721798"/>
                <a:gd name="connsiteY134" fmla="*/ 622300 h 622300"/>
                <a:gd name="connsiteX135" fmla="*/ 325457 w 1721798"/>
                <a:gd name="connsiteY135" fmla="*/ 622300 h 622300"/>
                <a:gd name="connsiteX136" fmla="*/ 311161 w 1721798"/>
                <a:gd name="connsiteY136" fmla="*/ 619126 h 622300"/>
                <a:gd name="connsiteX137" fmla="*/ 295269 w 1721798"/>
                <a:gd name="connsiteY137" fmla="*/ 610414 h 622300"/>
                <a:gd name="connsiteX138" fmla="*/ 280213 w 1721798"/>
                <a:gd name="connsiteY138" fmla="*/ 598466 h 622300"/>
                <a:gd name="connsiteX139" fmla="*/ 263559 w 1721798"/>
                <a:gd name="connsiteY139" fmla="*/ 584215 h 622300"/>
                <a:gd name="connsiteX140" fmla="*/ 247667 w 1721798"/>
                <a:gd name="connsiteY140" fmla="*/ 566729 h 622300"/>
                <a:gd name="connsiteX141" fmla="*/ 232535 w 1721798"/>
                <a:gd name="connsiteY141" fmla="*/ 548495 h 622300"/>
                <a:gd name="connsiteX142" fmla="*/ 216718 w 1721798"/>
                <a:gd name="connsiteY142" fmla="*/ 528644 h 622300"/>
                <a:gd name="connsiteX143" fmla="*/ 202422 w 1721798"/>
                <a:gd name="connsiteY143" fmla="*/ 507237 h 622300"/>
                <a:gd name="connsiteX144" fmla="*/ 188126 w 1721798"/>
                <a:gd name="connsiteY144" fmla="*/ 487385 h 622300"/>
                <a:gd name="connsiteX145" fmla="*/ 175428 w 1721798"/>
                <a:gd name="connsiteY145" fmla="*/ 467534 h 622300"/>
                <a:gd name="connsiteX146" fmla="*/ 163489 w 1721798"/>
                <a:gd name="connsiteY146" fmla="*/ 447683 h 622300"/>
                <a:gd name="connsiteX147" fmla="*/ 153984 w 1721798"/>
                <a:gd name="connsiteY147" fmla="*/ 431005 h 622300"/>
                <a:gd name="connsiteX148" fmla="*/ 145239 w 1721798"/>
                <a:gd name="connsiteY148" fmla="*/ 415945 h 622300"/>
                <a:gd name="connsiteX149" fmla="*/ 138928 w 1721798"/>
                <a:gd name="connsiteY149" fmla="*/ 403997 h 622300"/>
                <a:gd name="connsiteX150" fmla="*/ 134137 w 1721798"/>
                <a:gd name="connsiteY150" fmla="*/ 395285 h 622300"/>
                <a:gd name="connsiteX151" fmla="*/ 132540 w 1721798"/>
                <a:gd name="connsiteY151" fmla="*/ 390556 h 622300"/>
                <a:gd name="connsiteX152" fmla="*/ 133377 w 1721798"/>
                <a:gd name="connsiteY152" fmla="*/ 384146 h 622300"/>
                <a:gd name="connsiteX153" fmla="*/ 137331 w 1721798"/>
                <a:gd name="connsiteY153" fmla="*/ 373069 h 622300"/>
                <a:gd name="connsiteX154" fmla="*/ 143642 w 1721798"/>
                <a:gd name="connsiteY154" fmla="*/ 361183 h 622300"/>
                <a:gd name="connsiteX155" fmla="*/ 151627 w 1721798"/>
                <a:gd name="connsiteY155" fmla="*/ 347679 h 622300"/>
                <a:gd name="connsiteX156" fmla="*/ 161892 w 1721798"/>
                <a:gd name="connsiteY156" fmla="*/ 334175 h 622300"/>
                <a:gd name="connsiteX157" fmla="*/ 170637 w 1721798"/>
                <a:gd name="connsiteY157" fmla="*/ 320671 h 622300"/>
                <a:gd name="connsiteX158" fmla="*/ 180218 w 1721798"/>
                <a:gd name="connsiteY158" fmla="*/ 311150 h 622300"/>
                <a:gd name="connsiteX159" fmla="*/ 187290 w 1721798"/>
                <a:gd name="connsiteY159" fmla="*/ 303994 h 622300"/>
                <a:gd name="connsiteX160" fmla="*/ 207973 w 1721798"/>
                <a:gd name="connsiteY160" fmla="*/ 288934 h 622300"/>
                <a:gd name="connsiteX161" fmla="*/ 228580 w 1721798"/>
                <a:gd name="connsiteY161" fmla="*/ 274621 h 622300"/>
                <a:gd name="connsiteX162" fmla="*/ 250024 w 1721798"/>
                <a:gd name="connsiteY162" fmla="*/ 260370 h 622300"/>
                <a:gd name="connsiteX163" fmla="*/ 269871 w 1721798"/>
                <a:gd name="connsiteY163" fmla="*/ 247675 h 622300"/>
                <a:gd name="connsiteX164" fmla="*/ 287360 w 1721798"/>
                <a:gd name="connsiteY164" fmla="*/ 238154 h 622300"/>
                <a:gd name="connsiteX165" fmla="*/ 300820 w 1721798"/>
                <a:gd name="connsiteY165" fmla="*/ 229380 h 622300"/>
                <a:gd name="connsiteX166" fmla="*/ 310325 w 1721798"/>
                <a:gd name="connsiteY166" fmla="*/ 223841 h 622300"/>
                <a:gd name="connsiteX167" fmla="*/ 313519 w 1721798"/>
                <a:gd name="connsiteY167" fmla="*/ 222223 h 622300"/>
                <a:gd name="connsiteX168" fmla="*/ 311161 w 1721798"/>
                <a:gd name="connsiteY168" fmla="*/ 221477 h 622300"/>
                <a:gd name="connsiteX169" fmla="*/ 304774 w 1721798"/>
                <a:gd name="connsiteY169" fmla="*/ 219859 h 622300"/>
                <a:gd name="connsiteX170" fmla="*/ 293672 w 1721798"/>
                <a:gd name="connsiteY170" fmla="*/ 216685 h 622300"/>
                <a:gd name="connsiteX171" fmla="*/ 277779 w 1721798"/>
                <a:gd name="connsiteY171" fmla="*/ 213511 h 622300"/>
                <a:gd name="connsiteX172" fmla="*/ 259529 w 1721798"/>
                <a:gd name="connsiteY172" fmla="*/ 210337 h 622300"/>
                <a:gd name="connsiteX173" fmla="*/ 238162 w 1721798"/>
                <a:gd name="connsiteY173" fmla="*/ 207973 h 622300"/>
                <a:gd name="connsiteX174" fmla="*/ 212688 w 1721798"/>
                <a:gd name="connsiteY174" fmla="*/ 206355 h 622300"/>
                <a:gd name="connsiteX175" fmla="*/ 185769 w 1721798"/>
                <a:gd name="connsiteY175" fmla="*/ 207973 h 622300"/>
                <a:gd name="connsiteX176" fmla="*/ 167519 w 1721798"/>
                <a:gd name="connsiteY176" fmla="*/ 209528 h 622300"/>
                <a:gd name="connsiteX177" fmla="*/ 145239 w 1721798"/>
                <a:gd name="connsiteY177" fmla="*/ 214320 h 622300"/>
                <a:gd name="connsiteX178" fmla="*/ 121438 w 1721798"/>
                <a:gd name="connsiteY178" fmla="*/ 218303 h 622300"/>
                <a:gd name="connsiteX179" fmla="*/ 97637 w 1721798"/>
                <a:gd name="connsiteY179" fmla="*/ 223841 h 622300"/>
                <a:gd name="connsiteX180" fmla="*/ 74597 w 1721798"/>
                <a:gd name="connsiteY180" fmla="*/ 229380 h 622300"/>
                <a:gd name="connsiteX181" fmla="*/ 57944 w 1721798"/>
                <a:gd name="connsiteY181" fmla="*/ 234172 h 622300"/>
                <a:gd name="connsiteX182" fmla="*/ 44484 w 1721798"/>
                <a:gd name="connsiteY182" fmla="*/ 238154 h 622300"/>
                <a:gd name="connsiteX183" fmla="*/ 40454 w 1721798"/>
                <a:gd name="connsiteY183" fmla="*/ 238901 h 622300"/>
                <a:gd name="connsiteX184" fmla="*/ 61898 w 1721798"/>
                <a:gd name="connsiteY184" fmla="*/ 186503 h 622300"/>
                <a:gd name="connsiteX185" fmla="*/ 110336 w 1721798"/>
                <a:gd name="connsiteY185" fmla="*/ 131741 h 622300"/>
                <a:gd name="connsiteX186" fmla="*/ 108739 w 1721798"/>
                <a:gd name="connsiteY186" fmla="*/ 130994 h 622300"/>
                <a:gd name="connsiteX187" fmla="*/ 102428 w 1721798"/>
                <a:gd name="connsiteY187" fmla="*/ 129376 h 622300"/>
                <a:gd name="connsiteX188" fmla="*/ 94444 w 1721798"/>
                <a:gd name="connsiteY188" fmla="*/ 126203 h 622300"/>
                <a:gd name="connsiteX189" fmla="*/ 84102 w 1721798"/>
                <a:gd name="connsiteY189" fmla="*/ 123029 h 622300"/>
                <a:gd name="connsiteX190" fmla="*/ 73000 w 1721798"/>
                <a:gd name="connsiteY190" fmla="*/ 119046 h 622300"/>
                <a:gd name="connsiteX191" fmla="*/ 63495 w 1721798"/>
                <a:gd name="connsiteY191" fmla="*/ 114317 h 622300"/>
                <a:gd name="connsiteX192" fmla="*/ 53990 w 1721798"/>
                <a:gd name="connsiteY192" fmla="*/ 109525 h 622300"/>
                <a:gd name="connsiteX193" fmla="*/ 47602 w 1721798"/>
                <a:gd name="connsiteY193" fmla="*/ 106351 h 622300"/>
                <a:gd name="connsiteX194" fmla="*/ 42051 w 1721798"/>
                <a:gd name="connsiteY194" fmla="*/ 101622 h 622300"/>
                <a:gd name="connsiteX195" fmla="*/ 34903 w 1721798"/>
                <a:gd name="connsiteY195" fmla="*/ 95274 h 622300"/>
                <a:gd name="connsiteX196" fmla="*/ 27755 w 1721798"/>
                <a:gd name="connsiteY196" fmla="*/ 88118 h 622300"/>
                <a:gd name="connsiteX197" fmla="*/ 19847 w 1721798"/>
                <a:gd name="connsiteY197" fmla="*/ 80961 h 622300"/>
                <a:gd name="connsiteX198" fmla="*/ 12699 w 1721798"/>
                <a:gd name="connsiteY198" fmla="*/ 72996 h 622300"/>
                <a:gd name="connsiteX199" fmla="*/ 6388 w 1721798"/>
                <a:gd name="connsiteY199" fmla="*/ 66648 h 622300"/>
                <a:gd name="connsiteX200" fmla="*/ 2358 w 1721798"/>
                <a:gd name="connsiteY200" fmla="*/ 61110 h 622300"/>
                <a:gd name="connsiteX201" fmla="*/ 0 w 1721798"/>
                <a:gd name="connsiteY201" fmla="*/ 57127 h 622300"/>
                <a:gd name="connsiteX202" fmla="*/ 761 w 1721798"/>
                <a:gd name="connsiteY202" fmla="*/ 55571 h 622300"/>
                <a:gd name="connsiteX203" fmla="*/ 3954 w 1721798"/>
                <a:gd name="connsiteY203" fmla="*/ 54762 h 622300"/>
                <a:gd name="connsiteX204" fmla="*/ 9505 w 1721798"/>
                <a:gd name="connsiteY204" fmla="*/ 52398 h 622300"/>
                <a:gd name="connsiteX205" fmla="*/ 15893 w 1721798"/>
                <a:gd name="connsiteY205" fmla="*/ 49224 h 622300"/>
                <a:gd name="connsiteX206" fmla="*/ 23801 w 1721798"/>
                <a:gd name="connsiteY206" fmla="*/ 46050 h 622300"/>
                <a:gd name="connsiteX207" fmla="*/ 57944 w 1721798"/>
                <a:gd name="connsiteY207" fmla="*/ 32546 h 622300"/>
                <a:gd name="connsiteX208" fmla="*/ 103188 w 1721798"/>
                <a:gd name="connsiteY208" fmla="*/ 17487 h 622300"/>
                <a:gd name="connsiteX209" fmla="*/ 158775 w 1721798"/>
                <a:gd name="connsiteY209" fmla="*/ 6348 h 622300"/>
                <a:gd name="connsiteX210" fmla="*/ 180218 w 1721798"/>
                <a:gd name="connsiteY210" fmla="*/ 3983 h 622300"/>
                <a:gd name="connsiteX211" fmla="*/ 221433 w 1721798"/>
                <a:gd name="connsiteY211"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19900 w 1721798"/>
                <a:gd name="connsiteY14" fmla="*/ 34102 h 622300"/>
                <a:gd name="connsiteX15" fmla="*/ 430242 w 1721798"/>
                <a:gd name="connsiteY15" fmla="*/ 41259 h 622300"/>
                <a:gd name="connsiteX16" fmla="*/ 436554 w 1721798"/>
                <a:gd name="connsiteY16" fmla="*/ 47606 h 622300"/>
                <a:gd name="connsiteX17" fmla="*/ 450011 w 1721798"/>
                <a:gd name="connsiteY17" fmla="*/ 96101 h 622300"/>
                <a:gd name="connsiteX18" fmla="*/ 454043 w 1721798"/>
                <a:gd name="connsiteY18" fmla="*/ 148419 h 622300"/>
                <a:gd name="connsiteX19" fmla="*/ 415946 w 1721798"/>
                <a:gd name="connsiteY19" fmla="*/ 329383 h 622300"/>
                <a:gd name="connsiteX20" fmla="*/ 1162051 w 1721798"/>
                <a:gd name="connsiteY20" fmla="*/ 80963 h 622300"/>
                <a:gd name="connsiteX21" fmla="*/ 1271735 w 1721798"/>
                <a:gd name="connsiteY21" fmla="*/ 88251 h 622300"/>
                <a:gd name="connsiteX22" fmla="*/ 1285261 w 1721798"/>
                <a:gd name="connsiteY22" fmla="*/ 91422 h 622300"/>
                <a:gd name="connsiteX23" fmla="*/ 1301121 w 1721798"/>
                <a:gd name="connsiteY23" fmla="*/ 93787 h 622300"/>
                <a:gd name="connsiteX24" fmla="*/ 1349539 w 1721798"/>
                <a:gd name="connsiteY24" fmla="*/ 103298 h 622300"/>
                <a:gd name="connsiteX25" fmla="*/ 1365399 w 1721798"/>
                <a:gd name="connsiteY25" fmla="*/ 106519 h 622300"/>
                <a:gd name="connsiteX26" fmla="*/ 1407472 w 1721798"/>
                <a:gd name="connsiteY26" fmla="*/ 116835 h 622300"/>
                <a:gd name="connsiteX27" fmla="*/ 1417766 w 1721798"/>
                <a:gd name="connsiteY27" fmla="*/ 119200 h 622300"/>
                <a:gd name="connsiteX28" fmla="*/ 1436020 w 1721798"/>
                <a:gd name="connsiteY28" fmla="*/ 126346 h 622300"/>
                <a:gd name="connsiteX29" fmla="*/ 1465406 w 1721798"/>
                <a:gd name="connsiteY29" fmla="*/ 141443 h 622300"/>
                <a:gd name="connsiteX30" fmla="*/ 1476538 w 1721798"/>
                <a:gd name="connsiteY30" fmla="*/ 148539 h 622300"/>
                <a:gd name="connsiteX31" fmla="*/ 1486054 w 1721798"/>
                <a:gd name="connsiteY31" fmla="*/ 157295 h 622300"/>
                <a:gd name="connsiteX32" fmla="*/ 1500358 w 1721798"/>
                <a:gd name="connsiteY32" fmla="*/ 172393 h 622300"/>
                <a:gd name="connsiteX33" fmla="*/ 1506702 w 1721798"/>
                <a:gd name="connsiteY33" fmla="*/ 178733 h 622300"/>
                <a:gd name="connsiteX34" fmla="*/ 1516996 w 1721798"/>
                <a:gd name="connsiteY34" fmla="*/ 193831 h 622300"/>
                <a:gd name="connsiteX35" fmla="*/ 1523340 w 1721798"/>
                <a:gd name="connsiteY35" fmla="*/ 208877 h 622300"/>
                <a:gd name="connsiteX36" fmla="*/ 1524178 w 1721798"/>
                <a:gd name="connsiteY36" fmla="*/ 227145 h 622300"/>
                <a:gd name="connsiteX37" fmla="*/ 1516996 w 1721798"/>
                <a:gd name="connsiteY37" fmla="*/ 247778 h 622300"/>
                <a:gd name="connsiteX38" fmla="*/ 1510652 w 1721798"/>
                <a:gd name="connsiteY38" fmla="*/ 258094 h 622300"/>
                <a:gd name="connsiteX39" fmla="*/ 1503530 w 1721798"/>
                <a:gd name="connsiteY39" fmla="*/ 269216 h 622300"/>
                <a:gd name="connsiteX40" fmla="*/ 1497186 w 1721798"/>
                <a:gd name="connsiteY40" fmla="*/ 280337 h 622300"/>
                <a:gd name="connsiteX41" fmla="*/ 1489226 w 1721798"/>
                <a:gd name="connsiteY41" fmla="*/ 291459 h 622300"/>
                <a:gd name="connsiteX42" fmla="*/ 1482882 w 1721798"/>
                <a:gd name="connsiteY42" fmla="*/ 300165 h 622300"/>
                <a:gd name="connsiteX43" fmla="*/ 1478932 w 1721798"/>
                <a:gd name="connsiteY43" fmla="*/ 308116 h 622300"/>
                <a:gd name="connsiteX44" fmla="*/ 1474922 w 1721798"/>
                <a:gd name="connsiteY44" fmla="*/ 312091 h 622300"/>
                <a:gd name="connsiteX45" fmla="*/ 1474144 w 1721798"/>
                <a:gd name="connsiteY45" fmla="*/ 314457 h 622300"/>
                <a:gd name="connsiteX46" fmla="*/ 1475760 w 1721798"/>
                <a:gd name="connsiteY46" fmla="*/ 314457 h 622300"/>
                <a:gd name="connsiteX47" fmla="*/ 1481266 w 1721798"/>
                <a:gd name="connsiteY47" fmla="*/ 312091 h 622300"/>
                <a:gd name="connsiteX48" fmla="*/ 1489226 w 1721798"/>
                <a:gd name="connsiteY48" fmla="*/ 311286 h 622300"/>
                <a:gd name="connsiteX49" fmla="*/ 1499520 w 1721798"/>
                <a:gd name="connsiteY49" fmla="*/ 309676 h 622300"/>
                <a:gd name="connsiteX50" fmla="*/ 1511430 w 1721798"/>
                <a:gd name="connsiteY50" fmla="*/ 308921 h 622300"/>
                <a:gd name="connsiteX51" fmla="*/ 1524178 w 1721798"/>
                <a:gd name="connsiteY51" fmla="*/ 307311 h 622300"/>
                <a:gd name="connsiteX52" fmla="*/ 1536865 w 1721798"/>
                <a:gd name="connsiteY52" fmla="*/ 307311 h 622300"/>
                <a:gd name="connsiteX53" fmla="*/ 1551169 w 1721798"/>
                <a:gd name="connsiteY53" fmla="*/ 307311 h 622300"/>
                <a:gd name="connsiteX54" fmla="*/ 1560685 w 1721798"/>
                <a:gd name="connsiteY54" fmla="*/ 308116 h 622300"/>
                <a:gd name="connsiteX55" fmla="*/ 1572595 w 1721798"/>
                <a:gd name="connsiteY55" fmla="*/ 309676 h 622300"/>
                <a:gd name="connsiteX56" fmla="*/ 1585283 w 1721798"/>
                <a:gd name="connsiteY56" fmla="*/ 311286 h 622300"/>
                <a:gd name="connsiteX57" fmla="*/ 1599587 w 1721798"/>
                <a:gd name="connsiteY57" fmla="*/ 315262 h 622300"/>
                <a:gd name="connsiteX58" fmla="*/ 1613053 w 1721798"/>
                <a:gd name="connsiteY58" fmla="*/ 318432 h 622300"/>
                <a:gd name="connsiteX59" fmla="*/ 1627357 w 1721798"/>
                <a:gd name="connsiteY59" fmla="*/ 322408 h 622300"/>
                <a:gd name="connsiteX60" fmla="*/ 1641601 w 1721798"/>
                <a:gd name="connsiteY60" fmla="*/ 327138 h 622300"/>
                <a:gd name="connsiteX61" fmla="*/ 1655905 w 1721798"/>
                <a:gd name="connsiteY61" fmla="*/ 330309 h 622300"/>
                <a:gd name="connsiteX62" fmla="*/ 1668593 w 1721798"/>
                <a:gd name="connsiteY62" fmla="*/ 335089 h 622300"/>
                <a:gd name="connsiteX63" fmla="*/ 1681340 w 1721798"/>
                <a:gd name="connsiteY63" fmla="*/ 339065 h 622300"/>
                <a:gd name="connsiteX64" fmla="*/ 1692412 w 1721798"/>
                <a:gd name="connsiteY64" fmla="*/ 343846 h 622300"/>
                <a:gd name="connsiteX65" fmla="*/ 1702766 w 1721798"/>
                <a:gd name="connsiteY65" fmla="*/ 346211 h 622300"/>
                <a:gd name="connsiteX66" fmla="*/ 1710666 w 1721798"/>
                <a:gd name="connsiteY66" fmla="*/ 348576 h 622300"/>
                <a:gd name="connsiteX67" fmla="*/ 1716232 w 1721798"/>
                <a:gd name="connsiteY67" fmla="*/ 351747 h 622300"/>
                <a:gd name="connsiteX68" fmla="*/ 1721020 w 1721798"/>
                <a:gd name="connsiteY68" fmla="*/ 352552 h 622300"/>
                <a:gd name="connsiteX69" fmla="*/ 1721798 w 1721798"/>
                <a:gd name="connsiteY69" fmla="*/ 353357 h 622300"/>
                <a:gd name="connsiteX70" fmla="*/ 1596415 w 1721798"/>
                <a:gd name="connsiteY70" fmla="*/ 408914 h 622300"/>
                <a:gd name="connsiteX71" fmla="*/ 1697200 w 1721798"/>
                <a:gd name="connsiteY71" fmla="*/ 506543 h 622300"/>
                <a:gd name="connsiteX72" fmla="*/ 1695584 w 1721798"/>
                <a:gd name="connsiteY72" fmla="*/ 506543 h 622300"/>
                <a:gd name="connsiteX73" fmla="*/ 1690018 w 1721798"/>
                <a:gd name="connsiteY73" fmla="*/ 504932 h 622300"/>
                <a:gd name="connsiteX74" fmla="*/ 1682118 w 1721798"/>
                <a:gd name="connsiteY74" fmla="*/ 503372 h 622300"/>
                <a:gd name="connsiteX75" fmla="*/ 1671765 w 1721798"/>
                <a:gd name="connsiteY75" fmla="*/ 501762 h 622300"/>
                <a:gd name="connsiteX76" fmla="*/ 1659915 w 1721798"/>
                <a:gd name="connsiteY76" fmla="*/ 498592 h 622300"/>
                <a:gd name="connsiteX77" fmla="*/ 1644833 w 1721798"/>
                <a:gd name="connsiteY77" fmla="*/ 496226 h 622300"/>
                <a:gd name="connsiteX78" fmla="*/ 1630529 w 1721798"/>
                <a:gd name="connsiteY78" fmla="*/ 493056 h 622300"/>
                <a:gd name="connsiteX79" fmla="*/ 1614669 w 1721798"/>
                <a:gd name="connsiteY79" fmla="*/ 490691 h 622300"/>
                <a:gd name="connsiteX80" fmla="*/ 1599587 w 1721798"/>
                <a:gd name="connsiteY80" fmla="*/ 488275 h 622300"/>
                <a:gd name="connsiteX81" fmla="*/ 1583667 w 1721798"/>
                <a:gd name="connsiteY81" fmla="*/ 485105 h 622300"/>
                <a:gd name="connsiteX82" fmla="*/ 1569423 w 1721798"/>
                <a:gd name="connsiteY82" fmla="*/ 482740 h 622300"/>
                <a:gd name="connsiteX83" fmla="*/ 1555119 w 1721798"/>
                <a:gd name="connsiteY83" fmla="*/ 480374 h 622300"/>
                <a:gd name="connsiteX84" fmla="*/ 1543209 w 1721798"/>
                <a:gd name="connsiteY84" fmla="*/ 478764 h 622300"/>
                <a:gd name="connsiteX85" fmla="*/ 1533693 w 1721798"/>
                <a:gd name="connsiteY85" fmla="*/ 477959 h 622300"/>
                <a:gd name="connsiteX86" fmla="*/ 1525734 w 1721798"/>
                <a:gd name="connsiteY86" fmla="*/ 477154 h 622300"/>
                <a:gd name="connsiteX87" fmla="*/ 1521784 w 1721798"/>
                <a:gd name="connsiteY87" fmla="*/ 477154 h 622300"/>
                <a:gd name="connsiteX88" fmla="*/ 1512268 w 1721798"/>
                <a:gd name="connsiteY88" fmla="*/ 477959 h 622300"/>
                <a:gd name="connsiteX89" fmla="*/ 1497964 w 1721798"/>
                <a:gd name="connsiteY89" fmla="*/ 479569 h 622300"/>
                <a:gd name="connsiteX90" fmla="*/ 1479710 w 1721798"/>
                <a:gd name="connsiteY90" fmla="*/ 481129 h 622300"/>
                <a:gd name="connsiteX91" fmla="*/ 1459062 w 1721798"/>
                <a:gd name="connsiteY91" fmla="*/ 484300 h 622300"/>
                <a:gd name="connsiteX92" fmla="*/ 1437636 w 1721798"/>
                <a:gd name="connsiteY92" fmla="*/ 488275 h 622300"/>
                <a:gd name="connsiteX93" fmla="*/ 1416210 w 1721798"/>
                <a:gd name="connsiteY93" fmla="*/ 493056 h 622300"/>
                <a:gd name="connsiteX94" fmla="*/ 1397956 w 1721798"/>
                <a:gd name="connsiteY94" fmla="*/ 498592 h 622300"/>
                <a:gd name="connsiteX95" fmla="*/ 1383653 w 1721798"/>
                <a:gd name="connsiteY95" fmla="*/ 506543 h 622300"/>
                <a:gd name="connsiteX96" fmla="*/ 1370965 w 1721798"/>
                <a:gd name="connsiteY96" fmla="*/ 514494 h 622300"/>
                <a:gd name="connsiteX97" fmla="*/ 1357439 w 1721798"/>
                <a:gd name="connsiteY97" fmla="*/ 521640 h 622300"/>
                <a:gd name="connsiteX98" fmla="*/ 1344751 w 1721798"/>
                <a:gd name="connsiteY98" fmla="*/ 529541 h 622300"/>
                <a:gd name="connsiteX99" fmla="*/ 1332063 w 1721798"/>
                <a:gd name="connsiteY99" fmla="*/ 537492 h 622300"/>
                <a:gd name="connsiteX100" fmla="*/ 1318597 w 1721798"/>
                <a:gd name="connsiteY100" fmla="*/ 544638 h 622300"/>
                <a:gd name="connsiteX101" fmla="*/ 1305071 w 1721798"/>
                <a:gd name="connsiteY101" fmla="*/ 551784 h 622300"/>
                <a:gd name="connsiteX102" fmla="*/ 1290767 w 1721798"/>
                <a:gd name="connsiteY102" fmla="*/ 559735 h 622300"/>
                <a:gd name="connsiteX103" fmla="*/ 1277301 w 1721798"/>
                <a:gd name="connsiteY103" fmla="*/ 567686 h 622300"/>
                <a:gd name="connsiteX104" fmla="*/ 1267785 w 1721798"/>
                <a:gd name="connsiteY104" fmla="*/ 571611 h 622300"/>
                <a:gd name="connsiteX105" fmla="*/ 1256653 w 1721798"/>
                <a:gd name="connsiteY105" fmla="*/ 575587 h 622300"/>
                <a:gd name="connsiteX106" fmla="*/ 1242350 w 1721798"/>
                <a:gd name="connsiteY106" fmla="*/ 579563 h 622300"/>
                <a:gd name="connsiteX107" fmla="*/ 1227268 w 1721798"/>
                <a:gd name="connsiteY107" fmla="*/ 581928 h 622300"/>
                <a:gd name="connsiteX108" fmla="*/ 1209852 w 1721798"/>
                <a:gd name="connsiteY108" fmla="*/ 583538 h 622300"/>
                <a:gd name="connsiteX109" fmla="*/ 1191598 w 1721798"/>
                <a:gd name="connsiteY109" fmla="*/ 583538 h 622300"/>
                <a:gd name="connsiteX110" fmla="*/ 1170950 w 1721798"/>
                <a:gd name="connsiteY110" fmla="*/ 581928 h 622300"/>
                <a:gd name="connsiteX111" fmla="*/ 1151080 w 1721798"/>
                <a:gd name="connsiteY111" fmla="*/ 578003 h 622300"/>
                <a:gd name="connsiteX112" fmla="*/ 1143958 w 1721798"/>
                <a:gd name="connsiteY112" fmla="*/ 574782 h 622300"/>
                <a:gd name="connsiteX113" fmla="*/ 1138392 w 1721798"/>
                <a:gd name="connsiteY113" fmla="*/ 568441 h 622300"/>
                <a:gd name="connsiteX114" fmla="*/ 1132826 w 1721798"/>
                <a:gd name="connsiteY114" fmla="*/ 559735 h 622300"/>
                <a:gd name="connsiteX115" fmla="*/ 1128876 w 1721798"/>
                <a:gd name="connsiteY115" fmla="*/ 550224 h 622300"/>
                <a:gd name="connsiteX116" fmla="*/ 1126482 w 1721798"/>
                <a:gd name="connsiteY116" fmla="*/ 539857 h 622300"/>
                <a:gd name="connsiteX117" fmla="*/ 1124926 w 1721798"/>
                <a:gd name="connsiteY117" fmla="*/ 531151 h 622300"/>
                <a:gd name="connsiteX118" fmla="*/ 1123310 w 1721798"/>
                <a:gd name="connsiteY118" fmla="*/ 522395 h 622300"/>
                <a:gd name="connsiteX119" fmla="*/ 1124926 w 1721798"/>
                <a:gd name="connsiteY119" fmla="*/ 516859 h 622300"/>
                <a:gd name="connsiteX120" fmla="*/ 1136776 w 1721798"/>
                <a:gd name="connsiteY120" fmla="*/ 482740 h 622300"/>
                <a:gd name="connsiteX121" fmla="*/ 1151080 w 1721798"/>
                <a:gd name="connsiteY121" fmla="*/ 450180 h 622300"/>
                <a:gd name="connsiteX122" fmla="*/ 1165384 w 1721798"/>
                <a:gd name="connsiteY122" fmla="*/ 420036 h 622300"/>
                <a:gd name="connsiteX123" fmla="*/ 1180466 w 1721798"/>
                <a:gd name="connsiteY123" fmla="*/ 393817 h 622300"/>
                <a:gd name="connsiteX124" fmla="*/ 1193932 w 1721798"/>
                <a:gd name="connsiteY124" fmla="*/ 372379 h 622300"/>
                <a:gd name="connsiteX125" fmla="*/ 1205064 w 1721798"/>
                <a:gd name="connsiteY125" fmla="*/ 356527 h 622300"/>
                <a:gd name="connsiteX126" fmla="*/ 1212186 w 1721798"/>
                <a:gd name="connsiteY126" fmla="*/ 345406 h 622300"/>
                <a:gd name="connsiteX127" fmla="*/ 1215358 w 1721798"/>
                <a:gd name="connsiteY127" fmla="*/ 341430 h 622300"/>
                <a:gd name="connsiteX128" fmla="*/ 1099050 w 1721798"/>
                <a:gd name="connsiteY128" fmla="*/ 340794 h 622300"/>
                <a:gd name="connsiteX129" fmla="*/ 414349 w 1721798"/>
                <a:gd name="connsiteY129" fmla="*/ 593737 h 622300"/>
                <a:gd name="connsiteX130" fmla="*/ 372299 w 1721798"/>
                <a:gd name="connsiteY130" fmla="*/ 610414 h 622300"/>
                <a:gd name="connsiteX131" fmla="*/ 360360 w 1721798"/>
                <a:gd name="connsiteY131" fmla="*/ 615144 h 622300"/>
                <a:gd name="connsiteX132" fmla="*/ 349258 w 1721798"/>
                <a:gd name="connsiteY132" fmla="*/ 619126 h 622300"/>
                <a:gd name="connsiteX133" fmla="*/ 340513 w 1721798"/>
                <a:gd name="connsiteY133" fmla="*/ 621491 h 622300"/>
                <a:gd name="connsiteX134" fmla="*/ 331769 w 1721798"/>
                <a:gd name="connsiteY134" fmla="*/ 622300 h 622300"/>
                <a:gd name="connsiteX135" fmla="*/ 325457 w 1721798"/>
                <a:gd name="connsiteY135" fmla="*/ 622300 h 622300"/>
                <a:gd name="connsiteX136" fmla="*/ 311161 w 1721798"/>
                <a:gd name="connsiteY136" fmla="*/ 619126 h 622300"/>
                <a:gd name="connsiteX137" fmla="*/ 295269 w 1721798"/>
                <a:gd name="connsiteY137" fmla="*/ 610414 h 622300"/>
                <a:gd name="connsiteX138" fmla="*/ 280213 w 1721798"/>
                <a:gd name="connsiteY138" fmla="*/ 598466 h 622300"/>
                <a:gd name="connsiteX139" fmla="*/ 263559 w 1721798"/>
                <a:gd name="connsiteY139" fmla="*/ 584215 h 622300"/>
                <a:gd name="connsiteX140" fmla="*/ 247667 w 1721798"/>
                <a:gd name="connsiteY140" fmla="*/ 566729 h 622300"/>
                <a:gd name="connsiteX141" fmla="*/ 232535 w 1721798"/>
                <a:gd name="connsiteY141" fmla="*/ 548495 h 622300"/>
                <a:gd name="connsiteX142" fmla="*/ 216718 w 1721798"/>
                <a:gd name="connsiteY142" fmla="*/ 528644 h 622300"/>
                <a:gd name="connsiteX143" fmla="*/ 202422 w 1721798"/>
                <a:gd name="connsiteY143" fmla="*/ 507237 h 622300"/>
                <a:gd name="connsiteX144" fmla="*/ 188126 w 1721798"/>
                <a:gd name="connsiteY144" fmla="*/ 487385 h 622300"/>
                <a:gd name="connsiteX145" fmla="*/ 175428 w 1721798"/>
                <a:gd name="connsiteY145" fmla="*/ 467534 h 622300"/>
                <a:gd name="connsiteX146" fmla="*/ 163489 w 1721798"/>
                <a:gd name="connsiteY146" fmla="*/ 447683 h 622300"/>
                <a:gd name="connsiteX147" fmla="*/ 153984 w 1721798"/>
                <a:gd name="connsiteY147" fmla="*/ 431005 h 622300"/>
                <a:gd name="connsiteX148" fmla="*/ 145239 w 1721798"/>
                <a:gd name="connsiteY148" fmla="*/ 415945 h 622300"/>
                <a:gd name="connsiteX149" fmla="*/ 138928 w 1721798"/>
                <a:gd name="connsiteY149" fmla="*/ 403997 h 622300"/>
                <a:gd name="connsiteX150" fmla="*/ 134137 w 1721798"/>
                <a:gd name="connsiteY150" fmla="*/ 395285 h 622300"/>
                <a:gd name="connsiteX151" fmla="*/ 132540 w 1721798"/>
                <a:gd name="connsiteY151" fmla="*/ 390556 h 622300"/>
                <a:gd name="connsiteX152" fmla="*/ 133377 w 1721798"/>
                <a:gd name="connsiteY152" fmla="*/ 384146 h 622300"/>
                <a:gd name="connsiteX153" fmla="*/ 137331 w 1721798"/>
                <a:gd name="connsiteY153" fmla="*/ 373069 h 622300"/>
                <a:gd name="connsiteX154" fmla="*/ 143642 w 1721798"/>
                <a:gd name="connsiteY154" fmla="*/ 361183 h 622300"/>
                <a:gd name="connsiteX155" fmla="*/ 151627 w 1721798"/>
                <a:gd name="connsiteY155" fmla="*/ 347679 h 622300"/>
                <a:gd name="connsiteX156" fmla="*/ 161892 w 1721798"/>
                <a:gd name="connsiteY156" fmla="*/ 334175 h 622300"/>
                <a:gd name="connsiteX157" fmla="*/ 170637 w 1721798"/>
                <a:gd name="connsiteY157" fmla="*/ 320671 h 622300"/>
                <a:gd name="connsiteX158" fmla="*/ 180218 w 1721798"/>
                <a:gd name="connsiteY158" fmla="*/ 311150 h 622300"/>
                <a:gd name="connsiteX159" fmla="*/ 187290 w 1721798"/>
                <a:gd name="connsiteY159" fmla="*/ 303994 h 622300"/>
                <a:gd name="connsiteX160" fmla="*/ 207973 w 1721798"/>
                <a:gd name="connsiteY160" fmla="*/ 288934 h 622300"/>
                <a:gd name="connsiteX161" fmla="*/ 228580 w 1721798"/>
                <a:gd name="connsiteY161" fmla="*/ 274621 h 622300"/>
                <a:gd name="connsiteX162" fmla="*/ 250024 w 1721798"/>
                <a:gd name="connsiteY162" fmla="*/ 260370 h 622300"/>
                <a:gd name="connsiteX163" fmla="*/ 269871 w 1721798"/>
                <a:gd name="connsiteY163" fmla="*/ 247675 h 622300"/>
                <a:gd name="connsiteX164" fmla="*/ 287360 w 1721798"/>
                <a:gd name="connsiteY164" fmla="*/ 238154 h 622300"/>
                <a:gd name="connsiteX165" fmla="*/ 300820 w 1721798"/>
                <a:gd name="connsiteY165" fmla="*/ 229380 h 622300"/>
                <a:gd name="connsiteX166" fmla="*/ 310325 w 1721798"/>
                <a:gd name="connsiteY166" fmla="*/ 223841 h 622300"/>
                <a:gd name="connsiteX167" fmla="*/ 313519 w 1721798"/>
                <a:gd name="connsiteY167" fmla="*/ 222223 h 622300"/>
                <a:gd name="connsiteX168" fmla="*/ 311161 w 1721798"/>
                <a:gd name="connsiteY168" fmla="*/ 221477 h 622300"/>
                <a:gd name="connsiteX169" fmla="*/ 304774 w 1721798"/>
                <a:gd name="connsiteY169" fmla="*/ 219859 h 622300"/>
                <a:gd name="connsiteX170" fmla="*/ 293672 w 1721798"/>
                <a:gd name="connsiteY170" fmla="*/ 216685 h 622300"/>
                <a:gd name="connsiteX171" fmla="*/ 277779 w 1721798"/>
                <a:gd name="connsiteY171" fmla="*/ 213511 h 622300"/>
                <a:gd name="connsiteX172" fmla="*/ 259529 w 1721798"/>
                <a:gd name="connsiteY172" fmla="*/ 210337 h 622300"/>
                <a:gd name="connsiteX173" fmla="*/ 238162 w 1721798"/>
                <a:gd name="connsiteY173" fmla="*/ 207973 h 622300"/>
                <a:gd name="connsiteX174" fmla="*/ 212688 w 1721798"/>
                <a:gd name="connsiteY174" fmla="*/ 206355 h 622300"/>
                <a:gd name="connsiteX175" fmla="*/ 185769 w 1721798"/>
                <a:gd name="connsiteY175" fmla="*/ 207973 h 622300"/>
                <a:gd name="connsiteX176" fmla="*/ 167519 w 1721798"/>
                <a:gd name="connsiteY176" fmla="*/ 209528 h 622300"/>
                <a:gd name="connsiteX177" fmla="*/ 145239 w 1721798"/>
                <a:gd name="connsiteY177" fmla="*/ 214320 h 622300"/>
                <a:gd name="connsiteX178" fmla="*/ 121438 w 1721798"/>
                <a:gd name="connsiteY178" fmla="*/ 218303 h 622300"/>
                <a:gd name="connsiteX179" fmla="*/ 97637 w 1721798"/>
                <a:gd name="connsiteY179" fmla="*/ 223841 h 622300"/>
                <a:gd name="connsiteX180" fmla="*/ 74597 w 1721798"/>
                <a:gd name="connsiteY180" fmla="*/ 229380 h 622300"/>
                <a:gd name="connsiteX181" fmla="*/ 57944 w 1721798"/>
                <a:gd name="connsiteY181" fmla="*/ 234172 h 622300"/>
                <a:gd name="connsiteX182" fmla="*/ 44484 w 1721798"/>
                <a:gd name="connsiteY182" fmla="*/ 238154 h 622300"/>
                <a:gd name="connsiteX183" fmla="*/ 40454 w 1721798"/>
                <a:gd name="connsiteY183" fmla="*/ 238901 h 622300"/>
                <a:gd name="connsiteX184" fmla="*/ 61898 w 1721798"/>
                <a:gd name="connsiteY184" fmla="*/ 186503 h 622300"/>
                <a:gd name="connsiteX185" fmla="*/ 110336 w 1721798"/>
                <a:gd name="connsiteY185" fmla="*/ 131741 h 622300"/>
                <a:gd name="connsiteX186" fmla="*/ 108739 w 1721798"/>
                <a:gd name="connsiteY186" fmla="*/ 130994 h 622300"/>
                <a:gd name="connsiteX187" fmla="*/ 102428 w 1721798"/>
                <a:gd name="connsiteY187" fmla="*/ 129376 h 622300"/>
                <a:gd name="connsiteX188" fmla="*/ 94444 w 1721798"/>
                <a:gd name="connsiteY188" fmla="*/ 126203 h 622300"/>
                <a:gd name="connsiteX189" fmla="*/ 84102 w 1721798"/>
                <a:gd name="connsiteY189" fmla="*/ 123029 h 622300"/>
                <a:gd name="connsiteX190" fmla="*/ 73000 w 1721798"/>
                <a:gd name="connsiteY190" fmla="*/ 119046 h 622300"/>
                <a:gd name="connsiteX191" fmla="*/ 63495 w 1721798"/>
                <a:gd name="connsiteY191" fmla="*/ 114317 h 622300"/>
                <a:gd name="connsiteX192" fmla="*/ 53990 w 1721798"/>
                <a:gd name="connsiteY192" fmla="*/ 109525 h 622300"/>
                <a:gd name="connsiteX193" fmla="*/ 47602 w 1721798"/>
                <a:gd name="connsiteY193" fmla="*/ 106351 h 622300"/>
                <a:gd name="connsiteX194" fmla="*/ 42051 w 1721798"/>
                <a:gd name="connsiteY194" fmla="*/ 101622 h 622300"/>
                <a:gd name="connsiteX195" fmla="*/ 34903 w 1721798"/>
                <a:gd name="connsiteY195" fmla="*/ 95274 h 622300"/>
                <a:gd name="connsiteX196" fmla="*/ 27755 w 1721798"/>
                <a:gd name="connsiteY196" fmla="*/ 88118 h 622300"/>
                <a:gd name="connsiteX197" fmla="*/ 19847 w 1721798"/>
                <a:gd name="connsiteY197" fmla="*/ 80961 h 622300"/>
                <a:gd name="connsiteX198" fmla="*/ 12699 w 1721798"/>
                <a:gd name="connsiteY198" fmla="*/ 72996 h 622300"/>
                <a:gd name="connsiteX199" fmla="*/ 6388 w 1721798"/>
                <a:gd name="connsiteY199" fmla="*/ 66648 h 622300"/>
                <a:gd name="connsiteX200" fmla="*/ 2358 w 1721798"/>
                <a:gd name="connsiteY200" fmla="*/ 61110 h 622300"/>
                <a:gd name="connsiteX201" fmla="*/ 0 w 1721798"/>
                <a:gd name="connsiteY201" fmla="*/ 57127 h 622300"/>
                <a:gd name="connsiteX202" fmla="*/ 761 w 1721798"/>
                <a:gd name="connsiteY202" fmla="*/ 55571 h 622300"/>
                <a:gd name="connsiteX203" fmla="*/ 9505 w 1721798"/>
                <a:gd name="connsiteY203" fmla="*/ 52398 h 622300"/>
                <a:gd name="connsiteX204" fmla="*/ 15893 w 1721798"/>
                <a:gd name="connsiteY204" fmla="*/ 49224 h 622300"/>
                <a:gd name="connsiteX205" fmla="*/ 23801 w 1721798"/>
                <a:gd name="connsiteY205" fmla="*/ 46050 h 622300"/>
                <a:gd name="connsiteX206" fmla="*/ 57944 w 1721798"/>
                <a:gd name="connsiteY206" fmla="*/ 32546 h 622300"/>
                <a:gd name="connsiteX207" fmla="*/ 103188 w 1721798"/>
                <a:gd name="connsiteY207" fmla="*/ 17487 h 622300"/>
                <a:gd name="connsiteX208" fmla="*/ 158775 w 1721798"/>
                <a:gd name="connsiteY208" fmla="*/ 6348 h 622300"/>
                <a:gd name="connsiteX209" fmla="*/ 180218 w 1721798"/>
                <a:gd name="connsiteY209" fmla="*/ 3983 h 622300"/>
                <a:gd name="connsiteX210" fmla="*/ 221433 w 1721798"/>
                <a:gd name="connsiteY210"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19900 w 1721798"/>
                <a:gd name="connsiteY14" fmla="*/ 34102 h 622300"/>
                <a:gd name="connsiteX15" fmla="*/ 430242 w 1721798"/>
                <a:gd name="connsiteY15" fmla="*/ 41259 h 622300"/>
                <a:gd name="connsiteX16" fmla="*/ 436554 w 1721798"/>
                <a:gd name="connsiteY16" fmla="*/ 47606 h 622300"/>
                <a:gd name="connsiteX17" fmla="*/ 450011 w 1721798"/>
                <a:gd name="connsiteY17" fmla="*/ 96101 h 622300"/>
                <a:gd name="connsiteX18" fmla="*/ 454043 w 1721798"/>
                <a:gd name="connsiteY18" fmla="*/ 148419 h 622300"/>
                <a:gd name="connsiteX19" fmla="*/ 415946 w 1721798"/>
                <a:gd name="connsiteY19" fmla="*/ 329383 h 622300"/>
                <a:gd name="connsiteX20" fmla="*/ 1162051 w 1721798"/>
                <a:gd name="connsiteY20" fmla="*/ 80963 h 622300"/>
                <a:gd name="connsiteX21" fmla="*/ 1271735 w 1721798"/>
                <a:gd name="connsiteY21" fmla="*/ 88251 h 622300"/>
                <a:gd name="connsiteX22" fmla="*/ 1285261 w 1721798"/>
                <a:gd name="connsiteY22" fmla="*/ 91422 h 622300"/>
                <a:gd name="connsiteX23" fmla="*/ 1301121 w 1721798"/>
                <a:gd name="connsiteY23" fmla="*/ 93787 h 622300"/>
                <a:gd name="connsiteX24" fmla="*/ 1349539 w 1721798"/>
                <a:gd name="connsiteY24" fmla="*/ 103298 h 622300"/>
                <a:gd name="connsiteX25" fmla="*/ 1365399 w 1721798"/>
                <a:gd name="connsiteY25" fmla="*/ 106519 h 622300"/>
                <a:gd name="connsiteX26" fmla="*/ 1407472 w 1721798"/>
                <a:gd name="connsiteY26" fmla="*/ 116835 h 622300"/>
                <a:gd name="connsiteX27" fmla="*/ 1417766 w 1721798"/>
                <a:gd name="connsiteY27" fmla="*/ 119200 h 622300"/>
                <a:gd name="connsiteX28" fmla="*/ 1436020 w 1721798"/>
                <a:gd name="connsiteY28" fmla="*/ 126346 h 622300"/>
                <a:gd name="connsiteX29" fmla="*/ 1465406 w 1721798"/>
                <a:gd name="connsiteY29" fmla="*/ 141443 h 622300"/>
                <a:gd name="connsiteX30" fmla="*/ 1476538 w 1721798"/>
                <a:gd name="connsiteY30" fmla="*/ 148539 h 622300"/>
                <a:gd name="connsiteX31" fmla="*/ 1486054 w 1721798"/>
                <a:gd name="connsiteY31" fmla="*/ 157295 h 622300"/>
                <a:gd name="connsiteX32" fmla="*/ 1500358 w 1721798"/>
                <a:gd name="connsiteY32" fmla="*/ 172393 h 622300"/>
                <a:gd name="connsiteX33" fmla="*/ 1506702 w 1721798"/>
                <a:gd name="connsiteY33" fmla="*/ 178733 h 622300"/>
                <a:gd name="connsiteX34" fmla="*/ 1516996 w 1721798"/>
                <a:gd name="connsiteY34" fmla="*/ 193831 h 622300"/>
                <a:gd name="connsiteX35" fmla="*/ 1523340 w 1721798"/>
                <a:gd name="connsiteY35" fmla="*/ 208877 h 622300"/>
                <a:gd name="connsiteX36" fmla="*/ 1524178 w 1721798"/>
                <a:gd name="connsiteY36" fmla="*/ 227145 h 622300"/>
                <a:gd name="connsiteX37" fmla="*/ 1516996 w 1721798"/>
                <a:gd name="connsiteY37" fmla="*/ 247778 h 622300"/>
                <a:gd name="connsiteX38" fmla="*/ 1510652 w 1721798"/>
                <a:gd name="connsiteY38" fmla="*/ 258094 h 622300"/>
                <a:gd name="connsiteX39" fmla="*/ 1503530 w 1721798"/>
                <a:gd name="connsiteY39" fmla="*/ 269216 h 622300"/>
                <a:gd name="connsiteX40" fmla="*/ 1497186 w 1721798"/>
                <a:gd name="connsiteY40" fmla="*/ 280337 h 622300"/>
                <a:gd name="connsiteX41" fmla="*/ 1489226 w 1721798"/>
                <a:gd name="connsiteY41" fmla="*/ 291459 h 622300"/>
                <a:gd name="connsiteX42" fmla="*/ 1482882 w 1721798"/>
                <a:gd name="connsiteY42" fmla="*/ 300165 h 622300"/>
                <a:gd name="connsiteX43" fmla="*/ 1478932 w 1721798"/>
                <a:gd name="connsiteY43" fmla="*/ 308116 h 622300"/>
                <a:gd name="connsiteX44" fmla="*/ 1474922 w 1721798"/>
                <a:gd name="connsiteY44" fmla="*/ 312091 h 622300"/>
                <a:gd name="connsiteX45" fmla="*/ 1474144 w 1721798"/>
                <a:gd name="connsiteY45" fmla="*/ 314457 h 622300"/>
                <a:gd name="connsiteX46" fmla="*/ 1475760 w 1721798"/>
                <a:gd name="connsiteY46" fmla="*/ 314457 h 622300"/>
                <a:gd name="connsiteX47" fmla="*/ 1481266 w 1721798"/>
                <a:gd name="connsiteY47" fmla="*/ 312091 h 622300"/>
                <a:gd name="connsiteX48" fmla="*/ 1489226 w 1721798"/>
                <a:gd name="connsiteY48" fmla="*/ 311286 h 622300"/>
                <a:gd name="connsiteX49" fmla="*/ 1499520 w 1721798"/>
                <a:gd name="connsiteY49" fmla="*/ 309676 h 622300"/>
                <a:gd name="connsiteX50" fmla="*/ 1511430 w 1721798"/>
                <a:gd name="connsiteY50" fmla="*/ 308921 h 622300"/>
                <a:gd name="connsiteX51" fmla="*/ 1524178 w 1721798"/>
                <a:gd name="connsiteY51" fmla="*/ 307311 h 622300"/>
                <a:gd name="connsiteX52" fmla="*/ 1536865 w 1721798"/>
                <a:gd name="connsiteY52" fmla="*/ 307311 h 622300"/>
                <a:gd name="connsiteX53" fmla="*/ 1551169 w 1721798"/>
                <a:gd name="connsiteY53" fmla="*/ 307311 h 622300"/>
                <a:gd name="connsiteX54" fmla="*/ 1560685 w 1721798"/>
                <a:gd name="connsiteY54" fmla="*/ 308116 h 622300"/>
                <a:gd name="connsiteX55" fmla="*/ 1572595 w 1721798"/>
                <a:gd name="connsiteY55" fmla="*/ 309676 h 622300"/>
                <a:gd name="connsiteX56" fmla="*/ 1585283 w 1721798"/>
                <a:gd name="connsiteY56" fmla="*/ 311286 h 622300"/>
                <a:gd name="connsiteX57" fmla="*/ 1599587 w 1721798"/>
                <a:gd name="connsiteY57" fmla="*/ 315262 h 622300"/>
                <a:gd name="connsiteX58" fmla="*/ 1613053 w 1721798"/>
                <a:gd name="connsiteY58" fmla="*/ 318432 h 622300"/>
                <a:gd name="connsiteX59" fmla="*/ 1627357 w 1721798"/>
                <a:gd name="connsiteY59" fmla="*/ 322408 h 622300"/>
                <a:gd name="connsiteX60" fmla="*/ 1641601 w 1721798"/>
                <a:gd name="connsiteY60" fmla="*/ 327138 h 622300"/>
                <a:gd name="connsiteX61" fmla="*/ 1655905 w 1721798"/>
                <a:gd name="connsiteY61" fmla="*/ 330309 h 622300"/>
                <a:gd name="connsiteX62" fmla="*/ 1668593 w 1721798"/>
                <a:gd name="connsiteY62" fmla="*/ 335089 h 622300"/>
                <a:gd name="connsiteX63" fmla="*/ 1681340 w 1721798"/>
                <a:gd name="connsiteY63" fmla="*/ 339065 h 622300"/>
                <a:gd name="connsiteX64" fmla="*/ 1692412 w 1721798"/>
                <a:gd name="connsiteY64" fmla="*/ 343846 h 622300"/>
                <a:gd name="connsiteX65" fmla="*/ 1702766 w 1721798"/>
                <a:gd name="connsiteY65" fmla="*/ 346211 h 622300"/>
                <a:gd name="connsiteX66" fmla="*/ 1710666 w 1721798"/>
                <a:gd name="connsiteY66" fmla="*/ 348576 h 622300"/>
                <a:gd name="connsiteX67" fmla="*/ 1716232 w 1721798"/>
                <a:gd name="connsiteY67" fmla="*/ 351747 h 622300"/>
                <a:gd name="connsiteX68" fmla="*/ 1721020 w 1721798"/>
                <a:gd name="connsiteY68" fmla="*/ 352552 h 622300"/>
                <a:gd name="connsiteX69" fmla="*/ 1721798 w 1721798"/>
                <a:gd name="connsiteY69" fmla="*/ 353357 h 622300"/>
                <a:gd name="connsiteX70" fmla="*/ 1596415 w 1721798"/>
                <a:gd name="connsiteY70" fmla="*/ 408914 h 622300"/>
                <a:gd name="connsiteX71" fmla="*/ 1697200 w 1721798"/>
                <a:gd name="connsiteY71" fmla="*/ 506543 h 622300"/>
                <a:gd name="connsiteX72" fmla="*/ 1695584 w 1721798"/>
                <a:gd name="connsiteY72" fmla="*/ 506543 h 622300"/>
                <a:gd name="connsiteX73" fmla="*/ 1690018 w 1721798"/>
                <a:gd name="connsiteY73" fmla="*/ 504932 h 622300"/>
                <a:gd name="connsiteX74" fmla="*/ 1682118 w 1721798"/>
                <a:gd name="connsiteY74" fmla="*/ 503372 h 622300"/>
                <a:gd name="connsiteX75" fmla="*/ 1671765 w 1721798"/>
                <a:gd name="connsiteY75" fmla="*/ 501762 h 622300"/>
                <a:gd name="connsiteX76" fmla="*/ 1659915 w 1721798"/>
                <a:gd name="connsiteY76" fmla="*/ 498592 h 622300"/>
                <a:gd name="connsiteX77" fmla="*/ 1644833 w 1721798"/>
                <a:gd name="connsiteY77" fmla="*/ 496226 h 622300"/>
                <a:gd name="connsiteX78" fmla="*/ 1630529 w 1721798"/>
                <a:gd name="connsiteY78" fmla="*/ 493056 h 622300"/>
                <a:gd name="connsiteX79" fmla="*/ 1614669 w 1721798"/>
                <a:gd name="connsiteY79" fmla="*/ 490691 h 622300"/>
                <a:gd name="connsiteX80" fmla="*/ 1599587 w 1721798"/>
                <a:gd name="connsiteY80" fmla="*/ 488275 h 622300"/>
                <a:gd name="connsiteX81" fmla="*/ 1583667 w 1721798"/>
                <a:gd name="connsiteY81" fmla="*/ 485105 h 622300"/>
                <a:gd name="connsiteX82" fmla="*/ 1569423 w 1721798"/>
                <a:gd name="connsiteY82" fmla="*/ 482740 h 622300"/>
                <a:gd name="connsiteX83" fmla="*/ 1555119 w 1721798"/>
                <a:gd name="connsiteY83" fmla="*/ 480374 h 622300"/>
                <a:gd name="connsiteX84" fmla="*/ 1543209 w 1721798"/>
                <a:gd name="connsiteY84" fmla="*/ 478764 h 622300"/>
                <a:gd name="connsiteX85" fmla="*/ 1533693 w 1721798"/>
                <a:gd name="connsiteY85" fmla="*/ 477959 h 622300"/>
                <a:gd name="connsiteX86" fmla="*/ 1525734 w 1721798"/>
                <a:gd name="connsiteY86" fmla="*/ 477154 h 622300"/>
                <a:gd name="connsiteX87" fmla="*/ 1521784 w 1721798"/>
                <a:gd name="connsiteY87" fmla="*/ 477154 h 622300"/>
                <a:gd name="connsiteX88" fmla="*/ 1512268 w 1721798"/>
                <a:gd name="connsiteY88" fmla="*/ 477959 h 622300"/>
                <a:gd name="connsiteX89" fmla="*/ 1497964 w 1721798"/>
                <a:gd name="connsiteY89" fmla="*/ 479569 h 622300"/>
                <a:gd name="connsiteX90" fmla="*/ 1479710 w 1721798"/>
                <a:gd name="connsiteY90" fmla="*/ 481129 h 622300"/>
                <a:gd name="connsiteX91" fmla="*/ 1459062 w 1721798"/>
                <a:gd name="connsiteY91" fmla="*/ 484300 h 622300"/>
                <a:gd name="connsiteX92" fmla="*/ 1437636 w 1721798"/>
                <a:gd name="connsiteY92" fmla="*/ 488275 h 622300"/>
                <a:gd name="connsiteX93" fmla="*/ 1416210 w 1721798"/>
                <a:gd name="connsiteY93" fmla="*/ 493056 h 622300"/>
                <a:gd name="connsiteX94" fmla="*/ 1397956 w 1721798"/>
                <a:gd name="connsiteY94" fmla="*/ 498592 h 622300"/>
                <a:gd name="connsiteX95" fmla="*/ 1383653 w 1721798"/>
                <a:gd name="connsiteY95" fmla="*/ 506543 h 622300"/>
                <a:gd name="connsiteX96" fmla="*/ 1370965 w 1721798"/>
                <a:gd name="connsiteY96" fmla="*/ 514494 h 622300"/>
                <a:gd name="connsiteX97" fmla="*/ 1357439 w 1721798"/>
                <a:gd name="connsiteY97" fmla="*/ 521640 h 622300"/>
                <a:gd name="connsiteX98" fmla="*/ 1344751 w 1721798"/>
                <a:gd name="connsiteY98" fmla="*/ 529541 h 622300"/>
                <a:gd name="connsiteX99" fmla="*/ 1332063 w 1721798"/>
                <a:gd name="connsiteY99" fmla="*/ 537492 h 622300"/>
                <a:gd name="connsiteX100" fmla="*/ 1318597 w 1721798"/>
                <a:gd name="connsiteY100" fmla="*/ 544638 h 622300"/>
                <a:gd name="connsiteX101" fmla="*/ 1305071 w 1721798"/>
                <a:gd name="connsiteY101" fmla="*/ 551784 h 622300"/>
                <a:gd name="connsiteX102" fmla="*/ 1290767 w 1721798"/>
                <a:gd name="connsiteY102" fmla="*/ 559735 h 622300"/>
                <a:gd name="connsiteX103" fmla="*/ 1277301 w 1721798"/>
                <a:gd name="connsiteY103" fmla="*/ 567686 h 622300"/>
                <a:gd name="connsiteX104" fmla="*/ 1267785 w 1721798"/>
                <a:gd name="connsiteY104" fmla="*/ 571611 h 622300"/>
                <a:gd name="connsiteX105" fmla="*/ 1256653 w 1721798"/>
                <a:gd name="connsiteY105" fmla="*/ 575587 h 622300"/>
                <a:gd name="connsiteX106" fmla="*/ 1242350 w 1721798"/>
                <a:gd name="connsiteY106" fmla="*/ 579563 h 622300"/>
                <a:gd name="connsiteX107" fmla="*/ 1227268 w 1721798"/>
                <a:gd name="connsiteY107" fmla="*/ 581928 h 622300"/>
                <a:gd name="connsiteX108" fmla="*/ 1209852 w 1721798"/>
                <a:gd name="connsiteY108" fmla="*/ 583538 h 622300"/>
                <a:gd name="connsiteX109" fmla="*/ 1191598 w 1721798"/>
                <a:gd name="connsiteY109" fmla="*/ 583538 h 622300"/>
                <a:gd name="connsiteX110" fmla="*/ 1170950 w 1721798"/>
                <a:gd name="connsiteY110" fmla="*/ 581928 h 622300"/>
                <a:gd name="connsiteX111" fmla="*/ 1151080 w 1721798"/>
                <a:gd name="connsiteY111" fmla="*/ 578003 h 622300"/>
                <a:gd name="connsiteX112" fmla="*/ 1143958 w 1721798"/>
                <a:gd name="connsiteY112" fmla="*/ 574782 h 622300"/>
                <a:gd name="connsiteX113" fmla="*/ 1138392 w 1721798"/>
                <a:gd name="connsiteY113" fmla="*/ 568441 h 622300"/>
                <a:gd name="connsiteX114" fmla="*/ 1132826 w 1721798"/>
                <a:gd name="connsiteY114" fmla="*/ 559735 h 622300"/>
                <a:gd name="connsiteX115" fmla="*/ 1128876 w 1721798"/>
                <a:gd name="connsiteY115" fmla="*/ 550224 h 622300"/>
                <a:gd name="connsiteX116" fmla="*/ 1126482 w 1721798"/>
                <a:gd name="connsiteY116" fmla="*/ 539857 h 622300"/>
                <a:gd name="connsiteX117" fmla="*/ 1124926 w 1721798"/>
                <a:gd name="connsiteY117" fmla="*/ 531151 h 622300"/>
                <a:gd name="connsiteX118" fmla="*/ 1123310 w 1721798"/>
                <a:gd name="connsiteY118" fmla="*/ 522395 h 622300"/>
                <a:gd name="connsiteX119" fmla="*/ 1124926 w 1721798"/>
                <a:gd name="connsiteY119" fmla="*/ 516859 h 622300"/>
                <a:gd name="connsiteX120" fmla="*/ 1136776 w 1721798"/>
                <a:gd name="connsiteY120" fmla="*/ 482740 h 622300"/>
                <a:gd name="connsiteX121" fmla="*/ 1151080 w 1721798"/>
                <a:gd name="connsiteY121" fmla="*/ 450180 h 622300"/>
                <a:gd name="connsiteX122" fmla="*/ 1165384 w 1721798"/>
                <a:gd name="connsiteY122" fmla="*/ 420036 h 622300"/>
                <a:gd name="connsiteX123" fmla="*/ 1180466 w 1721798"/>
                <a:gd name="connsiteY123" fmla="*/ 393817 h 622300"/>
                <a:gd name="connsiteX124" fmla="*/ 1193932 w 1721798"/>
                <a:gd name="connsiteY124" fmla="*/ 372379 h 622300"/>
                <a:gd name="connsiteX125" fmla="*/ 1205064 w 1721798"/>
                <a:gd name="connsiteY125" fmla="*/ 356527 h 622300"/>
                <a:gd name="connsiteX126" fmla="*/ 1212186 w 1721798"/>
                <a:gd name="connsiteY126" fmla="*/ 345406 h 622300"/>
                <a:gd name="connsiteX127" fmla="*/ 1215358 w 1721798"/>
                <a:gd name="connsiteY127" fmla="*/ 341430 h 622300"/>
                <a:gd name="connsiteX128" fmla="*/ 1099050 w 1721798"/>
                <a:gd name="connsiteY128" fmla="*/ 340794 h 622300"/>
                <a:gd name="connsiteX129" fmla="*/ 414349 w 1721798"/>
                <a:gd name="connsiteY129" fmla="*/ 593737 h 622300"/>
                <a:gd name="connsiteX130" fmla="*/ 372299 w 1721798"/>
                <a:gd name="connsiteY130" fmla="*/ 610414 h 622300"/>
                <a:gd name="connsiteX131" fmla="*/ 360360 w 1721798"/>
                <a:gd name="connsiteY131" fmla="*/ 615144 h 622300"/>
                <a:gd name="connsiteX132" fmla="*/ 349258 w 1721798"/>
                <a:gd name="connsiteY132" fmla="*/ 619126 h 622300"/>
                <a:gd name="connsiteX133" fmla="*/ 340513 w 1721798"/>
                <a:gd name="connsiteY133" fmla="*/ 621491 h 622300"/>
                <a:gd name="connsiteX134" fmla="*/ 331769 w 1721798"/>
                <a:gd name="connsiteY134" fmla="*/ 622300 h 622300"/>
                <a:gd name="connsiteX135" fmla="*/ 325457 w 1721798"/>
                <a:gd name="connsiteY135" fmla="*/ 622300 h 622300"/>
                <a:gd name="connsiteX136" fmla="*/ 311161 w 1721798"/>
                <a:gd name="connsiteY136" fmla="*/ 619126 h 622300"/>
                <a:gd name="connsiteX137" fmla="*/ 295269 w 1721798"/>
                <a:gd name="connsiteY137" fmla="*/ 610414 h 622300"/>
                <a:gd name="connsiteX138" fmla="*/ 280213 w 1721798"/>
                <a:gd name="connsiteY138" fmla="*/ 598466 h 622300"/>
                <a:gd name="connsiteX139" fmla="*/ 263559 w 1721798"/>
                <a:gd name="connsiteY139" fmla="*/ 584215 h 622300"/>
                <a:gd name="connsiteX140" fmla="*/ 247667 w 1721798"/>
                <a:gd name="connsiteY140" fmla="*/ 566729 h 622300"/>
                <a:gd name="connsiteX141" fmla="*/ 232535 w 1721798"/>
                <a:gd name="connsiteY141" fmla="*/ 548495 h 622300"/>
                <a:gd name="connsiteX142" fmla="*/ 216718 w 1721798"/>
                <a:gd name="connsiteY142" fmla="*/ 528644 h 622300"/>
                <a:gd name="connsiteX143" fmla="*/ 202422 w 1721798"/>
                <a:gd name="connsiteY143" fmla="*/ 507237 h 622300"/>
                <a:gd name="connsiteX144" fmla="*/ 188126 w 1721798"/>
                <a:gd name="connsiteY144" fmla="*/ 487385 h 622300"/>
                <a:gd name="connsiteX145" fmla="*/ 175428 w 1721798"/>
                <a:gd name="connsiteY145" fmla="*/ 467534 h 622300"/>
                <a:gd name="connsiteX146" fmla="*/ 163489 w 1721798"/>
                <a:gd name="connsiteY146" fmla="*/ 447683 h 622300"/>
                <a:gd name="connsiteX147" fmla="*/ 153984 w 1721798"/>
                <a:gd name="connsiteY147" fmla="*/ 431005 h 622300"/>
                <a:gd name="connsiteX148" fmla="*/ 145239 w 1721798"/>
                <a:gd name="connsiteY148" fmla="*/ 415945 h 622300"/>
                <a:gd name="connsiteX149" fmla="*/ 138928 w 1721798"/>
                <a:gd name="connsiteY149" fmla="*/ 403997 h 622300"/>
                <a:gd name="connsiteX150" fmla="*/ 134137 w 1721798"/>
                <a:gd name="connsiteY150" fmla="*/ 395285 h 622300"/>
                <a:gd name="connsiteX151" fmla="*/ 132540 w 1721798"/>
                <a:gd name="connsiteY151" fmla="*/ 390556 h 622300"/>
                <a:gd name="connsiteX152" fmla="*/ 133377 w 1721798"/>
                <a:gd name="connsiteY152" fmla="*/ 384146 h 622300"/>
                <a:gd name="connsiteX153" fmla="*/ 137331 w 1721798"/>
                <a:gd name="connsiteY153" fmla="*/ 373069 h 622300"/>
                <a:gd name="connsiteX154" fmla="*/ 143642 w 1721798"/>
                <a:gd name="connsiteY154" fmla="*/ 361183 h 622300"/>
                <a:gd name="connsiteX155" fmla="*/ 151627 w 1721798"/>
                <a:gd name="connsiteY155" fmla="*/ 347679 h 622300"/>
                <a:gd name="connsiteX156" fmla="*/ 161892 w 1721798"/>
                <a:gd name="connsiteY156" fmla="*/ 334175 h 622300"/>
                <a:gd name="connsiteX157" fmla="*/ 170637 w 1721798"/>
                <a:gd name="connsiteY157" fmla="*/ 320671 h 622300"/>
                <a:gd name="connsiteX158" fmla="*/ 180218 w 1721798"/>
                <a:gd name="connsiteY158" fmla="*/ 311150 h 622300"/>
                <a:gd name="connsiteX159" fmla="*/ 187290 w 1721798"/>
                <a:gd name="connsiteY159" fmla="*/ 303994 h 622300"/>
                <a:gd name="connsiteX160" fmla="*/ 207973 w 1721798"/>
                <a:gd name="connsiteY160" fmla="*/ 288934 h 622300"/>
                <a:gd name="connsiteX161" fmla="*/ 228580 w 1721798"/>
                <a:gd name="connsiteY161" fmla="*/ 274621 h 622300"/>
                <a:gd name="connsiteX162" fmla="*/ 250024 w 1721798"/>
                <a:gd name="connsiteY162" fmla="*/ 260370 h 622300"/>
                <a:gd name="connsiteX163" fmla="*/ 269871 w 1721798"/>
                <a:gd name="connsiteY163" fmla="*/ 247675 h 622300"/>
                <a:gd name="connsiteX164" fmla="*/ 287360 w 1721798"/>
                <a:gd name="connsiteY164" fmla="*/ 238154 h 622300"/>
                <a:gd name="connsiteX165" fmla="*/ 300820 w 1721798"/>
                <a:gd name="connsiteY165" fmla="*/ 229380 h 622300"/>
                <a:gd name="connsiteX166" fmla="*/ 310325 w 1721798"/>
                <a:gd name="connsiteY166" fmla="*/ 223841 h 622300"/>
                <a:gd name="connsiteX167" fmla="*/ 313519 w 1721798"/>
                <a:gd name="connsiteY167" fmla="*/ 222223 h 622300"/>
                <a:gd name="connsiteX168" fmla="*/ 311161 w 1721798"/>
                <a:gd name="connsiteY168" fmla="*/ 221477 h 622300"/>
                <a:gd name="connsiteX169" fmla="*/ 304774 w 1721798"/>
                <a:gd name="connsiteY169" fmla="*/ 219859 h 622300"/>
                <a:gd name="connsiteX170" fmla="*/ 293672 w 1721798"/>
                <a:gd name="connsiteY170" fmla="*/ 216685 h 622300"/>
                <a:gd name="connsiteX171" fmla="*/ 277779 w 1721798"/>
                <a:gd name="connsiteY171" fmla="*/ 213511 h 622300"/>
                <a:gd name="connsiteX172" fmla="*/ 259529 w 1721798"/>
                <a:gd name="connsiteY172" fmla="*/ 210337 h 622300"/>
                <a:gd name="connsiteX173" fmla="*/ 238162 w 1721798"/>
                <a:gd name="connsiteY173" fmla="*/ 207973 h 622300"/>
                <a:gd name="connsiteX174" fmla="*/ 212688 w 1721798"/>
                <a:gd name="connsiteY174" fmla="*/ 206355 h 622300"/>
                <a:gd name="connsiteX175" fmla="*/ 185769 w 1721798"/>
                <a:gd name="connsiteY175" fmla="*/ 207973 h 622300"/>
                <a:gd name="connsiteX176" fmla="*/ 167519 w 1721798"/>
                <a:gd name="connsiteY176" fmla="*/ 209528 h 622300"/>
                <a:gd name="connsiteX177" fmla="*/ 145239 w 1721798"/>
                <a:gd name="connsiteY177" fmla="*/ 214320 h 622300"/>
                <a:gd name="connsiteX178" fmla="*/ 121438 w 1721798"/>
                <a:gd name="connsiteY178" fmla="*/ 218303 h 622300"/>
                <a:gd name="connsiteX179" fmla="*/ 97637 w 1721798"/>
                <a:gd name="connsiteY179" fmla="*/ 223841 h 622300"/>
                <a:gd name="connsiteX180" fmla="*/ 74597 w 1721798"/>
                <a:gd name="connsiteY180" fmla="*/ 229380 h 622300"/>
                <a:gd name="connsiteX181" fmla="*/ 57944 w 1721798"/>
                <a:gd name="connsiteY181" fmla="*/ 234172 h 622300"/>
                <a:gd name="connsiteX182" fmla="*/ 44484 w 1721798"/>
                <a:gd name="connsiteY182" fmla="*/ 238154 h 622300"/>
                <a:gd name="connsiteX183" fmla="*/ 40454 w 1721798"/>
                <a:gd name="connsiteY183" fmla="*/ 238901 h 622300"/>
                <a:gd name="connsiteX184" fmla="*/ 61898 w 1721798"/>
                <a:gd name="connsiteY184" fmla="*/ 186503 h 622300"/>
                <a:gd name="connsiteX185" fmla="*/ 110336 w 1721798"/>
                <a:gd name="connsiteY185" fmla="*/ 131741 h 622300"/>
                <a:gd name="connsiteX186" fmla="*/ 108739 w 1721798"/>
                <a:gd name="connsiteY186" fmla="*/ 130994 h 622300"/>
                <a:gd name="connsiteX187" fmla="*/ 102428 w 1721798"/>
                <a:gd name="connsiteY187" fmla="*/ 129376 h 622300"/>
                <a:gd name="connsiteX188" fmla="*/ 94444 w 1721798"/>
                <a:gd name="connsiteY188" fmla="*/ 126203 h 622300"/>
                <a:gd name="connsiteX189" fmla="*/ 84102 w 1721798"/>
                <a:gd name="connsiteY189" fmla="*/ 123029 h 622300"/>
                <a:gd name="connsiteX190" fmla="*/ 73000 w 1721798"/>
                <a:gd name="connsiteY190" fmla="*/ 119046 h 622300"/>
                <a:gd name="connsiteX191" fmla="*/ 63495 w 1721798"/>
                <a:gd name="connsiteY191" fmla="*/ 114317 h 622300"/>
                <a:gd name="connsiteX192" fmla="*/ 53990 w 1721798"/>
                <a:gd name="connsiteY192" fmla="*/ 109525 h 622300"/>
                <a:gd name="connsiteX193" fmla="*/ 47602 w 1721798"/>
                <a:gd name="connsiteY193" fmla="*/ 106351 h 622300"/>
                <a:gd name="connsiteX194" fmla="*/ 42051 w 1721798"/>
                <a:gd name="connsiteY194" fmla="*/ 101622 h 622300"/>
                <a:gd name="connsiteX195" fmla="*/ 34903 w 1721798"/>
                <a:gd name="connsiteY195" fmla="*/ 95274 h 622300"/>
                <a:gd name="connsiteX196" fmla="*/ 27755 w 1721798"/>
                <a:gd name="connsiteY196" fmla="*/ 88118 h 622300"/>
                <a:gd name="connsiteX197" fmla="*/ 19847 w 1721798"/>
                <a:gd name="connsiteY197" fmla="*/ 80961 h 622300"/>
                <a:gd name="connsiteX198" fmla="*/ 12699 w 1721798"/>
                <a:gd name="connsiteY198" fmla="*/ 72996 h 622300"/>
                <a:gd name="connsiteX199" fmla="*/ 6388 w 1721798"/>
                <a:gd name="connsiteY199" fmla="*/ 66648 h 622300"/>
                <a:gd name="connsiteX200" fmla="*/ 2358 w 1721798"/>
                <a:gd name="connsiteY200" fmla="*/ 61110 h 622300"/>
                <a:gd name="connsiteX201" fmla="*/ 0 w 1721798"/>
                <a:gd name="connsiteY201" fmla="*/ 57127 h 622300"/>
                <a:gd name="connsiteX202" fmla="*/ 761 w 1721798"/>
                <a:gd name="connsiteY202" fmla="*/ 55571 h 622300"/>
                <a:gd name="connsiteX203" fmla="*/ 15893 w 1721798"/>
                <a:gd name="connsiteY203" fmla="*/ 49224 h 622300"/>
                <a:gd name="connsiteX204" fmla="*/ 23801 w 1721798"/>
                <a:gd name="connsiteY204" fmla="*/ 46050 h 622300"/>
                <a:gd name="connsiteX205" fmla="*/ 57944 w 1721798"/>
                <a:gd name="connsiteY205" fmla="*/ 32546 h 622300"/>
                <a:gd name="connsiteX206" fmla="*/ 103188 w 1721798"/>
                <a:gd name="connsiteY206" fmla="*/ 17487 h 622300"/>
                <a:gd name="connsiteX207" fmla="*/ 158775 w 1721798"/>
                <a:gd name="connsiteY207" fmla="*/ 6348 h 622300"/>
                <a:gd name="connsiteX208" fmla="*/ 180218 w 1721798"/>
                <a:gd name="connsiteY208" fmla="*/ 3983 h 622300"/>
                <a:gd name="connsiteX209" fmla="*/ 221433 w 1721798"/>
                <a:gd name="connsiteY209"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19900 w 1721798"/>
                <a:gd name="connsiteY14" fmla="*/ 34102 h 622300"/>
                <a:gd name="connsiteX15" fmla="*/ 430242 w 1721798"/>
                <a:gd name="connsiteY15" fmla="*/ 41259 h 622300"/>
                <a:gd name="connsiteX16" fmla="*/ 436554 w 1721798"/>
                <a:gd name="connsiteY16" fmla="*/ 47606 h 622300"/>
                <a:gd name="connsiteX17" fmla="*/ 450011 w 1721798"/>
                <a:gd name="connsiteY17" fmla="*/ 96101 h 622300"/>
                <a:gd name="connsiteX18" fmla="*/ 454043 w 1721798"/>
                <a:gd name="connsiteY18" fmla="*/ 148419 h 622300"/>
                <a:gd name="connsiteX19" fmla="*/ 415946 w 1721798"/>
                <a:gd name="connsiteY19" fmla="*/ 329383 h 622300"/>
                <a:gd name="connsiteX20" fmla="*/ 1162051 w 1721798"/>
                <a:gd name="connsiteY20" fmla="*/ 80963 h 622300"/>
                <a:gd name="connsiteX21" fmla="*/ 1271735 w 1721798"/>
                <a:gd name="connsiteY21" fmla="*/ 88251 h 622300"/>
                <a:gd name="connsiteX22" fmla="*/ 1285261 w 1721798"/>
                <a:gd name="connsiteY22" fmla="*/ 91422 h 622300"/>
                <a:gd name="connsiteX23" fmla="*/ 1301121 w 1721798"/>
                <a:gd name="connsiteY23" fmla="*/ 93787 h 622300"/>
                <a:gd name="connsiteX24" fmla="*/ 1349539 w 1721798"/>
                <a:gd name="connsiteY24" fmla="*/ 103298 h 622300"/>
                <a:gd name="connsiteX25" fmla="*/ 1365399 w 1721798"/>
                <a:gd name="connsiteY25" fmla="*/ 106519 h 622300"/>
                <a:gd name="connsiteX26" fmla="*/ 1407472 w 1721798"/>
                <a:gd name="connsiteY26" fmla="*/ 116835 h 622300"/>
                <a:gd name="connsiteX27" fmla="*/ 1417766 w 1721798"/>
                <a:gd name="connsiteY27" fmla="*/ 119200 h 622300"/>
                <a:gd name="connsiteX28" fmla="*/ 1436020 w 1721798"/>
                <a:gd name="connsiteY28" fmla="*/ 126346 h 622300"/>
                <a:gd name="connsiteX29" fmla="*/ 1465406 w 1721798"/>
                <a:gd name="connsiteY29" fmla="*/ 141443 h 622300"/>
                <a:gd name="connsiteX30" fmla="*/ 1476538 w 1721798"/>
                <a:gd name="connsiteY30" fmla="*/ 148539 h 622300"/>
                <a:gd name="connsiteX31" fmla="*/ 1486054 w 1721798"/>
                <a:gd name="connsiteY31" fmla="*/ 157295 h 622300"/>
                <a:gd name="connsiteX32" fmla="*/ 1500358 w 1721798"/>
                <a:gd name="connsiteY32" fmla="*/ 172393 h 622300"/>
                <a:gd name="connsiteX33" fmla="*/ 1506702 w 1721798"/>
                <a:gd name="connsiteY33" fmla="*/ 178733 h 622300"/>
                <a:gd name="connsiteX34" fmla="*/ 1516996 w 1721798"/>
                <a:gd name="connsiteY34" fmla="*/ 193831 h 622300"/>
                <a:gd name="connsiteX35" fmla="*/ 1523340 w 1721798"/>
                <a:gd name="connsiteY35" fmla="*/ 208877 h 622300"/>
                <a:gd name="connsiteX36" fmla="*/ 1524178 w 1721798"/>
                <a:gd name="connsiteY36" fmla="*/ 227145 h 622300"/>
                <a:gd name="connsiteX37" fmla="*/ 1516996 w 1721798"/>
                <a:gd name="connsiteY37" fmla="*/ 247778 h 622300"/>
                <a:gd name="connsiteX38" fmla="*/ 1510652 w 1721798"/>
                <a:gd name="connsiteY38" fmla="*/ 258094 h 622300"/>
                <a:gd name="connsiteX39" fmla="*/ 1503530 w 1721798"/>
                <a:gd name="connsiteY39" fmla="*/ 269216 h 622300"/>
                <a:gd name="connsiteX40" fmla="*/ 1497186 w 1721798"/>
                <a:gd name="connsiteY40" fmla="*/ 280337 h 622300"/>
                <a:gd name="connsiteX41" fmla="*/ 1489226 w 1721798"/>
                <a:gd name="connsiteY41" fmla="*/ 291459 h 622300"/>
                <a:gd name="connsiteX42" fmla="*/ 1482882 w 1721798"/>
                <a:gd name="connsiteY42" fmla="*/ 300165 h 622300"/>
                <a:gd name="connsiteX43" fmla="*/ 1478932 w 1721798"/>
                <a:gd name="connsiteY43" fmla="*/ 308116 h 622300"/>
                <a:gd name="connsiteX44" fmla="*/ 1474922 w 1721798"/>
                <a:gd name="connsiteY44" fmla="*/ 312091 h 622300"/>
                <a:gd name="connsiteX45" fmla="*/ 1474144 w 1721798"/>
                <a:gd name="connsiteY45" fmla="*/ 314457 h 622300"/>
                <a:gd name="connsiteX46" fmla="*/ 1475760 w 1721798"/>
                <a:gd name="connsiteY46" fmla="*/ 314457 h 622300"/>
                <a:gd name="connsiteX47" fmla="*/ 1481266 w 1721798"/>
                <a:gd name="connsiteY47" fmla="*/ 312091 h 622300"/>
                <a:gd name="connsiteX48" fmla="*/ 1489226 w 1721798"/>
                <a:gd name="connsiteY48" fmla="*/ 311286 h 622300"/>
                <a:gd name="connsiteX49" fmla="*/ 1499520 w 1721798"/>
                <a:gd name="connsiteY49" fmla="*/ 309676 h 622300"/>
                <a:gd name="connsiteX50" fmla="*/ 1511430 w 1721798"/>
                <a:gd name="connsiteY50" fmla="*/ 308921 h 622300"/>
                <a:gd name="connsiteX51" fmla="*/ 1524178 w 1721798"/>
                <a:gd name="connsiteY51" fmla="*/ 307311 h 622300"/>
                <a:gd name="connsiteX52" fmla="*/ 1536865 w 1721798"/>
                <a:gd name="connsiteY52" fmla="*/ 307311 h 622300"/>
                <a:gd name="connsiteX53" fmla="*/ 1551169 w 1721798"/>
                <a:gd name="connsiteY53" fmla="*/ 307311 h 622300"/>
                <a:gd name="connsiteX54" fmla="*/ 1560685 w 1721798"/>
                <a:gd name="connsiteY54" fmla="*/ 308116 h 622300"/>
                <a:gd name="connsiteX55" fmla="*/ 1572595 w 1721798"/>
                <a:gd name="connsiteY55" fmla="*/ 309676 h 622300"/>
                <a:gd name="connsiteX56" fmla="*/ 1585283 w 1721798"/>
                <a:gd name="connsiteY56" fmla="*/ 311286 h 622300"/>
                <a:gd name="connsiteX57" fmla="*/ 1599587 w 1721798"/>
                <a:gd name="connsiteY57" fmla="*/ 315262 h 622300"/>
                <a:gd name="connsiteX58" fmla="*/ 1613053 w 1721798"/>
                <a:gd name="connsiteY58" fmla="*/ 318432 h 622300"/>
                <a:gd name="connsiteX59" fmla="*/ 1627357 w 1721798"/>
                <a:gd name="connsiteY59" fmla="*/ 322408 h 622300"/>
                <a:gd name="connsiteX60" fmla="*/ 1641601 w 1721798"/>
                <a:gd name="connsiteY60" fmla="*/ 327138 h 622300"/>
                <a:gd name="connsiteX61" fmla="*/ 1655905 w 1721798"/>
                <a:gd name="connsiteY61" fmla="*/ 330309 h 622300"/>
                <a:gd name="connsiteX62" fmla="*/ 1668593 w 1721798"/>
                <a:gd name="connsiteY62" fmla="*/ 335089 h 622300"/>
                <a:gd name="connsiteX63" fmla="*/ 1681340 w 1721798"/>
                <a:gd name="connsiteY63" fmla="*/ 339065 h 622300"/>
                <a:gd name="connsiteX64" fmla="*/ 1692412 w 1721798"/>
                <a:gd name="connsiteY64" fmla="*/ 343846 h 622300"/>
                <a:gd name="connsiteX65" fmla="*/ 1702766 w 1721798"/>
                <a:gd name="connsiteY65" fmla="*/ 346211 h 622300"/>
                <a:gd name="connsiteX66" fmla="*/ 1710666 w 1721798"/>
                <a:gd name="connsiteY66" fmla="*/ 348576 h 622300"/>
                <a:gd name="connsiteX67" fmla="*/ 1716232 w 1721798"/>
                <a:gd name="connsiteY67" fmla="*/ 351747 h 622300"/>
                <a:gd name="connsiteX68" fmla="*/ 1721020 w 1721798"/>
                <a:gd name="connsiteY68" fmla="*/ 352552 h 622300"/>
                <a:gd name="connsiteX69" fmla="*/ 1721798 w 1721798"/>
                <a:gd name="connsiteY69" fmla="*/ 353357 h 622300"/>
                <a:gd name="connsiteX70" fmla="*/ 1596415 w 1721798"/>
                <a:gd name="connsiteY70" fmla="*/ 408914 h 622300"/>
                <a:gd name="connsiteX71" fmla="*/ 1697200 w 1721798"/>
                <a:gd name="connsiteY71" fmla="*/ 506543 h 622300"/>
                <a:gd name="connsiteX72" fmla="*/ 1695584 w 1721798"/>
                <a:gd name="connsiteY72" fmla="*/ 506543 h 622300"/>
                <a:gd name="connsiteX73" fmla="*/ 1690018 w 1721798"/>
                <a:gd name="connsiteY73" fmla="*/ 504932 h 622300"/>
                <a:gd name="connsiteX74" fmla="*/ 1682118 w 1721798"/>
                <a:gd name="connsiteY74" fmla="*/ 503372 h 622300"/>
                <a:gd name="connsiteX75" fmla="*/ 1671765 w 1721798"/>
                <a:gd name="connsiteY75" fmla="*/ 501762 h 622300"/>
                <a:gd name="connsiteX76" fmla="*/ 1659915 w 1721798"/>
                <a:gd name="connsiteY76" fmla="*/ 498592 h 622300"/>
                <a:gd name="connsiteX77" fmla="*/ 1644833 w 1721798"/>
                <a:gd name="connsiteY77" fmla="*/ 496226 h 622300"/>
                <a:gd name="connsiteX78" fmla="*/ 1630529 w 1721798"/>
                <a:gd name="connsiteY78" fmla="*/ 493056 h 622300"/>
                <a:gd name="connsiteX79" fmla="*/ 1614669 w 1721798"/>
                <a:gd name="connsiteY79" fmla="*/ 490691 h 622300"/>
                <a:gd name="connsiteX80" fmla="*/ 1599587 w 1721798"/>
                <a:gd name="connsiteY80" fmla="*/ 488275 h 622300"/>
                <a:gd name="connsiteX81" fmla="*/ 1583667 w 1721798"/>
                <a:gd name="connsiteY81" fmla="*/ 485105 h 622300"/>
                <a:gd name="connsiteX82" fmla="*/ 1569423 w 1721798"/>
                <a:gd name="connsiteY82" fmla="*/ 482740 h 622300"/>
                <a:gd name="connsiteX83" fmla="*/ 1555119 w 1721798"/>
                <a:gd name="connsiteY83" fmla="*/ 480374 h 622300"/>
                <a:gd name="connsiteX84" fmla="*/ 1543209 w 1721798"/>
                <a:gd name="connsiteY84" fmla="*/ 478764 h 622300"/>
                <a:gd name="connsiteX85" fmla="*/ 1533693 w 1721798"/>
                <a:gd name="connsiteY85" fmla="*/ 477959 h 622300"/>
                <a:gd name="connsiteX86" fmla="*/ 1525734 w 1721798"/>
                <a:gd name="connsiteY86" fmla="*/ 477154 h 622300"/>
                <a:gd name="connsiteX87" fmla="*/ 1521784 w 1721798"/>
                <a:gd name="connsiteY87" fmla="*/ 477154 h 622300"/>
                <a:gd name="connsiteX88" fmla="*/ 1512268 w 1721798"/>
                <a:gd name="connsiteY88" fmla="*/ 477959 h 622300"/>
                <a:gd name="connsiteX89" fmla="*/ 1497964 w 1721798"/>
                <a:gd name="connsiteY89" fmla="*/ 479569 h 622300"/>
                <a:gd name="connsiteX90" fmla="*/ 1479710 w 1721798"/>
                <a:gd name="connsiteY90" fmla="*/ 481129 h 622300"/>
                <a:gd name="connsiteX91" fmla="*/ 1459062 w 1721798"/>
                <a:gd name="connsiteY91" fmla="*/ 484300 h 622300"/>
                <a:gd name="connsiteX92" fmla="*/ 1437636 w 1721798"/>
                <a:gd name="connsiteY92" fmla="*/ 488275 h 622300"/>
                <a:gd name="connsiteX93" fmla="*/ 1416210 w 1721798"/>
                <a:gd name="connsiteY93" fmla="*/ 493056 h 622300"/>
                <a:gd name="connsiteX94" fmla="*/ 1397956 w 1721798"/>
                <a:gd name="connsiteY94" fmla="*/ 498592 h 622300"/>
                <a:gd name="connsiteX95" fmla="*/ 1383653 w 1721798"/>
                <a:gd name="connsiteY95" fmla="*/ 506543 h 622300"/>
                <a:gd name="connsiteX96" fmla="*/ 1370965 w 1721798"/>
                <a:gd name="connsiteY96" fmla="*/ 514494 h 622300"/>
                <a:gd name="connsiteX97" fmla="*/ 1357439 w 1721798"/>
                <a:gd name="connsiteY97" fmla="*/ 521640 h 622300"/>
                <a:gd name="connsiteX98" fmla="*/ 1344751 w 1721798"/>
                <a:gd name="connsiteY98" fmla="*/ 529541 h 622300"/>
                <a:gd name="connsiteX99" fmla="*/ 1332063 w 1721798"/>
                <a:gd name="connsiteY99" fmla="*/ 537492 h 622300"/>
                <a:gd name="connsiteX100" fmla="*/ 1318597 w 1721798"/>
                <a:gd name="connsiteY100" fmla="*/ 544638 h 622300"/>
                <a:gd name="connsiteX101" fmla="*/ 1305071 w 1721798"/>
                <a:gd name="connsiteY101" fmla="*/ 551784 h 622300"/>
                <a:gd name="connsiteX102" fmla="*/ 1290767 w 1721798"/>
                <a:gd name="connsiteY102" fmla="*/ 559735 h 622300"/>
                <a:gd name="connsiteX103" fmla="*/ 1277301 w 1721798"/>
                <a:gd name="connsiteY103" fmla="*/ 567686 h 622300"/>
                <a:gd name="connsiteX104" fmla="*/ 1267785 w 1721798"/>
                <a:gd name="connsiteY104" fmla="*/ 571611 h 622300"/>
                <a:gd name="connsiteX105" fmla="*/ 1256653 w 1721798"/>
                <a:gd name="connsiteY105" fmla="*/ 575587 h 622300"/>
                <a:gd name="connsiteX106" fmla="*/ 1242350 w 1721798"/>
                <a:gd name="connsiteY106" fmla="*/ 579563 h 622300"/>
                <a:gd name="connsiteX107" fmla="*/ 1227268 w 1721798"/>
                <a:gd name="connsiteY107" fmla="*/ 581928 h 622300"/>
                <a:gd name="connsiteX108" fmla="*/ 1209852 w 1721798"/>
                <a:gd name="connsiteY108" fmla="*/ 583538 h 622300"/>
                <a:gd name="connsiteX109" fmla="*/ 1191598 w 1721798"/>
                <a:gd name="connsiteY109" fmla="*/ 583538 h 622300"/>
                <a:gd name="connsiteX110" fmla="*/ 1170950 w 1721798"/>
                <a:gd name="connsiteY110" fmla="*/ 581928 h 622300"/>
                <a:gd name="connsiteX111" fmla="*/ 1151080 w 1721798"/>
                <a:gd name="connsiteY111" fmla="*/ 578003 h 622300"/>
                <a:gd name="connsiteX112" fmla="*/ 1143958 w 1721798"/>
                <a:gd name="connsiteY112" fmla="*/ 574782 h 622300"/>
                <a:gd name="connsiteX113" fmla="*/ 1138392 w 1721798"/>
                <a:gd name="connsiteY113" fmla="*/ 568441 h 622300"/>
                <a:gd name="connsiteX114" fmla="*/ 1132826 w 1721798"/>
                <a:gd name="connsiteY114" fmla="*/ 559735 h 622300"/>
                <a:gd name="connsiteX115" fmla="*/ 1128876 w 1721798"/>
                <a:gd name="connsiteY115" fmla="*/ 550224 h 622300"/>
                <a:gd name="connsiteX116" fmla="*/ 1126482 w 1721798"/>
                <a:gd name="connsiteY116" fmla="*/ 539857 h 622300"/>
                <a:gd name="connsiteX117" fmla="*/ 1124926 w 1721798"/>
                <a:gd name="connsiteY117" fmla="*/ 531151 h 622300"/>
                <a:gd name="connsiteX118" fmla="*/ 1123310 w 1721798"/>
                <a:gd name="connsiteY118" fmla="*/ 522395 h 622300"/>
                <a:gd name="connsiteX119" fmla="*/ 1124926 w 1721798"/>
                <a:gd name="connsiteY119" fmla="*/ 516859 h 622300"/>
                <a:gd name="connsiteX120" fmla="*/ 1136776 w 1721798"/>
                <a:gd name="connsiteY120" fmla="*/ 482740 h 622300"/>
                <a:gd name="connsiteX121" fmla="*/ 1151080 w 1721798"/>
                <a:gd name="connsiteY121" fmla="*/ 450180 h 622300"/>
                <a:gd name="connsiteX122" fmla="*/ 1165384 w 1721798"/>
                <a:gd name="connsiteY122" fmla="*/ 420036 h 622300"/>
                <a:gd name="connsiteX123" fmla="*/ 1180466 w 1721798"/>
                <a:gd name="connsiteY123" fmla="*/ 393817 h 622300"/>
                <a:gd name="connsiteX124" fmla="*/ 1193932 w 1721798"/>
                <a:gd name="connsiteY124" fmla="*/ 372379 h 622300"/>
                <a:gd name="connsiteX125" fmla="*/ 1205064 w 1721798"/>
                <a:gd name="connsiteY125" fmla="*/ 356527 h 622300"/>
                <a:gd name="connsiteX126" fmla="*/ 1212186 w 1721798"/>
                <a:gd name="connsiteY126" fmla="*/ 345406 h 622300"/>
                <a:gd name="connsiteX127" fmla="*/ 1215358 w 1721798"/>
                <a:gd name="connsiteY127" fmla="*/ 341430 h 622300"/>
                <a:gd name="connsiteX128" fmla="*/ 1099050 w 1721798"/>
                <a:gd name="connsiteY128" fmla="*/ 340794 h 622300"/>
                <a:gd name="connsiteX129" fmla="*/ 414349 w 1721798"/>
                <a:gd name="connsiteY129" fmla="*/ 593737 h 622300"/>
                <a:gd name="connsiteX130" fmla="*/ 372299 w 1721798"/>
                <a:gd name="connsiteY130" fmla="*/ 610414 h 622300"/>
                <a:gd name="connsiteX131" fmla="*/ 360360 w 1721798"/>
                <a:gd name="connsiteY131" fmla="*/ 615144 h 622300"/>
                <a:gd name="connsiteX132" fmla="*/ 349258 w 1721798"/>
                <a:gd name="connsiteY132" fmla="*/ 619126 h 622300"/>
                <a:gd name="connsiteX133" fmla="*/ 340513 w 1721798"/>
                <a:gd name="connsiteY133" fmla="*/ 621491 h 622300"/>
                <a:gd name="connsiteX134" fmla="*/ 331769 w 1721798"/>
                <a:gd name="connsiteY134" fmla="*/ 622300 h 622300"/>
                <a:gd name="connsiteX135" fmla="*/ 325457 w 1721798"/>
                <a:gd name="connsiteY135" fmla="*/ 622300 h 622300"/>
                <a:gd name="connsiteX136" fmla="*/ 311161 w 1721798"/>
                <a:gd name="connsiteY136" fmla="*/ 619126 h 622300"/>
                <a:gd name="connsiteX137" fmla="*/ 295269 w 1721798"/>
                <a:gd name="connsiteY137" fmla="*/ 610414 h 622300"/>
                <a:gd name="connsiteX138" fmla="*/ 280213 w 1721798"/>
                <a:gd name="connsiteY138" fmla="*/ 598466 h 622300"/>
                <a:gd name="connsiteX139" fmla="*/ 263559 w 1721798"/>
                <a:gd name="connsiteY139" fmla="*/ 584215 h 622300"/>
                <a:gd name="connsiteX140" fmla="*/ 247667 w 1721798"/>
                <a:gd name="connsiteY140" fmla="*/ 566729 h 622300"/>
                <a:gd name="connsiteX141" fmla="*/ 232535 w 1721798"/>
                <a:gd name="connsiteY141" fmla="*/ 548495 h 622300"/>
                <a:gd name="connsiteX142" fmla="*/ 216718 w 1721798"/>
                <a:gd name="connsiteY142" fmla="*/ 528644 h 622300"/>
                <a:gd name="connsiteX143" fmla="*/ 202422 w 1721798"/>
                <a:gd name="connsiteY143" fmla="*/ 507237 h 622300"/>
                <a:gd name="connsiteX144" fmla="*/ 188126 w 1721798"/>
                <a:gd name="connsiteY144" fmla="*/ 487385 h 622300"/>
                <a:gd name="connsiteX145" fmla="*/ 175428 w 1721798"/>
                <a:gd name="connsiteY145" fmla="*/ 467534 h 622300"/>
                <a:gd name="connsiteX146" fmla="*/ 163489 w 1721798"/>
                <a:gd name="connsiteY146" fmla="*/ 447683 h 622300"/>
                <a:gd name="connsiteX147" fmla="*/ 153984 w 1721798"/>
                <a:gd name="connsiteY147" fmla="*/ 431005 h 622300"/>
                <a:gd name="connsiteX148" fmla="*/ 145239 w 1721798"/>
                <a:gd name="connsiteY148" fmla="*/ 415945 h 622300"/>
                <a:gd name="connsiteX149" fmla="*/ 138928 w 1721798"/>
                <a:gd name="connsiteY149" fmla="*/ 403997 h 622300"/>
                <a:gd name="connsiteX150" fmla="*/ 134137 w 1721798"/>
                <a:gd name="connsiteY150" fmla="*/ 395285 h 622300"/>
                <a:gd name="connsiteX151" fmla="*/ 132540 w 1721798"/>
                <a:gd name="connsiteY151" fmla="*/ 390556 h 622300"/>
                <a:gd name="connsiteX152" fmla="*/ 133377 w 1721798"/>
                <a:gd name="connsiteY152" fmla="*/ 384146 h 622300"/>
                <a:gd name="connsiteX153" fmla="*/ 137331 w 1721798"/>
                <a:gd name="connsiteY153" fmla="*/ 373069 h 622300"/>
                <a:gd name="connsiteX154" fmla="*/ 143642 w 1721798"/>
                <a:gd name="connsiteY154" fmla="*/ 361183 h 622300"/>
                <a:gd name="connsiteX155" fmla="*/ 151627 w 1721798"/>
                <a:gd name="connsiteY155" fmla="*/ 347679 h 622300"/>
                <a:gd name="connsiteX156" fmla="*/ 161892 w 1721798"/>
                <a:gd name="connsiteY156" fmla="*/ 334175 h 622300"/>
                <a:gd name="connsiteX157" fmla="*/ 170637 w 1721798"/>
                <a:gd name="connsiteY157" fmla="*/ 320671 h 622300"/>
                <a:gd name="connsiteX158" fmla="*/ 180218 w 1721798"/>
                <a:gd name="connsiteY158" fmla="*/ 311150 h 622300"/>
                <a:gd name="connsiteX159" fmla="*/ 187290 w 1721798"/>
                <a:gd name="connsiteY159" fmla="*/ 303994 h 622300"/>
                <a:gd name="connsiteX160" fmla="*/ 207973 w 1721798"/>
                <a:gd name="connsiteY160" fmla="*/ 288934 h 622300"/>
                <a:gd name="connsiteX161" fmla="*/ 228580 w 1721798"/>
                <a:gd name="connsiteY161" fmla="*/ 274621 h 622300"/>
                <a:gd name="connsiteX162" fmla="*/ 250024 w 1721798"/>
                <a:gd name="connsiteY162" fmla="*/ 260370 h 622300"/>
                <a:gd name="connsiteX163" fmla="*/ 269871 w 1721798"/>
                <a:gd name="connsiteY163" fmla="*/ 247675 h 622300"/>
                <a:gd name="connsiteX164" fmla="*/ 287360 w 1721798"/>
                <a:gd name="connsiteY164" fmla="*/ 238154 h 622300"/>
                <a:gd name="connsiteX165" fmla="*/ 300820 w 1721798"/>
                <a:gd name="connsiteY165" fmla="*/ 229380 h 622300"/>
                <a:gd name="connsiteX166" fmla="*/ 310325 w 1721798"/>
                <a:gd name="connsiteY166" fmla="*/ 223841 h 622300"/>
                <a:gd name="connsiteX167" fmla="*/ 313519 w 1721798"/>
                <a:gd name="connsiteY167" fmla="*/ 222223 h 622300"/>
                <a:gd name="connsiteX168" fmla="*/ 311161 w 1721798"/>
                <a:gd name="connsiteY168" fmla="*/ 221477 h 622300"/>
                <a:gd name="connsiteX169" fmla="*/ 304774 w 1721798"/>
                <a:gd name="connsiteY169" fmla="*/ 219859 h 622300"/>
                <a:gd name="connsiteX170" fmla="*/ 293672 w 1721798"/>
                <a:gd name="connsiteY170" fmla="*/ 216685 h 622300"/>
                <a:gd name="connsiteX171" fmla="*/ 277779 w 1721798"/>
                <a:gd name="connsiteY171" fmla="*/ 213511 h 622300"/>
                <a:gd name="connsiteX172" fmla="*/ 259529 w 1721798"/>
                <a:gd name="connsiteY172" fmla="*/ 210337 h 622300"/>
                <a:gd name="connsiteX173" fmla="*/ 238162 w 1721798"/>
                <a:gd name="connsiteY173" fmla="*/ 207973 h 622300"/>
                <a:gd name="connsiteX174" fmla="*/ 212688 w 1721798"/>
                <a:gd name="connsiteY174" fmla="*/ 206355 h 622300"/>
                <a:gd name="connsiteX175" fmla="*/ 185769 w 1721798"/>
                <a:gd name="connsiteY175" fmla="*/ 207973 h 622300"/>
                <a:gd name="connsiteX176" fmla="*/ 167519 w 1721798"/>
                <a:gd name="connsiteY176" fmla="*/ 209528 h 622300"/>
                <a:gd name="connsiteX177" fmla="*/ 145239 w 1721798"/>
                <a:gd name="connsiteY177" fmla="*/ 214320 h 622300"/>
                <a:gd name="connsiteX178" fmla="*/ 121438 w 1721798"/>
                <a:gd name="connsiteY178" fmla="*/ 218303 h 622300"/>
                <a:gd name="connsiteX179" fmla="*/ 97637 w 1721798"/>
                <a:gd name="connsiteY179" fmla="*/ 223841 h 622300"/>
                <a:gd name="connsiteX180" fmla="*/ 74597 w 1721798"/>
                <a:gd name="connsiteY180" fmla="*/ 229380 h 622300"/>
                <a:gd name="connsiteX181" fmla="*/ 57944 w 1721798"/>
                <a:gd name="connsiteY181" fmla="*/ 234172 h 622300"/>
                <a:gd name="connsiteX182" fmla="*/ 44484 w 1721798"/>
                <a:gd name="connsiteY182" fmla="*/ 238154 h 622300"/>
                <a:gd name="connsiteX183" fmla="*/ 40454 w 1721798"/>
                <a:gd name="connsiteY183" fmla="*/ 238901 h 622300"/>
                <a:gd name="connsiteX184" fmla="*/ 61898 w 1721798"/>
                <a:gd name="connsiteY184" fmla="*/ 186503 h 622300"/>
                <a:gd name="connsiteX185" fmla="*/ 110336 w 1721798"/>
                <a:gd name="connsiteY185" fmla="*/ 131741 h 622300"/>
                <a:gd name="connsiteX186" fmla="*/ 108739 w 1721798"/>
                <a:gd name="connsiteY186" fmla="*/ 130994 h 622300"/>
                <a:gd name="connsiteX187" fmla="*/ 102428 w 1721798"/>
                <a:gd name="connsiteY187" fmla="*/ 129376 h 622300"/>
                <a:gd name="connsiteX188" fmla="*/ 94444 w 1721798"/>
                <a:gd name="connsiteY188" fmla="*/ 126203 h 622300"/>
                <a:gd name="connsiteX189" fmla="*/ 84102 w 1721798"/>
                <a:gd name="connsiteY189" fmla="*/ 123029 h 622300"/>
                <a:gd name="connsiteX190" fmla="*/ 73000 w 1721798"/>
                <a:gd name="connsiteY190" fmla="*/ 119046 h 622300"/>
                <a:gd name="connsiteX191" fmla="*/ 63495 w 1721798"/>
                <a:gd name="connsiteY191" fmla="*/ 114317 h 622300"/>
                <a:gd name="connsiteX192" fmla="*/ 53990 w 1721798"/>
                <a:gd name="connsiteY192" fmla="*/ 109525 h 622300"/>
                <a:gd name="connsiteX193" fmla="*/ 47602 w 1721798"/>
                <a:gd name="connsiteY193" fmla="*/ 106351 h 622300"/>
                <a:gd name="connsiteX194" fmla="*/ 42051 w 1721798"/>
                <a:gd name="connsiteY194" fmla="*/ 101622 h 622300"/>
                <a:gd name="connsiteX195" fmla="*/ 34903 w 1721798"/>
                <a:gd name="connsiteY195" fmla="*/ 95274 h 622300"/>
                <a:gd name="connsiteX196" fmla="*/ 27755 w 1721798"/>
                <a:gd name="connsiteY196" fmla="*/ 88118 h 622300"/>
                <a:gd name="connsiteX197" fmla="*/ 19847 w 1721798"/>
                <a:gd name="connsiteY197" fmla="*/ 80961 h 622300"/>
                <a:gd name="connsiteX198" fmla="*/ 12699 w 1721798"/>
                <a:gd name="connsiteY198" fmla="*/ 72996 h 622300"/>
                <a:gd name="connsiteX199" fmla="*/ 6388 w 1721798"/>
                <a:gd name="connsiteY199" fmla="*/ 66648 h 622300"/>
                <a:gd name="connsiteX200" fmla="*/ 2358 w 1721798"/>
                <a:gd name="connsiteY200" fmla="*/ 61110 h 622300"/>
                <a:gd name="connsiteX201" fmla="*/ 0 w 1721798"/>
                <a:gd name="connsiteY201" fmla="*/ 57127 h 622300"/>
                <a:gd name="connsiteX202" fmla="*/ 761 w 1721798"/>
                <a:gd name="connsiteY202" fmla="*/ 55571 h 622300"/>
                <a:gd name="connsiteX203" fmla="*/ 23801 w 1721798"/>
                <a:gd name="connsiteY203" fmla="*/ 46050 h 622300"/>
                <a:gd name="connsiteX204" fmla="*/ 57944 w 1721798"/>
                <a:gd name="connsiteY204" fmla="*/ 32546 h 622300"/>
                <a:gd name="connsiteX205" fmla="*/ 103188 w 1721798"/>
                <a:gd name="connsiteY205" fmla="*/ 17487 h 622300"/>
                <a:gd name="connsiteX206" fmla="*/ 158775 w 1721798"/>
                <a:gd name="connsiteY206" fmla="*/ 6348 h 622300"/>
                <a:gd name="connsiteX207" fmla="*/ 180218 w 1721798"/>
                <a:gd name="connsiteY207" fmla="*/ 3983 h 622300"/>
                <a:gd name="connsiteX208" fmla="*/ 221433 w 1721798"/>
                <a:gd name="connsiteY208"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19900 w 1721798"/>
                <a:gd name="connsiteY14" fmla="*/ 34102 h 622300"/>
                <a:gd name="connsiteX15" fmla="*/ 430242 w 1721798"/>
                <a:gd name="connsiteY15" fmla="*/ 41259 h 622300"/>
                <a:gd name="connsiteX16" fmla="*/ 436554 w 1721798"/>
                <a:gd name="connsiteY16" fmla="*/ 47606 h 622300"/>
                <a:gd name="connsiteX17" fmla="*/ 450011 w 1721798"/>
                <a:gd name="connsiteY17" fmla="*/ 96101 h 622300"/>
                <a:gd name="connsiteX18" fmla="*/ 454043 w 1721798"/>
                <a:gd name="connsiteY18" fmla="*/ 148419 h 622300"/>
                <a:gd name="connsiteX19" fmla="*/ 415946 w 1721798"/>
                <a:gd name="connsiteY19" fmla="*/ 329383 h 622300"/>
                <a:gd name="connsiteX20" fmla="*/ 1162051 w 1721798"/>
                <a:gd name="connsiteY20" fmla="*/ 80963 h 622300"/>
                <a:gd name="connsiteX21" fmla="*/ 1271735 w 1721798"/>
                <a:gd name="connsiteY21" fmla="*/ 88251 h 622300"/>
                <a:gd name="connsiteX22" fmla="*/ 1285261 w 1721798"/>
                <a:gd name="connsiteY22" fmla="*/ 91422 h 622300"/>
                <a:gd name="connsiteX23" fmla="*/ 1301121 w 1721798"/>
                <a:gd name="connsiteY23" fmla="*/ 93787 h 622300"/>
                <a:gd name="connsiteX24" fmla="*/ 1349539 w 1721798"/>
                <a:gd name="connsiteY24" fmla="*/ 103298 h 622300"/>
                <a:gd name="connsiteX25" fmla="*/ 1365399 w 1721798"/>
                <a:gd name="connsiteY25" fmla="*/ 106519 h 622300"/>
                <a:gd name="connsiteX26" fmla="*/ 1407472 w 1721798"/>
                <a:gd name="connsiteY26" fmla="*/ 116835 h 622300"/>
                <a:gd name="connsiteX27" fmla="*/ 1417766 w 1721798"/>
                <a:gd name="connsiteY27" fmla="*/ 119200 h 622300"/>
                <a:gd name="connsiteX28" fmla="*/ 1436020 w 1721798"/>
                <a:gd name="connsiteY28" fmla="*/ 126346 h 622300"/>
                <a:gd name="connsiteX29" fmla="*/ 1465406 w 1721798"/>
                <a:gd name="connsiteY29" fmla="*/ 141443 h 622300"/>
                <a:gd name="connsiteX30" fmla="*/ 1476538 w 1721798"/>
                <a:gd name="connsiteY30" fmla="*/ 148539 h 622300"/>
                <a:gd name="connsiteX31" fmla="*/ 1486054 w 1721798"/>
                <a:gd name="connsiteY31" fmla="*/ 157295 h 622300"/>
                <a:gd name="connsiteX32" fmla="*/ 1500358 w 1721798"/>
                <a:gd name="connsiteY32" fmla="*/ 172393 h 622300"/>
                <a:gd name="connsiteX33" fmla="*/ 1506702 w 1721798"/>
                <a:gd name="connsiteY33" fmla="*/ 178733 h 622300"/>
                <a:gd name="connsiteX34" fmla="*/ 1516996 w 1721798"/>
                <a:gd name="connsiteY34" fmla="*/ 193831 h 622300"/>
                <a:gd name="connsiteX35" fmla="*/ 1523340 w 1721798"/>
                <a:gd name="connsiteY35" fmla="*/ 208877 h 622300"/>
                <a:gd name="connsiteX36" fmla="*/ 1524178 w 1721798"/>
                <a:gd name="connsiteY36" fmla="*/ 227145 h 622300"/>
                <a:gd name="connsiteX37" fmla="*/ 1516996 w 1721798"/>
                <a:gd name="connsiteY37" fmla="*/ 247778 h 622300"/>
                <a:gd name="connsiteX38" fmla="*/ 1510652 w 1721798"/>
                <a:gd name="connsiteY38" fmla="*/ 258094 h 622300"/>
                <a:gd name="connsiteX39" fmla="*/ 1503530 w 1721798"/>
                <a:gd name="connsiteY39" fmla="*/ 269216 h 622300"/>
                <a:gd name="connsiteX40" fmla="*/ 1497186 w 1721798"/>
                <a:gd name="connsiteY40" fmla="*/ 280337 h 622300"/>
                <a:gd name="connsiteX41" fmla="*/ 1489226 w 1721798"/>
                <a:gd name="connsiteY41" fmla="*/ 291459 h 622300"/>
                <a:gd name="connsiteX42" fmla="*/ 1482882 w 1721798"/>
                <a:gd name="connsiteY42" fmla="*/ 300165 h 622300"/>
                <a:gd name="connsiteX43" fmla="*/ 1478932 w 1721798"/>
                <a:gd name="connsiteY43" fmla="*/ 308116 h 622300"/>
                <a:gd name="connsiteX44" fmla="*/ 1474922 w 1721798"/>
                <a:gd name="connsiteY44" fmla="*/ 312091 h 622300"/>
                <a:gd name="connsiteX45" fmla="*/ 1474144 w 1721798"/>
                <a:gd name="connsiteY45" fmla="*/ 314457 h 622300"/>
                <a:gd name="connsiteX46" fmla="*/ 1475760 w 1721798"/>
                <a:gd name="connsiteY46" fmla="*/ 314457 h 622300"/>
                <a:gd name="connsiteX47" fmla="*/ 1481266 w 1721798"/>
                <a:gd name="connsiteY47" fmla="*/ 312091 h 622300"/>
                <a:gd name="connsiteX48" fmla="*/ 1489226 w 1721798"/>
                <a:gd name="connsiteY48" fmla="*/ 311286 h 622300"/>
                <a:gd name="connsiteX49" fmla="*/ 1499520 w 1721798"/>
                <a:gd name="connsiteY49" fmla="*/ 309676 h 622300"/>
                <a:gd name="connsiteX50" fmla="*/ 1511430 w 1721798"/>
                <a:gd name="connsiteY50" fmla="*/ 308921 h 622300"/>
                <a:gd name="connsiteX51" fmla="*/ 1524178 w 1721798"/>
                <a:gd name="connsiteY51" fmla="*/ 307311 h 622300"/>
                <a:gd name="connsiteX52" fmla="*/ 1536865 w 1721798"/>
                <a:gd name="connsiteY52" fmla="*/ 307311 h 622300"/>
                <a:gd name="connsiteX53" fmla="*/ 1551169 w 1721798"/>
                <a:gd name="connsiteY53" fmla="*/ 307311 h 622300"/>
                <a:gd name="connsiteX54" fmla="*/ 1560685 w 1721798"/>
                <a:gd name="connsiteY54" fmla="*/ 308116 h 622300"/>
                <a:gd name="connsiteX55" fmla="*/ 1572595 w 1721798"/>
                <a:gd name="connsiteY55" fmla="*/ 309676 h 622300"/>
                <a:gd name="connsiteX56" fmla="*/ 1585283 w 1721798"/>
                <a:gd name="connsiteY56" fmla="*/ 311286 h 622300"/>
                <a:gd name="connsiteX57" fmla="*/ 1599587 w 1721798"/>
                <a:gd name="connsiteY57" fmla="*/ 315262 h 622300"/>
                <a:gd name="connsiteX58" fmla="*/ 1613053 w 1721798"/>
                <a:gd name="connsiteY58" fmla="*/ 318432 h 622300"/>
                <a:gd name="connsiteX59" fmla="*/ 1627357 w 1721798"/>
                <a:gd name="connsiteY59" fmla="*/ 322408 h 622300"/>
                <a:gd name="connsiteX60" fmla="*/ 1641601 w 1721798"/>
                <a:gd name="connsiteY60" fmla="*/ 327138 h 622300"/>
                <a:gd name="connsiteX61" fmla="*/ 1655905 w 1721798"/>
                <a:gd name="connsiteY61" fmla="*/ 330309 h 622300"/>
                <a:gd name="connsiteX62" fmla="*/ 1668593 w 1721798"/>
                <a:gd name="connsiteY62" fmla="*/ 335089 h 622300"/>
                <a:gd name="connsiteX63" fmla="*/ 1681340 w 1721798"/>
                <a:gd name="connsiteY63" fmla="*/ 339065 h 622300"/>
                <a:gd name="connsiteX64" fmla="*/ 1692412 w 1721798"/>
                <a:gd name="connsiteY64" fmla="*/ 343846 h 622300"/>
                <a:gd name="connsiteX65" fmla="*/ 1702766 w 1721798"/>
                <a:gd name="connsiteY65" fmla="*/ 346211 h 622300"/>
                <a:gd name="connsiteX66" fmla="*/ 1710666 w 1721798"/>
                <a:gd name="connsiteY66" fmla="*/ 348576 h 622300"/>
                <a:gd name="connsiteX67" fmla="*/ 1716232 w 1721798"/>
                <a:gd name="connsiteY67" fmla="*/ 351747 h 622300"/>
                <a:gd name="connsiteX68" fmla="*/ 1721020 w 1721798"/>
                <a:gd name="connsiteY68" fmla="*/ 352552 h 622300"/>
                <a:gd name="connsiteX69" fmla="*/ 1721798 w 1721798"/>
                <a:gd name="connsiteY69" fmla="*/ 353357 h 622300"/>
                <a:gd name="connsiteX70" fmla="*/ 1596415 w 1721798"/>
                <a:gd name="connsiteY70" fmla="*/ 408914 h 622300"/>
                <a:gd name="connsiteX71" fmla="*/ 1697200 w 1721798"/>
                <a:gd name="connsiteY71" fmla="*/ 506543 h 622300"/>
                <a:gd name="connsiteX72" fmla="*/ 1695584 w 1721798"/>
                <a:gd name="connsiteY72" fmla="*/ 506543 h 622300"/>
                <a:gd name="connsiteX73" fmla="*/ 1690018 w 1721798"/>
                <a:gd name="connsiteY73" fmla="*/ 504932 h 622300"/>
                <a:gd name="connsiteX74" fmla="*/ 1682118 w 1721798"/>
                <a:gd name="connsiteY74" fmla="*/ 503372 h 622300"/>
                <a:gd name="connsiteX75" fmla="*/ 1671765 w 1721798"/>
                <a:gd name="connsiteY75" fmla="*/ 501762 h 622300"/>
                <a:gd name="connsiteX76" fmla="*/ 1659915 w 1721798"/>
                <a:gd name="connsiteY76" fmla="*/ 498592 h 622300"/>
                <a:gd name="connsiteX77" fmla="*/ 1644833 w 1721798"/>
                <a:gd name="connsiteY77" fmla="*/ 496226 h 622300"/>
                <a:gd name="connsiteX78" fmla="*/ 1630529 w 1721798"/>
                <a:gd name="connsiteY78" fmla="*/ 493056 h 622300"/>
                <a:gd name="connsiteX79" fmla="*/ 1614669 w 1721798"/>
                <a:gd name="connsiteY79" fmla="*/ 490691 h 622300"/>
                <a:gd name="connsiteX80" fmla="*/ 1599587 w 1721798"/>
                <a:gd name="connsiteY80" fmla="*/ 488275 h 622300"/>
                <a:gd name="connsiteX81" fmla="*/ 1583667 w 1721798"/>
                <a:gd name="connsiteY81" fmla="*/ 485105 h 622300"/>
                <a:gd name="connsiteX82" fmla="*/ 1569423 w 1721798"/>
                <a:gd name="connsiteY82" fmla="*/ 482740 h 622300"/>
                <a:gd name="connsiteX83" fmla="*/ 1555119 w 1721798"/>
                <a:gd name="connsiteY83" fmla="*/ 480374 h 622300"/>
                <a:gd name="connsiteX84" fmla="*/ 1543209 w 1721798"/>
                <a:gd name="connsiteY84" fmla="*/ 478764 h 622300"/>
                <a:gd name="connsiteX85" fmla="*/ 1533693 w 1721798"/>
                <a:gd name="connsiteY85" fmla="*/ 477959 h 622300"/>
                <a:gd name="connsiteX86" fmla="*/ 1525734 w 1721798"/>
                <a:gd name="connsiteY86" fmla="*/ 477154 h 622300"/>
                <a:gd name="connsiteX87" fmla="*/ 1521784 w 1721798"/>
                <a:gd name="connsiteY87" fmla="*/ 477154 h 622300"/>
                <a:gd name="connsiteX88" fmla="*/ 1512268 w 1721798"/>
                <a:gd name="connsiteY88" fmla="*/ 477959 h 622300"/>
                <a:gd name="connsiteX89" fmla="*/ 1497964 w 1721798"/>
                <a:gd name="connsiteY89" fmla="*/ 479569 h 622300"/>
                <a:gd name="connsiteX90" fmla="*/ 1479710 w 1721798"/>
                <a:gd name="connsiteY90" fmla="*/ 481129 h 622300"/>
                <a:gd name="connsiteX91" fmla="*/ 1459062 w 1721798"/>
                <a:gd name="connsiteY91" fmla="*/ 484300 h 622300"/>
                <a:gd name="connsiteX92" fmla="*/ 1437636 w 1721798"/>
                <a:gd name="connsiteY92" fmla="*/ 488275 h 622300"/>
                <a:gd name="connsiteX93" fmla="*/ 1416210 w 1721798"/>
                <a:gd name="connsiteY93" fmla="*/ 493056 h 622300"/>
                <a:gd name="connsiteX94" fmla="*/ 1397956 w 1721798"/>
                <a:gd name="connsiteY94" fmla="*/ 498592 h 622300"/>
                <a:gd name="connsiteX95" fmla="*/ 1383653 w 1721798"/>
                <a:gd name="connsiteY95" fmla="*/ 506543 h 622300"/>
                <a:gd name="connsiteX96" fmla="*/ 1370965 w 1721798"/>
                <a:gd name="connsiteY96" fmla="*/ 514494 h 622300"/>
                <a:gd name="connsiteX97" fmla="*/ 1357439 w 1721798"/>
                <a:gd name="connsiteY97" fmla="*/ 521640 h 622300"/>
                <a:gd name="connsiteX98" fmla="*/ 1344751 w 1721798"/>
                <a:gd name="connsiteY98" fmla="*/ 529541 h 622300"/>
                <a:gd name="connsiteX99" fmla="*/ 1332063 w 1721798"/>
                <a:gd name="connsiteY99" fmla="*/ 537492 h 622300"/>
                <a:gd name="connsiteX100" fmla="*/ 1318597 w 1721798"/>
                <a:gd name="connsiteY100" fmla="*/ 544638 h 622300"/>
                <a:gd name="connsiteX101" fmla="*/ 1305071 w 1721798"/>
                <a:gd name="connsiteY101" fmla="*/ 551784 h 622300"/>
                <a:gd name="connsiteX102" fmla="*/ 1290767 w 1721798"/>
                <a:gd name="connsiteY102" fmla="*/ 559735 h 622300"/>
                <a:gd name="connsiteX103" fmla="*/ 1277301 w 1721798"/>
                <a:gd name="connsiteY103" fmla="*/ 567686 h 622300"/>
                <a:gd name="connsiteX104" fmla="*/ 1267785 w 1721798"/>
                <a:gd name="connsiteY104" fmla="*/ 571611 h 622300"/>
                <a:gd name="connsiteX105" fmla="*/ 1256653 w 1721798"/>
                <a:gd name="connsiteY105" fmla="*/ 575587 h 622300"/>
                <a:gd name="connsiteX106" fmla="*/ 1242350 w 1721798"/>
                <a:gd name="connsiteY106" fmla="*/ 579563 h 622300"/>
                <a:gd name="connsiteX107" fmla="*/ 1227268 w 1721798"/>
                <a:gd name="connsiteY107" fmla="*/ 581928 h 622300"/>
                <a:gd name="connsiteX108" fmla="*/ 1209852 w 1721798"/>
                <a:gd name="connsiteY108" fmla="*/ 583538 h 622300"/>
                <a:gd name="connsiteX109" fmla="*/ 1191598 w 1721798"/>
                <a:gd name="connsiteY109" fmla="*/ 583538 h 622300"/>
                <a:gd name="connsiteX110" fmla="*/ 1170950 w 1721798"/>
                <a:gd name="connsiteY110" fmla="*/ 581928 h 622300"/>
                <a:gd name="connsiteX111" fmla="*/ 1151080 w 1721798"/>
                <a:gd name="connsiteY111" fmla="*/ 578003 h 622300"/>
                <a:gd name="connsiteX112" fmla="*/ 1143958 w 1721798"/>
                <a:gd name="connsiteY112" fmla="*/ 574782 h 622300"/>
                <a:gd name="connsiteX113" fmla="*/ 1138392 w 1721798"/>
                <a:gd name="connsiteY113" fmla="*/ 568441 h 622300"/>
                <a:gd name="connsiteX114" fmla="*/ 1132826 w 1721798"/>
                <a:gd name="connsiteY114" fmla="*/ 559735 h 622300"/>
                <a:gd name="connsiteX115" fmla="*/ 1128876 w 1721798"/>
                <a:gd name="connsiteY115" fmla="*/ 550224 h 622300"/>
                <a:gd name="connsiteX116" fmla="*/ 1126482 w 1721798"/>
                <a:gd name="connsiteY116" fmla="*/ 539857 h 622300"/>
                <a:gd name="connsiteX117" fmla="*/ 1124926 w 1721798"/>
                <a:gd name="connsiteY117" fmla="*/ 531151 h 622300"/>
                <a:gd name="connsiteX118" fmla="*/ 1123310 w 1721798"/>
                <a:gd name="connsiteY118" fmla="*/ 522395 h 622300"/>
                <a:gd name="connsiteX119" fmla="*/ 1124926 w 1721798"/>
                <a:gd name="connsiteY119" fmla="*/ 516859 h 622300"/>
                <a:gd name="connsiteX120" fmla="*/ 1136776 w 1721798"/>
                <a:gd name="connsiteY120" fmla="*/ 482740 h 622300"/>
                <a:gd name="connsiteX121" fmla="*/ 1151080 w 1721798"/>
                <a:gd name="connsiteY121" fmla="*/ 450180 h 622300"/>
                <a:gd name="connsiteX122" fmla="*/ 1165384 w 1721798"/>
                <a:gd name="connsiteY122" fmla="*/ 420036 h 622300"/>
                <a:gd name="connsiteX123" fmla="*/ 1180466 w 1721798"/>
                <a:gd name="connsiteY123" fmla="*/ 393817 h 622300"/>
                <a:gd name="connsiteX124" fmla="*/ 1193932 w 1721798"/>
                <a:gd name="connsiteY124" fmla="*/ 372379 h 622300"/>
                <a:gd name="connsiteX125" fmla="*/ 1205064 w 1721798"/>
                <a:gd name="connsiteY125" fmla="*/ 356527 h 622300"/>
                <a:gd name="connsiteX126" fmla="*/ 1212186 w 1721798"/>
                <a:gd name="connsiteY126" fmla="*/ 345406 h 622300"/>
                <a:gd name="connsiteX127" fmla="*/ 1215358 w 1721798"/>
                <a:gd name="connsiteY127" fmla="*/ 341430 h 622300"/>
                <a:gd name="connsiteX128" fmla="*/ 1099050 w 1721798"/>
                <a:gd name="connsiteY128" fmla="*/ 340794 h 622300"/>
                <a:gd name="connsiteX129" fmla="*/ 414349 w 1721798"/>
                <a:gd name="connsiteY129" fmla="*/ 593737 h 622300"/>
                <a:gd name="connsiteX130" fmla="*/ 372299 w 1721798"/>
                <a:gd name="connsiteY130" fmla="*/ 610414 h 622300"/>
                <a:gd name="connsiteX131" fmla="*/ 360360 w 1721798"/>
                <a:gd name="connsiteY131" fmla="*/ 615144 h 622300"/>
                <a:gd name="connsiteX132" fmla="*/ 349258 w 1721798"/>
                <a:gd name="connsiteY132" fmla="*/ 619126 h 622300"/>
                <a:gd name="connsiteX133" fmla="*/ 340513 w 1721798"/>
                <a:gd name="connsiteY133" fmla="*/ 621491 h 622300"/>
                <a:gd name="connsiteX134" fmla="*/ 331769 w 1721798"/>
                <a:gd name="connsiteY134" fmla="*/ 622300 h 622300"/>
                <a:gd name="connsiteX135" fmla="*/ 325457 w 1721798"/>
                <a:gd name="connsiteY135" fmla="*/ 622300 h 622300"/>
                <a:gd name="connsiteX136" fmla="*/ 311161 w 1721798"/>
                <a:gd name="connsiteY136" fmla="*/ 619126 h 622300"/>
                <a:gd name="connsiteX137" fmla="*/ 295269 w 1721798"/>
                <a:gd name="connsiteY137" fmla="*/ 610414 h 622300"/>
                <a:gd name="connsiteX138" fmla="*/ 280213 w 1721798"/>
                <a:gd name="connsiteY138" fmla="*/ 598466 h 622300"/>
                <a:gd name="connsiteX139" fmla="*/ 263559 w 1721798"/>
                <a:gd name="connsiteY139" fmla="*/ 584215 h 622300"/>
                <a:gd name="connsiteX140" fmla="*/ 247667 w 1721798"/>
                <a:gd name="connsiteY140" fmla="*/ 566729 h 622300"/>
                <a:gd name="connsiteX141" fmla="*/ 232535 w 1721798"/>
                <a:gd name="connsiteY141" fmla="*/ 548495 h 622300"/>
                <a:gd name="connsiteX142" fmla="*/ 216718 w 1721798"/>
                <a:gd name="connsiteY142" fmla="*/ 528644 h 622300"/>
                <a:gd name="connsiteX143" fmla="*/ 202422 w 1721798"/>
                <a:gd name="connsiteY143" fmla="*/ 507237 h 622300"/>
                <a:gd name="connsiteX144" fmla="*/ 188126 w 1721798"/>
                <a:gd name="connsiteY144" fmla="*/ 487385 h 622300"/>
                <a:gd name="connsiteX145" fmla="*/ 175428 w 1721798"/>
                <a:gd name="connsiteY145" fmla="*/ 467534 h 622300"/>
                <a:gd name="connsiteX146" fmla="*/ 163489 w 1721798"/>
                <a:gd name="connsiteY146" fmla="*/ 447683 h 622300"/>
                <a:gd name="connsiteX147" fmla="*/ 153984 w 1721798"/>
                <a:gd name="connsiteY147" fmla="*/ 431005 h 622300"/>
                <a:gd name="connsiteX148" fmla="*/ 145239 w 1721798"/>
                <a:gd name="connsiteY148" fmla="*/ 415945 h 622300"/>
                <a:gd name="connsiteX149" fmla="*/ 138928 w 1721798"/>
                <a:gd name="connsiteY149" fmla="*/ 403997 h 622300"/>
                <a:gd name="connsiteX150" fmla="*/ 134137 w 1721798"/>
                <a:gd name="connsiteY150" fmla="*/ 395285 h 622300"/>
                <a:gd name="connsiteX151" fmla="*/ 132540 w 1721798"/>
                <a:gd name="connsiteY151" fmla="*/ 390556 h 622300"/>
                <a:gd name="connsiteX152" fmla="*/ 133377 w 1721798"/>
                <a:gd name="connsiteY152" fmla="*/ 384146 h 622300"/>
                <a:gd name="connsiteX153" fmla="*/ 137331 w 1721798"/>
                <a:gd name="connsiteY153" fmla="*/ 373069 h 622300"/>
                <a:gd name="connsiteX154" fmla="*/ 143642 w 1721798"/>
                <a:gd name="connsiteY154" fmla="*/ 361183 h 622300"/>
                <a:gd name="connsiteX155" fmla="*/ 151627 w 1721798"/>
                <a:gd name="connsiteY155" fmla="*/ 347679 h 622300"/>
                <a:gd name="connsiteX156" fmla="*/ 161892 w 1721798"/>
                <a:gd name="connsiteY156" fmla="*/ 334175 h 622300"/>
                <a:gd name="connsiteX157" fmla="*/ 170637 w 1721798"/>
                <a:gd name="connsiteY157" fmla="*/ 320671 h 622300"/>
                <a:gd name="connsiteX158" fmla="*/ 180218 w 1721798"/>
                <a:gd name="connsiteY158" fmla="*/ 311150 h 622300"/>
                <a:gd name="connsiteX159" fmla="*/ 187290 w 1721798"/>
                <a:gd name="connsiteY159" fmla="*/ 303994 h 622300"/>
                <a:gd name="connsiteX160" fmla="*/ 207973 w 1721798"/>
                <a:gd name="connsiteY160" fmla="*/ 288934 h 622300"/>
                <a:gd name="connsiteX161" fmla="*/ 228580 w 1721798"/>
                <a:gd name="connsiteY161" fmla="*/ 274621 h 622300"/>
                <a:gd name="connsiteX162" fmla="*/ 250024 w 1721798"/>
                <a:gd name="connsiteY162" fmla="*/ 260370 h 622300"/>
                <a:gd name="connsiteX163" fmla="*/ 269871 w 1721798"/>
                <a:gd name="connsiteY163" fmla="*/ 247675 h 622300"/>
                <a:gd name="connsiteX164" fmla="*/ 287360 w 1721798"/>
                <a:gd name="connsiteY164" fmla="*/ 238154 h 622300"/>
                <a:gd name="connsiteX165" fmla="*/ 300820 w 1721798"/>
                <a:gd name="connsiteY165" fmla="*/ 229380 h 622300"/>
                <a:gd name="connsiteX166" fmla="*/ 310325 w 1721798"/>
                <a:gd name="connsiteY166" fmla="*/ 223841 h 622300"/>
                <a:gd name="connsiteX167" fmla="*/ 313519 w 1721798"/>
                <a:gd name="connsiteY167" fmla="*/ 222223 h 622300"/>
                <a:gd name="connsiteX168" fmla="*/ 311161 w 1721798"/>
                <a:gd name="connsiteY168" fmla="*/ 221477 h 622300"/>
                <a:gd name="connsiteX169" fmla="*/ 304774 w 1721798"/>
                <a:gd name="connsiteY169" fmla="*/ 219859 h 622300"/>
                <a:gd name="connsiteX170" fmla="*/ 293672 w 1721798"/>
                <a:gd name="connsiteY170" fmla="*/ 216685 h 622300"/>
                <a:gd name="connsiteX171" fmla="*/ 277779 w 1721798"/>
                <a:gd name="connsiteY171" fmla="*/ 213511 h 622300"/>
                <a:gd name="connsiteX172" fmla="*/ 259529 w 1721798"/>
                <a:gd name="connsiteY172" fmla="*/ 210337 h 622300"/>
                <a:gd name="connsiteX173" fmla="*/ 238162 w 1721798"/>
                <a:gd name="connsiteY173" fmla="*/ 207973 h 622300"/>
                <a:gd name="connsiteX174" fmla="*/ 212688 w 1721798"/>
                <a:gd name="connsiteY174" fmla="*/ 206355 h 622300"/>
                <a:gd name="connsiteX175" fmla="*/ 185769 w 1721798"/>
                <a:gd name="connsiteY175" fmla="*/ 207973 h 622300"/>
                <a:gd name="connsiteX176" fmla="*/ 167519 w 1721798"/>
                <a:gd name="connsiteY176" fmla="*/ 209528 h 622300"/>
                <a:gd name="connsiteX177" fmla="*/ 145239 w 1721798"/>
                <a:gd name="connsiteY177" fmla="*/ 214320 h 622300"/>
                <a:gd name="connsiteX178" fmla="*/ 121438 w 1721798"/>
                <a:gd name="connsiteY178" fmla="*/ 218303 h 622300"/>
                <a:gd name="connsiteX179" fmla="*/ 97637 w 1721798"/>
                <a:gd name="connsiteY179" fmla="*/ 223841 h 622300"/>
                <a:gd name="connsiteX180" fmla="*/ 74597 w 1721798"/>
                <a:gd name="connsiteY180" fmla="*/ 229380 h 622300"/>
                <a:gd name="connsiteX181" fmla="*/ 57944 w 1721798"/>
                <a:gd name="connsiteY181" fmla="*/ 234172 h 622300"/>
                <a:gd name="connsiteX182" fmla="*/ 44484 w 1721798"/>
                <a:gd name="connsiteY182" fmla="*/ 238154 h 622300"/>
                <a:gd name="connsiteX183" fmla="*/ 40454 w 1721798"/>
                <a:gd name="connsiteY183" fmla="*/ 238901 h 622300"/>
                <a:gd name="connsiteX184" fmla="*/ 61898 w 1721798"/>
                <a:gd name="connsiteY184" fmla="*/ 186503 h 622300"/>
                <a:gd name="connsiteX185" fmla="*/ 110336 w 1721798"/>
                <a:gd name="connsiteY185" fmla="*/ 131741 h 622300"/>
                <a:gd name="connsiteX186" fmla="*/ 108739 w 1721798"/>
                <a:gd name="connsiteY186" fmla="*/ 130994 h 622300"/>
                <a:gd name="connsiteX187" fmla="*/ 102428 w 1721798"/>
                <a:gd name="connsiteY187" fmla="*/ 129376 h 622300"/>
                <a:gd name="connsiteX188" fmla="*/ 94444 w 1721798"/>
                <a:gd name="connsiteY188" fmla="*/ 126203 h 622300"/>
                <a:gd name="connsiteX189" fmla="*/ 84102 w 1721798"/>
                <a:gd name="connsiteY189" fmla="*/ 123029 h 622300"/>
                <a:gd name="connsiteX190" fmla="*/ 73000 w 1721798"/>
                <a:gd name="connsiteY190" fmla="*/ 119046 h 622300"/>
                <a:gd name="connsiteX191" fmla="*/ 63495 w 1721798"/>
                <a:gd name="connsiteY191" fmla="*/ 114317 h 622300"/>
                <a:gd name="connsiteX192" fmla="*/ 53990 w 1721798"/>
                <a:gd name="connsiteY192" fmla="*/ 109525 h 622300"/>
                <a:gd name="connsiteX193" fmla="*/ 47602 w 1721798"/>
                <a:gd name="connsiteY193" fmla="*/ 106351 h 622300"/>
                <a:gd name="connsiteX194" fmla="*/ 42051 w 1721798"/>
                <a:gd name="connsiteY194" fmla="*/ 101622 h 622300"/>
                <a:gd name="connsiteX195" fmla="*/ 34903 w 1721798"/>
                <a:gd name="connsiteY195" fmla="*/ 95274 h 622300"/>
                <a:gd name="connsiteX196" fmla="*/ 27755 w 1721798"/>
                <a:gd name="connsiteY196" fmla="*/ 88118 h 622300"/>
                <a:gd name="connsiteX197" fmla="*/ 19847 w 1721798"/>
                <a:gd name="connsiteY197" fmla="*/ 80961 h 622300"/>
                <a:gd name="connsiteX198" fmla="*/ 12699 w 1721798"/>
                <a:gd name="connsiteY198" fmla="*/ 72996 h 622300"/>
                <a:gd name="connsiteX199" fmla="*/ 6388 w 1721798"/>
                <a:gd name="connsiteY199" fmla="*/ 66648 h 622300"/>
                <a:gd name="connsiteX200" fmla="*/ 2358 w 1721798"/>
                <a:gd name="connsiteY200" fmla="*/ 61110 h 622300"/>
                <a:gd name="connsiteX201" fmla="*/ 0 w 1721798"/>
                <a:gd name="connsiteY201" fmla="*/ 57127 h 622300"/>
                <a:gd name="connsiteX202" fmla="*/ 761 w 1721798"/>
                <a:gd name="connsiteY202" fmla="*/ 55571 h 622300"/>
                <a:gd name="connsiteX203" fmla="*/ 57944 w 1721798"/>
                <a:gd name="connsiteY203" fmla="*/ 32546 h 622300"/>
                <a:gd name="connsiteX204" fmla="*/ 103188 w 1721798"/>
                <a:gd name="connsiteY204" fmla="*/ 17487 h 622300"/>
                <a:gd name="connsiteX205" fmla="*/ 158775 w 1721798"/>
                <a:gd name="connsiteY205" fmla="*/ 6348 h 622300"/>
                <a:gd name="connsiteX206" fmla="*/ 180218 w 1721798"/>
                <a:gd name="connsiteY206" fmla="*/ 3983 h 622300"/>
                <a:gd name="connsiteX207" fmla="*/ 221433 w 1721798"/>
                <a:gd name="connsiteY207"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19900 w 1721798"/>
                <a:gd name="connsiteY14" fmla="*/ 34102 h 622300"/>
                <a:gd name="connsiteX15" fmla="*/ 430242 w 1721798"/>
                <a:gd name="connsiteY15" fmla="*/ 41259 h 622300"/>
                <a:gd name="connsiteX16" fmla="*/ 436554 w 1721798"/>
                <a:gd name="connsiteY16" fmla="*/ 47606 h 622300"/>
                <a:gd name="connsiteX17" fmla="*/ 450011 w 1721798"/>
                <a:gd name="connsiteY17" fmla="*/ 96101 h 622300"/>
                <a:gd name="connsiteX18" fmla="*/ 454043 w 1721798"/>
                <a:gd name="connsiteY18" fmla="*/ 148419 h 622300"/>
                <a:gd name="connsiteX19" fmla="*/ 415946 w 1721798"/>
                <a:gd name="connsiteY19" fmla="*/ 329383 h 622300"/>
                <a:gd name="connsiteX20" fmla="*/ 1162051 w 1721798"/>
                <a:gd name="connsiteY20" fmla="*/ 80963 h 622300"/>
                <a:gd name="connsiteX21" fmla="*/ 1271735 w 1721798"/>
                <a:gd name="connsiteY21" fmla="*/ 88251 h 622300"/>
                <a:gd name="connsiteX22" fmla="*/ 1285261 w 1721798"/>
                <a:gd name="connsiteY22" fmla="*/ 91422 h 622300"/>
                <a:gd name="connsiteX23" fmla="*/ 1301121 w 1721798"/>
                <a:gd name="connsiteY23" fmla="*/ 93787 h 622300"/>
                <a:gd name="connsiteX24" fmla="*/ 1349539 w 1721798"/>
                <a:gd name="connsiteY24" fmla="*/ 103298 h 622300"/>
                <a:gd name="connsiteX25" fmla="*/ 1365399 w 1721798"/>
                <a:gd name="connsiteY25" fmla="*/ 106519 h 622300"/>
                <a:gd name="connsiteX26" fmla="*/ 1407472 w 1721798"/>
                <a:gd name="connsiteY26" fmla="*/ 116835 h 622300"/>
                <a:gd name="connsiteX27" fmla="*/ 1417766 w 1721798"/>
                <a:gd name="connsiteY27" fmla="*/ 119200 h 622300"/>
                <a:gd name="connsiteX28" fmla="*/ 1436020 w 1721798"/>
                <a:gd name="connsiteY28" fmla="*/ 126346 h 622300"/>
                <a:gd name="connsiteX29" fmla="*/ 1465406 w 1721798"/>
                <a:gd name="connsiteY29" fmla="*/ 141443 h 622300"/>
                <a:gd name="connsiteX30" fmla="*/ 1476538 w 1721798"/>
                <a:gd name="connsiteY30" fmla="*/ 148539 h 622300"/>
                <a:gd name="connsiteX31" fmla="*/ 1486054 w 1721798"/>
                <a:gd name="connsiteY31" fmla="*/ 157295 h 622300"/>
                <a:gd name="connsiteX32" fmla="*/ 1500358 w 1721798"/>
                <a:gd name="connsiteY32" fmla="*/ 172393 h 622300"/>
                <a:gd name="connsiteX33" fmla="*/ 1506702 w 1721798"/>
                <a:gd name="connsiteY33" fmla="*/ 178733 h 622300"/>
                <a:gd name="connsiteX34" fmla="*/ 1516996 w 1721798"/>
                <a:gd name="connsiteY34" fmla="*/ 193831 h 622300"/>
                <a:gd name="connsiteX35" fmla="*/ 1523340 w 1721798"/>
                <a:gd name="connsiteY35" fmla="*/ 208877 h 622300"/>
                <a:gd name="connsiteX36" fmla="*/ 1524178 w 1721798"/>
                <a:gd name="connsiteY36" fmla="*/ 227145 h 622300"/>
                <a:gd name="connsiteX37" fmla="*/ 1516996 w 1721798"/>
                <a:gd name="connsiteY37" fmla="*/ 247778 h 622300"/>
                <a:gd name="connsiteX38" fmla="*/ 1510652 w 1721798"/>
                <a:gd name="connsiteY38" fmla="*/ 258094 h 622300"/>
                <a:gd name="connsiteX39" fmla="*/ 1503530 w 1721798"/>
                <a:gd name="connsiteY39" fmla="*/ 269216 h 622300"/>
                <a:gd name="connsiteX40" fmla="*/ 1497186 w 1721798"/>
                <a:gd name="connsiteY40" fmla="*/ 280337 h 622300"/>
                <a:gd name="connsiteX41" fmla="*/ 1489226 w 1721798"/>
                <a:gd name="connsiteY41" fmla="*/ 291459 h 622300"/>
                <a:gd name="connsiteX42" fmla="*/ 1482882 w 1721798"/>
                <a:gd name="connsiteY42" fmla="*/ 300165 h 622300"/>
                <a:gd name="connsiteX43" fmla="*/ 1478932 w 1721798"/>
                <a:gd name="connsiteY43" fmla="*/ 308116 h 622300"/>
                <a:gd name="connsiteX44" fmla="*/ 1474922 w 1721798"/>
                <a:gd name="connsiteY44" fmla="*/ 312091 h 622300"/>
                <a:gd name="connsiteX45" fmla="*/ 1474144 w 1721798"/>
                <a:gd name="connsiteY45" fmla="*/ 314457 h 622300"/>
                <a:gd name="connsiteX46" fmla="*/ 1475760 w 1721798"/>
                <a:gd name="connsiteY46" fmla="*/ 314457 h 622300"/>
                <a:gd name="connsiteX47" fmla="*/ 1481266 w 1721798"/>
                <a:gd name="connsiteY47" fmla="*/ 312091 h 622300"/>
                <a:gd name="connsiteX48" fmla="*/ 1489226 w 1721798"/>
                <a:gd name="connsiteY48" fmla="*/ 311286 h 622300"/>
                <a:gd name="connsiteX49" fmla="*/ 1499520 w 1721798"/>
                <a:gd name="connsiteY49" fmla="*/ 309676 h 622300"/>
                <a:gd name="connsiteX50" fmla="*/ 1511430 w 1721798"/>
                <a:gd name="connsiteY50" fmla="*/ 308921 h 622300"/>
                <a:gd name="connsiteX51" fmla="*/ 1524178 w 1721798"/>
                <a:gd name="connsiteY51" fmla="*/ 307311 h 622300"/>
                <a:gd name="connsiteX52" fmla="*/ 1536865 w 1721798"/>
                <a:gd name="connsiteY52" fmla="*/ 307311 h 622300"/>
                <a:gd name="connsiteX53" fmla="*/ 1551169 w 1721798"/>
                <a:gd name="connsiteY53" fmla="*/ 307311 h 622300"/>
                <a:gd name="connsiteX54" fmla="*/ 1560685 w 1721798"/>
                <a:gd name="connsiteY54" fmla="*/ 308116 h 622300"/>
                <a:gd name="connsiteX55" fmla="*/ 1572595 w 1721798"/>
                <a:gd name="connsiteY55" fmla="*/ 309676 h 622300"/>
                <a:gd name="connsiteX56" fmla="*/ 1585283 w 1721798"/>
                <a:gd name="connsiteY56" fmla="*/ 311286 h 622300"/>
                <a:gd name="connsiteX57" fmla="*/ 1599587 w 1721798"/>
                <a:gd name="connsiteY57" fmla="*/ 315262 h 622300"/>
                <a:gd name="connsiteX58" fmla="*/ 1613053 w 1721798"/>
                <a:gd name="connsiteY58" fmla="*/ 318432 h 622300"/>
                <a:gd name="connsiteX59" fmla="*/ 1627357 w 1721798"/>
                <a:gd name="connsiteY59" fmla="*/ 322408 h 622300"/>
                <a:gd name="connsiteX60" fmla="*/ 1641601 w 1721798"/>
                <a:gd name="connsiteY60" fmla="*/ 327138 h 622300"/>
                <a:gd name="connsiteX61" fmla="*/ 1655905 w 1721798"/>
                <a:gd name="connsiteY61" fmla="*/ 330309 h 622300"/>
                <a:gd name="connsiteX62" fmla="*/ 1668593 w 1721798"/>
                <a:gd name="connsiteY62" fmla="*/ 335089 h 622300"/>
                <a:gd name="connsiteX63" fmla="*/ 1681340 w 1721798"/>
                <a:gd name="connsiteY63" fmla="*/ 339065 h 622300"/>
                <a:gd name="connsiteX64" fmla="*/ 1692412 w 1721798"/>
                <a:gd name="connsiteY64" fmla="*/ 343846 h 622300"/>
                <a:gd name="connsiteX65" fmla="*/ 1702766 w 1721798"/>
                <a:gd name="connsiteY65" fmla="*/ 346211 h 622300"/>
                <a:gd name="connsiteX66" fmla="*/ 1710666 w 1721798"/>
                <a:gd name="connsiteY66" fmla="*/ 348576 h 622300"/>
                <a:gd name="connsiteX67" fmla="*/ 1716232 w 1721798"/>
                <a:gd name="connsiteY67" fmla="*/ 351747 h 622300"/>
                <a:gd name="connsiteX68" fmla="*/ 1721020 w 1721798"/>
                <a:gd name="connsiteY68" fmla="*/ 352552 h 622300"/>
                <a:gd name="connsiteX69" fmla="*/ 1721798 w 1721798"/>
                <a:gd name="connsiteY69" fmla="*/ 353357 h 622300"/>
                <a:gd name="connsiteX70" fmla="*/ 1596415 w 1721798"/>
                <a:gd name="connsiteY70" fmla="*/ 408914 h 622300"/>
                <a:gd name="connsiteX71" fmla="*/ 1697200 w 1721798"/>
                <a:gd name="connsiteY71" fmla="*/ 506543 h 622300"/>
                <a:gd name="connsiteX72" fmla="*/ 1695584 w 1721798"/>
                <a:gd name="connsiteY72" fmla="*/ 506543 h 622300"/>
                <a:gd name="connsiteX73" fmla="*/ 1690018 w 1721798"/>
                <a:gd name="connsiteY73" fmla="*/ 504932 h 622300"/>
                <a:gd name="connsiteX74" fmla="*/ 1682118 w 1721798"/>
                <a:gd name="connsiteY74" fmla="*/ 503372 h 622300"/>
                <a:gd name="connsiteX75" fmla="*/ 1671765 w 1721798"/>
                <a:gd name="connsiteY75" fmla="*/ 501762 h 622300"/>
                <a:gd name="connsiteX76" fmla="*/ 1659915 w 1721798"/>
                <a:gd name="connsiteY76" fmla="*/ 498592 h 622300"/>
                <a:gd name="connsiteX77" fmla="*/ 1644833 w 1721798"/>
                <a:gd name="connsiteY77" fmla="*/ 496226 h 622300"/>
                <a:gd name="connsiteX78" fmla="*/ 1630529 w 1721798"/>
                <a:gd name="connsiteY78" fmla="*/ 493056 h 622300"/>
                <a:gd name="connsiteX79" fmla="*/ 1614669 w 1721798"/>
                <a:gd name="connsiteY79" fmla="*/ 490691 h 622300"/>
                <a:gd name="connsiteX80" fmla="*/ 1599587 w 1721798"/>
                <a:gd name="connsiteY80" fmla="*/ 488275 h 622300"/>
                <a:gd name="connsiteX81" fmla="*/ 1583667 w 1721798"/>
                <a:gd name="connsiteY81" fmla="*/ 485105 h 622300"/>
                <a:gd name="connsiteX82" fmla="*/ 1569423 w 1721798"/>
                <a:gd name="connsiteY82" fmla="*/ 482740 h 622300"/>
                <a:gd name="connsiteX83" fmla="*/ 1555119 w 1721798"/>
                <a:gd name="connsiteY83" fmla="*/ 480374 h 622300"/>
                <a:gd name="connsiteX84" fmla="*/ 1543209 w 1721798"/>
                <a:gd name="connsiteY84" fmla="*/ 478764 h 622300"/>
                <a:gd name="connsiteX85" fmla="*/ 1533693 w 1721798"/>
                <a:gd name="connsiteY85" fmla="*/ 477959 h 622300"/>
                <a:gd name="connsiteX86" fmla="*/ 1525734 w 1721798"/>
                <a:gd name="connsiteY86" fmla="*/ 477154 h 622300"/>
                <a:gd name="connsiteX87" fmla="*/ 1521784 w 1721798"/>
                <a:gd name="connsiteY87" fmla="*/ 477154 h 622300"/>
                <a:gd name="connsiteX88" fmla="*/ 1512268 w 1721798"/>
                <a:gd name="connsiteY88" fmla="*/ 477959 h 622300"/>
                <a:gd name="connsiteX89" fmla="*/ 1497964 w 1721798"/>
                <a:gd name="connsiteY89" fmla="*/ 479569 h 622300"/>
                <a:gd name="connsiteX90" fmla="*/ 1479710 w 1721798"/>
                <a:gd name="connsiteY90" fmla="*/ 481129 h 622300"/>
                <a:gd name="connsiteX91" fmla="*/ 1459062 w 1721798"/>
                <a:gd name="connsiteY91" fmla="*/ 484300 h 622300"/>
                <a:gd name="connsiteX92" fmla="*/ 1437636 w 1721798"/>
                <a:gd name="connsiteY92" fmla="*/ 488275 h 622300"/>
                <a:gd name="connsiteX93" fmla="*/ 1416210 w 1721798"/>
                <a:gd name="connsiteY93" fmla="*/ 493056 h 622300"/>
                <a:gd name="connsiteX94" fmla="*/ 1397956 w 1721798"/>
                <a:gd name="connsiteY94" fmla="*/ 498592 h 622300"/>
                <a:gd name="connsiteX95" fmla="*/ 1383653 w 1721798"/>
                <a:gd name="connsiteY95" fmla="*/ 506543 h 622300"/>
                <a:gd name="connsiteX96" fmla="*/ 1370965 w 1721798"/>
                <a:gd name="connsiteY96" fmla="*/ 514494 h 622300"/>
                <a:gd name="connsiteX97" fmla="*/ 1357439 w 1721798"/>
                <a:gd name="connsiteY97" fmla="*/ 521640 h 622300"/>
                <a:gd name="connsiteX98" fmla="*/ 1344751 w 1721798"/>
                <a:gd name="connsiteY98" fmla="*/ 529541 h 622300"/>
                <a:gd name="connsiteX99" fmla="*/ 1332063 w 1721798"/>
                <a:gd name="connsiteY99" fmla="*/ 537492 h 622300"/>
                <a:gd name="connsiteX100" fmla="*/ 1318597 w 1721798"/>
                <a:gd name="connsiteY100" fmla="*/ 544638 h 622300"/>
                <a:gd name="connsiteX101" fmla="*/ 1305071 w 1721798"/>
                <a:gd name="connsiteY101" fmla="*/ 551784 h 622300"/>
                <a:gd name="connsiteX102" fmla="*/ 1290767 w 1721798"/>
                <a:gd name="connsiteY102" fmla="*/ 559735 h 622300"/>
                <a:gd name="connsiteX103" fmla="*/ 1277301 w 1721798"/>
                <a:gd name="connsiteY103" fmla="*/ 567686 h 622300"/>
                <a:gd name="connsiteX104" fmla="*/ 1267785 w 1721798"/>
                <a:gd name="connsiteY104" fmla="*/ 571611 h 622300"/>
                <a:gd name="connsiteX105" fmla="*/ 1256653 w 1721798"/>
                <a:gd name="connsiteY105" fmla="*/ 575587 h 622300"/>
                <a:gd name="connsiteX106" fmla="*/ 1242350 w 1721798"/>
                <a:gd name="connsiteY106" fmla="*/ 579563 h 622300"/>
                <a:gd name="connsiteX107" fmla="*/ 1227268 w 1721798"/>
                <a:gd name="connsiteY107" fmla="*/ 581928 h 622300"/>
                <a:gd name="connsiteX108" fmla="*/ 1209852 w 1721798"/>
                <a:gd name="connsiteY108" fmla="*/ 583538 h 622300"/>
                <a:gd name="connsiteX109" fmla="*/ 1191598 w 1721798"/>
                <a:gd name="connsiteY109" fmla="*/ 583538 h 622300"/>
                <a:gd name="connsiteX110" fmla="*/ 1170950 w 1721798"/>
                <a:gd name="connsiteY110" fmla="*/ 581928 h 622300"/>
                <a:gd name="connsiteX111" fmla="*/ 1151080 w 1721798"/>
                <a:gd name="connsiteY111" fmla="*/ 578003 h 622300"/>
                <a:gd name="connsiteX112" fmla="*/ 1143958 w 1721798"/>
                <a:gd name="connsiteY112" fmla="*/ 574782 h 622300"/>
                <a:gd name="connsiteX113" fmla="*/ 1138392 w 1721798"/>
                <a:gd name="connsiteY113" fmla="*/ 568441 h 622300"/>
                <a:gd name="connsiteX114" fmla="*/ 1132826 w 1721798"/>
                <a:gd name="connsiteY114" fmla="*/ 559735 h 622300"/>
                <a:gd name="connsiteX115" fmla="*/ 1128876 w 1721798"/>
                <a:gd name="connsiteY115" fmla="*/ 550224 h 622300"/>
                <a:gd name="connsiteX116" fmla="*/ 1126482 w 1721798"/>
                <a:gd name="connsiteY116" fmla="*/ 539857 h 622300"/>
                <a:gd name="connsiteX117" fmla="*/ 1124926 w 1721798"/>
                <a:gd name="connsiteY117" fmla="*/ 531151 h 622300"/>
                <a:gd name="connsiteX118" fmla="*/ 1123310 w 1721798"/>
                <a:gd name="connsiteY118" fmla="*/ 522395 h 622300"/>
                <a:gd name="connsiteX119" fmla="*/ 1124926 w 1721798"/>
                <a:gd name="connsiteY119" fmla="*/ 516859 h 622300"/>
                <a:gd name="connsiteX120" fmla="*/ 1136776 w 1721798"/>
                <a:gd name="connsiteY120" fmla="*/ 482740 h 622300"/>
                <a:gd name="connsiteX121" fmla="*/ 1151080 w 1721798"/>
                <a:gd name="connsiteY121" fmla="*/ 450180 h 622300"/>
                <a:gd name="connsiteX122" fmla="*/ 1165384 w 1721798"/>
                <a:gd name="connsiteY122" fmla="*/ 420036 h 622300"/>
                <a:gd name="connsiteX123" fmla="*/ 1180466 w 1721798"/>
                <a:gd name="connsiteY123" fmla="*/ 393817 h 622300"/>
                <a:gd name="connsiteX124" fmla="*/ 1193932 w 1721798"/>
                <a:gd name="connsiteY124" fmla="*/ 372379 h 622300"/>
                <a:gd name="connsiteX125" fmla="*/ 1205064 w 1721798"/>
                <a:gd name="connsiteY125" fmla="*/ 356527 h 622300"/>
                <a:gd name="connsiteX126" fmla="*/ 1212186 w 1721798"/>
                <a:gd name="connsiteY126" fmla="*/ 345406 h 622300"/>
                <a:gd name="connsiteX127" fmla="*/ 1215358 w 1721798"/>
                <a:gd name="connsiteY127" fmla="*/ 341430 h 622300"/>
                <a:gd name="connsiteX128" fmla="*/ 1099050 w 1721798"/>
                <a:gd name="connsiteY128" fmla="*/ 340794 h 622300"/>
                <a:gd name="connsiteX129" fmla="*/ 414349 w 1721798"/>
                <a:gd name="connsiteY129" fmla="*/ 593737 h 622300"/>
                <a:gd name="connsiteX130" fmla="*/ 372299 w 1721798"/>
                <a:gd name="connsiteY130" fmla="*/ 610414 h 622300"/>
                <a:gd name="connsiteX131" fmla="*/ 360360 w 1721798"/>
                <a:gd name="connsiteY131" fmla="*/ 615144 h 622300"/>
                <a:gd name="connsiteX132" fmla="*/ 349258 w 1721798"/>
                <a:gd name="connsiteY132" fmla="*/ 619126 h 622300"/>
                <a:gd name="connsiteX133" fmla="*/ 340513 w 1721798"/>
                <a:gd name="connsiteY133" fmla="*/ 621491 h 622300"/>
                <a:gd name="connsiteX134" fmla="*/ 331769 w 1721798"/>
                <a:gd name="connsiteY134" fmla="*/ 622300 h 622300"/>
                <a:gd name="connsiteX135" fmla="*/ 325457 w 1721798"/>
                <a:gd name="connsiteY135" fmla="*/ 622300 h 622300"/>
                <a:gd name="connsiteX136" fmla="*/ 311161 w 1721798"/>
                <a:gd name="connsiteY136" fmla="*/ 619126 h 622300"/>
                <a:gd name="connsiteX137" fmla="*/ 295269 w 1721798"/>
                <a:gd name="connsiteY137" fmla="*/ 610414 h 622300"/>
                <a:gd name="connsiteX138" fmla="*/ 280213 w 1721798"/>
                <a:gd name="connsiteY138" fmla="*/ 598466 h 622300"/>
                <a:gd name="connsiteX139" fmla="*/ 263559 w 1721798"/>
                <a:gd name="connsiteY139" fmla="*/ 584215 h 622300"/>
                <a:gd name="connsiteX140" fmla="*/ 247667 w 1721798"/>
                <a:gd name="connsiteY140" fmla="*/ 566729 h 622300"/>
                <a:gd name="connsiteX141" fmla="*/ 232535 w 1721798"/>
                <a:gd name="connsiteY141" fmla="*/ 548495 h 622300"/>
                <a:gd name="connsiteX142" fmla="*/ 216718 w 1721798"/>
                <a:gd name="connsiteY142" fmla="*/ 528644 h 622300"/>
                <a:gd name="connsiteX143" fmla="*/ 202422 w 1721798"/>
                <a:gd name="connsiteY143" fmla="*/ 507237 h 622300"/>
                <a:gd name="connsiteX144" fmla="*/ 188126 w 1721798"/>
                <a:gd name="connsiteY144" fmla="*/ 487385 h 622300"/>
                <a:gd name="connsiteX145" fmla="*/ 175428 w 1721798"/>
                <a:gd name="connsiteY145" fmla="*/ 467534 h 622300"/>
                <a:gd name="connsiteX146" fmla="*/ 163489 w 1721798"/>
                <a:gd name="connsiteY146" fmla="*/ 447683 h 622300"/>
                <a:gd name="connsiteX147" fmla="*/ 153984 w 1721798"/>
                <a:gd name="connsiteY147" fmla="*/ 431005 h 622300"/>
                <a:gd name="connsiteX148" fmla="*/ 145239 w 1721798"/>
                <a:gd name="connsiteY148" fmla="*/ 415945 h 622300"/>
                <a:gd name="connsiteX149" fmla="*/ 138928 w 1721798"/>
                <a:gd name="connsiteY149" fmla="*/ 403997 h 622300"/>
                <a:gd name="connsiteX150" fmla="*/ 134137 w 1721798"/>
                <a:gd name="connsiteY150" fmla="*/ 395285 h 622300"/>
                <a:gd name="connsiteX151" fmla="*/ 132540 w 1721798"/>
                <a:gd name="connsiteY151" fmla="*/ 390556 h 622300"/>
                <a:gd name="connsiteX152" fmla="*/ 133377 w 1721798"/>
                <a:gd name="connsiteY152" fmla="*/ 384146 h 622300"/>
                <a:gd name="connsiteX153" fmla="*/ 137331 w 1721798"/>
                <a:gd name="connsiteY153" fmla="*/ 373069 h 622300"/>
                <a:gd name="connsiteX154" fmla="*/ 143642 w 1721798"/>
                <a:gd name="connsiteY154" fmla="*/ 361183 h 622300"/>
                <a:gd name="connsiteX155" fmla="*/ 151627 w 1721798"/>
                <a:gd name="connsiteY155" fmla="*/ 347679 h 622300"/>
                <a:gd name="connsiteX156" fmla="*/ 161892 w 1721798"/>
                <a:gd name="connsiteY156" fmla="*/ 334175 h 622300"/>
                <a:gd name="connsiteX157" fmla="*/ 170637 w 1721798"/>
                <a:gd name="connsiteY157" fmla="*/ 320671 h 622300"/>
                <a:gd name="connsiteX158" fmla="*/ 180218 w 1721798"/>
                <a:gd name="connsiteY158" fmla="*/ 311150 h 622300"/>
                <a:gd name="connsiteX159" fmla="*/ 187290 w 1721798"/>
                <a:gd name="connsiteY159" fmla="*/ 303994 h 622300"/>
                <a:gd name="connsiteX160" fmla="*/ 207973 w 1721798"/>
                <a:gd name="connsiteY160" fmla="*/ 288934 h 622300"/>
                <a:gd name="connsiteX161" fmla="*/ 228580 w 1721798"/>
                <a:gd name="connsiteY161" fmla="*/ 274621 h 622300"/>
                <a:gd name="connsiteX162" fmla="*/ 250024 w 1721798"/>
                <a:gd name="connsiteY162" fmla="*/ 260370 h 622300"/>
                <a:gd name="connsiteX163" fmla="*/ 269871 w 1721798"/>
                <a:gd name="connsiteY163" fmla="*/ 247675 h 622300"/>
                <a:gd name="connsiteX164" fmla="*/ 287360 w 1721798"/>
                <a:gd name="connsiteY164" fmla="*/ 238154 h 622300"/>
                <a:gd name="connsiteX165" fmla="*/ 300820 w 1721798"/>
                <a:gd name="connsiteY165" fmla="*/ 229380 h 622300"/>
                <a:gd name="connsiteX166" fmla="*/ 310325 w 1721798"/>
                <a:gd name="connsiteY166" fmla="*/ 223841 h 622300"/>
                <a:gd name="connsiteX167" fmla="*/ 313519 w 1721798"/>
                <a:gd name="connsiteY167" fmla="*/ 222223 h 622300"/>
                <a:gd name="connsiteX168" fmla="*/ 311161 w 1721798"/>
                <a:gd name="connsiteY168" fmla="*/ 221477 h 622300"/>
                <a:gd name="connsiteX169" fmla="*/ 304774 w 1721798"/>
                <a:gd name="connsiteY169" fmla="*/ 219859 h 622300"/>
                <a:gd name="connsiteX170" fmla="*/ 293672 w 1721798"/>
                <a:gd name="connsiteY170" fmla="*/ 216685 h 622300"/>
                <a:gd name="connsiteX171" fmla="*/ 277779 w 1721798"/>
                <a:gd name="connsiteY171" fmla="*/ 213511 h 622300"/>
                <a:gd name="connsiteX172" fmla="*/ 259529 w 1721798"/>
                <a:gd name="connsiteY172" fmla="*/ 210337 h 622300"/>
                <a:gd name="connsiteX173" fmla="*/ 238162 w 1721798"/>
                <a:gd name="connsiteY173" fmla="*/ 207973 h 622300"/>
                <a:gd name="connsiteX174" fmla="*/ 212688 w 1721798"/>
                <a:gd name="connsiteY174" fmla="*/ 206355 h 622300"/>
                <a:gd name="connsiteX175" fmla="*/ 185769 w 1721798"/>
                <a:gd name="connsiteY175" fmla="*/ 207973 h 622300"/>
                <a:gd name="connsiteX176" fmla="*/ 167519 w 1721798"/>
                <a:gd name="connsiteY176" fmla="*/ 209528 h 622300"/>
                <a:gd name="connsiteX177" fmla="*/ 145239 w 1721798"/>
                <a:gd name="connsiteY177" fmla="*/ 214320 h 622300"/>
                <a:gd name="connsiteX178" fmla="*/ 121438 w 1721798"/>
                <a:gd name="connsiteY178" fmla="*/ 218303 h 622300"/>
                <a:gd name="connsiteX179" fmla="*/ 97637 w 1721798"/>
                <a:gd name="connsiteY179" fmla="*/ 223841 h 622300"/>
                <a:gd name="connsiteX180" fmla="*/ 74597 w 1721798"/>
                <a:gd name="connsiteY180" fmla="*/ 229380 h 622300"/>
                <a:gd name="connsiteX181" fmla="*/ 57944 w 1721798"/>
                <a:gd name="connsiteY181" fmla="*/ 234172 h 622300"/>
                <a:gd name="connsiteX182" fmla="*/ 44484 w 1721798"/>
                <a:gd name="connsiteY182" fmla="*/ 238154 h 622300"/>
                <a:gd name="connsiteX183" fmla="*/ 40454 w 1721798"/>
                <a:gd name="connsiteY183" fmla="*/ 238901 h 622300"/>
                <a:gd name="connsiteX184" fmla="*/ 61898 w 1721798"/>
                <a:gd name="connsiteY184" fmla="*/ 186503 h 622300"/>
                <a:gd name="connsiteX185" fmla="*/ 110336 w 1721798"/>
                <a:gd name="connsiteY185" fmla="*/ 131741 h 622300"/>
                <a:gd name="connsiteX186" fmla="*/ 108739 w 1721798"/>
                <a:gd name="connsiteY186" fmla="*/ 130994 h 622300"/>
                <a:gd name="connsiteX187" fmla="*/ 102428 w 1721798"/>
                <a:gd name="connsiteY187" fmla="*/ 129376 h 622300"/>
                <a:gd name="connsiteX188" fmla="*/ 94444 w 1721798"/>
                <a:gd name="connsiteY188" fmla="*/ 126203 h 622300"/>
                <a:gd name="connsiteX189" fmla="*/ 84102 w 1721798"/>
                <a:gd name="connsiteY189" fmla="*/ 123029 h 622300"/>
                <a:gd name="connsiteX190" fmla="*/ 73000 w 1721798"/>
                <a:gd name="connsiteY190" fmla="*/ 119046 h 622300"/>
                <a:gd name="connsiteX191" fmla="*/ 63495 w 1721798"/>
                <a:gd name="connsiteY191" fmla="*/ 114317 h 622300"/>
                <a:gd name="connsiteX192" fmla="*/ 53990 w 1721798"/>
                <a:gd name="connsiteY192" fmla="*/ 109525 h 622300"/>
                <a:gd name="connsiteX193" fmla="*/ 47602 w 1721798"/>
                <a:gd name="connsiteY193" fmla="*/ 106351 h 622300"/>
                <a:gd name="connsiteX194" fmla="*/ 42051 w 1721798"/>
                <a:gd name="connsiteY194" fmla="*/ 101622 h 622300"/>
                <a:gd name="connsiteX195" fmla="*/ 34903 w 1721798"/>
                <a:gd name="connsiteY195" fmla="*/ 95274 h 622300"/>
                <a:gd name="connsiteX196" fmla="*/ 27755 w 1721798"/>
                <a:gd name="connsiteY196" fmla="*/ 88118 h 622300"/>
                <a:gd name="connsiteX197" fmla="*/ 19847 w 1721798"/>
                <a:gd name="connsiteY197" fmla="*/ 80961 h 622300"/>
                <a:gd name="connsiteX198" fmla="*/ 12699 w 1721798"/>
                <a:gd name="connsiteY198" fmla="*/ 72996 h 622300"/>
                <a:gd name="connsiteX199" fmla="*/ 6388 w 1721798"/>
                <a:gd name="connsiteY199" fmla="*/ 66648 h 622300"/>
                <a:gd name="connsiteX200" fmla="*/ 2358 w 1721798"/>
                <a:gd name="connsiteY200" fmla="*/ 61110 h 622300"/>
                <a:gd name="connsiteX201" fmla="*/ 0 w 1721798"/>
                <a:gd name="connsiteY201" fmla="*/ 57127 h 622300"/>
                <a:gd name="connsiteX202" fmla="*/ 761 w 1721798"/>
                <a:gd name="connsiteY202" fmla="*/ 55571 h 622300"/>
                <a:gd name="connsiteX203" fmla="*/ 103188 w 1721798"/>
                <a:gd name="connsiteY203" fmla="*/ 17487 h 622300"/>
                <a:gd name="connsiteX204" fmla="*/ 158775 w 1721798"/>
                <a:gd name="connsiteY204" fmla="*/ 6348 h 622300"/>
                <a:gd name="connsiteX205" fmla="*/ 180218 w 1721798"/>
                <a:gd name="connsiteY205" fmla="*/ 3983 h 622300"/>
                <a:gd name="connsiteX206" fmla="*/ 221433 w 1721798"/>
                <a:gd name="connsiteY206"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19900 w 1721798"/>
                <a:gd name="connsiteY14" fmla="*/ 34102 h 622300"/>
                <a:gd name="connsiteX15" fmla="*/ 430242 w 1721798"/>
                <a:gd name="connsiteY15" fmla="*/ 41259 h 622300"/>
                <a:gd name="connsiteX16" fmla="*/ 436554 w 1721798"/>
                <a:gd name="connsiteY16" fmla="*/ 47606 h 622300"/>
                <a:gd name="connsiteX17" fmla="*/ 450011 w 1721798"/>
                <a:gd name="connsiteY17" fmla="*/ 96101 h 622300"/>
                <a:gd name="connsiteX18" fmla="*/ 454043 w 1721798"/>
                <a:gd name="connsiteY18" fmla="*/ 148419 h 622300"/>
                <a:gd name="connsiteX19" fmla="*/ 415946 w 1721798"/>
                <a:gd name="connsiteY19" fmla="*/ 329383 h 622300"/>
                <a:gd name="connsiteX20" fmla="*/ 1162051 w 1721798"/>
                <a:gd name="connsiteY20" fmla="*/ 80963 h 622300"/>
                <a:gd name="connsiteX21" fmla="*/ 1271735 w 1721798"/>
                <a:gd name="connsiteY21" fmla="*/ 88251 h 622300"/>
                <a:gd name="connsiteX22" fmla="*/ 1285261 w 1721798"/>
                <a:gd name="connsiteY22" fmla="*/ 91422 h 622300"/>
                <a:gd name="connsiteX23" fmla="*/ 1301121 w 1721798"/>
                <a:gd name="connsiteY23" fmla="*/ 93787 h 622300"/>
                <a:gd name="connsiteX24" fmla="*/ 1349539 w 1721798"/>
                <a:gd name="connsiteY24" fmla="*/ 103298 h 622300"/>
                <a:gd name="connsiteX25" fmla="*/ 1365399 w 1721798"/>
                <a:gd name="connsiteY25" fmla="*/ 106519 h 622300"/>
                <a:gd name="connsiteX26" fmla="*/ 1407472 w 1721798"/>
                <a:gd name="connsiteY26" fmla="*/ 116835 h 622300"/>
                <a:gd name="connsiteX27" fmla="*/ 1417766 w 1721798"/>
                <a:gd name="connsiteY27" fmla="*/ 119200 h 622300"/>
                <a:gd name="connsiteX28" fmla="*/ 1436020 w 1721798"/>
                <a:gd name="connsiteY28" fmla="*/ 126346 h 622300"/>
                <a:gd name="connsiteX29" fmla="*/ 1465406 w 1721798"/>
                <a:gd name="connsiteY29" fmla="*/ 141443 h 622300"/>
                <a:gd name="connsiteX30" fmla="*/ 1476538 w 1721798"/>
                <a:gd name="connsiteY30" fmla="*/ 148539 h 622300"/>
                <a:gd name="connsiteX31" fmla="*/ 1486054 w 1721798"/>
                <a:gd name="connsiteY31" fmla="*/ 157295 h 622300"/>
                <a:gd name="connsiteX32" fmla="*/ 1500358 w 1721798"/>
                <a:gd name="connsiteY32" fmla="*/ 172393 h 622300"/>
                <a:gd name="connsiteX33" fmla="*/ 1506702 w 1721798"/>
                <a:gd name="connsiteY33" fmla="*/ 178733 h 622300"/>
                <a:gd name="connsiteX34" fmla="*/ 1516996 w 1721798"/>
                <a:gd name="connsiteY34" fmla="*/ 193831 h 622300"/>
                <a:gd name="connsiteX35" fmla="*/ 1523340 w 1721798"/>
                <a:gd name="connsiteY35" fmla="*/ 208877 h 622300"/>
                <a:gd name="connsiteX36" fmla="*/ 1524178 w 1721798"/>
                <a:gd name="connsiteY36" fmla="*/ 227145 h 622300"/>
                <a:gd name="connsiteX37" fmla="*/ 1516996 w 1721798"/>
                <a:gd name="connsiteY37" fmla="*/ 247778 h 622300"/>
                <a:gd name="connsiteX38" fmla="*/ 1510652 w 1721798"/>
                <a:gd name="connsiteY38" fmla="*/ 258094 h 622300"/>
                <a:gd name="connsiteX39" fmla="*/ 1503530 w 1721798"/>
                <a:gd name="connsiteY39" fmla="*/ 269216 h 622300"/>
                <a:gd name="connsiteX40" fmla="*/ 1497186 w 1721798"/>
                <a:gd name="connsiteY40" fmla="*/ 280337 h 622300"/>
                <a:gd name="connsiteX41" fmla="*/ 1489226 w 1721798"/>
                <a:gd name="connsiteY41" fmla="*/ 291459 h 622300"/>
                <a:gd name="connsiteX42" fmla="*/ 1482882 w 1721798"/>
                <a:gd name="connsiteY42" fmla="*/ 300165 h 622300"/>
                <a:gd name="connsiteX43" fmla="*/ 1478932 w 1721798"/>
                <a:gd name="connsiteY43" fmla="*/ 308116 h 622300"/>
                <a:gd name="connsiteX44" fmla="*/ 1474922 w 1721798"/>
                <a:gd name="connsiteY44" fmla="*/ 312091 h 622300"/>
                <a:gd name="connsiteX45" fmla="*/ 1474144 w 1721798"/>
                <a:gd name="connsiteY45" fmla="*/ 314457 h 622300"/>
                <a:gd name="connsiteX46" fmla="*/ 1475760 w 1721798"/>
                <a:gd name="connsiteY46" fmla="*/ 314457 h 622300"/>
                <a:gd name="connsiteX47" fmla="*/ 1481266 w 1721798"/>
                <a:gd name="connsiteY47" fmla="*/ 312091 h 622300"/>
                <a:gd name="connsiteX48" fmla="*/ 1489226 w 1721798"/>
                <a:gd name="connsiteY48" fmla="*/ 311286 h 622300"/>
                <a:gd name="connsiteX49" fmla="*/ 1499520 w 1721798"/>
                <a:gd name="connsiteY49" fmla="*/ 309676 h 622300"/>
                <a:gd name="connsiteX50" fmla="*/ 1511430 w 1721798"/>
                <a:gd name="connsiteY50" fmla="*/ 308921 h 622300"/>
                <a:gd name="connsiteX51" fmla="*/ 1524178 w 1721798"/>
                <a:gd name="connsiteY51" fmla="*/ 307311 h 622300"/>
                <a:gd name="connsiteX52" fmla="*/ 1536865 w 1721798"/>
                <a:gd name="connsiteY52" fmla="*/ 307311 h 622300"/>
                <a:gd name="connsiteX53" fmla="*/ 1551169 w 1721798"/>
                <a:gd name="connsiteY53" fmla="*/ 307311 h 622300"/>
                <a:gd name="connsiteX54" fmla="*/ 1560685 w 1721798"/>
                <a:gd name="connsiteY54" fmla="*/ 308116 h 622300"/>
                <a:gd name="connsiteX55" fmla="*/ 1572595 w 1721798"/>
                <a:gd name="connsiteY55" fmla="*/ 309676 h 622300"/>
                <a:gd name="connsiteX56" fmla="*/ 1585283 w 1721798"/>
                <a:gd name="connsiteY56" fmla="*/ 311286 h 622300"/>
                <a:gd name="connsiteX57" fmla="*/ 1599587 w 1721798"/>
                <a:gd name="connsiteY57" fmla="*/ 315262 h 622300"/>
                <a:gd name="connsiteX58" fmla="*/ 1613053 w 1721798"/>
                <a:gd name="connsiteY58" fmla="*/ 318432 h 622300"/>
                <a:gd name="connsiteX59" fmla="*/ 1627357 w 1721798"/>
                <a:gd name="connsiteY59" fmla="*/ 322408 h 622300"/>
                <a:gd name="connsiteX60" fmla="*/ 1641601 w 1721798"/>
                <a:gd name="connsiteY60" fmla="*/ 327138 h 622300"/>
                <a:gd name="connsiteX61" fmla="*/ 1655905 w 1721798"/>
                <a:gd name="connsiteY61" fmla="*/ 330309 h 622300"/>
                <a:gd name="connsiteX62" fmla="*/ 1668593 w 1721798"/>
                <a:gd name="connsiteY62" fmla="*/ 335089 h 622300"/>
                <a:gd name="connsiteX63" fmla="*/ 1681340 w 1721798"/>
                <a:gd name="connsiteY63" fmla="*/ 339065 h 622300"/>
                <a:gd name="connsiteX64" fmla="*/ 1692412 w 1721798"/>
                <a:gd name="connsiteY64" fmla="*/ 343846 h 622300"/>
                <a:gd name="connsiteX65" fmla="*/ 1702766 w 1721798"/>
                <a:gd name="connsiteY65" fmla="*/ 346211 h 622300"/>
                <a:gd name="connsiteX66" fmla="*/ 1710666 w 1721798"/>
                <a:gd name="connsiteY66" fmla="*/ 348576 h 622300"/>
                <a:gd name="connsiteX67" fmla="*/ 1716232 w 1721798"/>
                <a:gd name="connsiteY67" fmla="*/ 351747 h 622300"/>
                <a:gd name="connsiteX68" fmla="*/ 1721020 w 1721798"/>
                <a:gd name="connsiteY68" fmla="*/ 352552 h 622300"/>
                <a:gd name="connsiteX69" fmla="*/ 1721798 w 1721798"/>
                <a:gd name="connsiteY69" fmla="*/ 353357 h 622300"/>
                <a:gd name="connsiteX70" fmla="*/ 1596415 w 1721798"/>
                <a:gd name="connsiteY70" fmla="*/ 408914 h 622300"/>
                <a:gd name="connsiteX71" fmla="*/ 1697200 w 1721798"/>
                <a:gd name="connsiteY71" fmla="*/ 506543 h 622300"/>
                <a:gd name="connsiteX72" fmla="*/ 1695584 w 1721798"/>
                <a:gd name="connsiteY72" fmla="*/ 506543 h 622300"/>
                <a:gd name="connsiteX73" fmla="*/ 1690018 w 1721798"/>
                <a:gd name="connsiteY73" fmla="*/ 504932 h 622300"/>
                <a:gd name="connsiteX74" fmla="*/ 1682118 w 1721798"/>
                <a:gd name="connsiteY74" fmla="*/ 503372 h 622300"/>
                <a:gd name="connsiteX75" fmla="*/ 1671765 w 1721798"/>
                <a:gd name="connsiteY75" fmla="*/ 501762 h 622300"/>
                <a:gd name="connsiteX76" fmla="*/ 1659915 w 1721798"/>
                <a:gd name="connsiteY76" fmla="*/ 498592 h 622300"/>
                <a:gd name="connsiteX77" fmla="*/ 1644833 w 1721798"/>
                <a:gd name="connsiteY77" fmla="*/ 496226 h 622300"/>
                <a:gd name="connsiteX78" fmla="*/ 1630529 w 1721798"/>
                <a:gd name="connsiteY78" fmla="*/ 493056 h 622300"/>
                <a:gd name="connsiteX79" fmla="*/ 1614669 w 1721798"/>
                <a:gd name="connsiteY79" fmla="*/ 490691 h 622300"/>
                <a:gd name="connsiteX80" fmla="*/ 1599587 w 1721798"/>
                <a:gd name="connsiteY80" fmla="*/ 488275 h 622300"/>
                <a:gd name="connsiteX81" fmla="*/ 1583667 w 1721798"/>
                <a:gd name="connsiteY81" fmla="*/ 485105 h 622300"/>
                <a:gd name="connsiteX82" fmla="*/ 1569423 w 1721798"/>
                <a:gd name="connsiteY82" fmla="*/ 482740 h 622300"/>
                <a:gd name="connsiteX83" fmla="*/ 1555119 w 1721798"/>
                <a:gd name="connsiteY83" fmla="*/ 480374 h 622300"/>
                <a:gd name="connsiteX84" fmla="*/ 1543209 w 1721798"/>
                <a:gd name="connsiteY84" fmla="*/ 478764 h 622300"/>
                <a:gd name="connsiteX85" fmla="*/ 1533693 w 1721798"/>
                <a:gd name="connsiteY85" fmla="*/ 477959 h 622300"/>
                <a:gd name="connsiteX86" fmla="*/ 1525734 w 1721798"/>
                <a:gd name="connsiteY86" fmla="*/ 477154 h 622300"/>
                <a:gd name="connsiteX87" fmla="*/ 1521784 w 1721798"/>
                <a:gd name="connsiteY87" fmla="*/ 477154 h 622300"/>
                <a:gd name="connsiteX88" fmla="*/ 1512268 w 1721798"/>
                <a:gd name="connsiteY88" fmla="*/ 477959 h 622300"/>
                <a:gd name="connsiteX89" fmla="*/ 1497964 w 1721798"/>
                <a:gd name="connsiteY89" fmla="*/ 479569 h 622300"/>
                <a:gd name="connsiteX90" fmla="*/ 1479710 w 1721798"/>
                <a:gd name="connsiteY90" fmla="*/ 481129 h 622300"/>
                <a:gd name="connsiteX91" fmla="*/ 1459062 w 1721798"/>
                <a:gd name="connsiteY91" fmla="*/ 484300 h 622300"/>
                <a:gd name="connsiteX92" fmla="*/ 1437636 w 1721798"/>
                <a:gd name="connsiteY92" fmla="*/ 488275 h 622300"/>
                <a:gd name="connsiteX93" fmla="*/ 1416210 w 1721798"/>
                <a:gd name="connsiteY93" fmla="*/ 493056 h 622300"/>
                <a:gd name="connsiteX94" fmla="*/ 1397956 w 1721798"/>
                <a:gd name="connsiteY94" fmla="*/ 498592 h 622300"/>
                <a:gd name="connsiteX95" fmla="*/ 1383653 w 1721798"/>
                <a:gd name="connsiteY95" fmla="*/ 506543 h 622300"/>
                <a:gd name="connsiteX96" fmla="*/ 1370965 w 1721798"/>
                <a:gd name="connsiteY96" fmla="*/ 514494 h 622300"/>
                <a:gd name="connsiteX97" fmla="*/ 1357439 w 1721798"/>
                <a:gd name="connsiteY97" fmla="*/ 521640 h 622300"/>
                <a:gd name="connsiteX98" fmla="*/ 1344751 w 1721798"/>
                <a:gd name="connsiteY98" fmla="*/ 529541 h 622300"/>
                <a:gd name="connsiteX99" fmla="*/ 1332063 w 1721798"/>
                <a:gd name="connsiteY99" fmla="*/ 537492 h 622300"/>
                <a:gd name="connsiteX100" fmla="*/ 1318597 w 1721798"/>
                <a:gd name="connsiteY100" fmla="*/ 544638 h 622300"/>
                <a:gd name="connsiteX101" fmla="*/ 1305071 w 1721798"/>
                <a:gd name="connsiteY101" fmla="*/ 551784 h 622300"/>
                <a:gd name="connsiteX102" fmla="*/ 1290767 w 1721798"/>
                <a:gd name="connsiteY102" fmla="*/ 559735 h 622300"/>
                <a:gd name="connsiteX103" fmla="*/ 1277301 w 1721798"/>
                <a:gd name="connsiteY103" fmla="*/ 567686 h 622300"/>
                <a:gd name="connsiteX104" fmla="*/ 1267785 w 1721798"/>
                <a:gd name="connsiteY104" fmla="*/ 571611 h 622300"/>
                <a:gd name="connsiteX105" fmla="*/ 1256653 w 1721798"/>
                <a:gd name="connsiteY105" fmla="*/ 575587 h 622300"/>
                <a:gd name="connsiteX106" fmla="*/ 1242350 w 1721798"/>
                <a:gd name="connsiteY106" fmla="*/ 579563 h 622300"/>
                <a:gd name="connsiteX107" fmla="*/ 1227268 w 1721798"/>
                <a:gd name="connsiteY107" fmla="*/ 581928 h 622300"/>
                <a:gd name="connsiteX108" fmla="*/ 1209852 w 1721798"/>
                <a:gd name="connsiteY108" fmla="*/ 583538 h 622300"/>
                <a:gd name="connsiteX109" fmla="*/ 1191598 w 1721798"/>
                <a:gd name="connsiteY109" fmla="*/ 583538 h 622300"/>
                <a:gd name="connsiteX110" fmla="*/ 1170950 w 1721798"/>
                <a:gd name="connsiteY110" fmla="*/ 581928 h 622300"/>
                <a:gd name="connsiteX111" fmla="*/ 1151080 w 1721798"/>
                <a:gd name="connsiteY111" fmla="*/ 578003 h 622300"/>
                <a:gd name="connsiteX112" fmla="*/ 1143958 w 1721798"/>
                <a:gd name="connsiteY112" fmla="*/ 574782 h 622300"/>
                <a:gd name="connsiteX113" fmla="*/ 1138392 w 1721798"/>
                <a:gd name="connsiteY113" fmla="*/ 568441 h 622300"/>
                <a:gd name="connsiteX114" fmla="*/ 1132826 w 1721798"/>
                <a:gd name="connsiteY114" fmla="*/ 559735 h 622300"/>
                <a:gd name="connsiteX115" fmla="*/ 1128876 w 1721798"/>
                <a:gd name="connsiteY115" fmla="*/ 550224 h 622300"/>
                <a:gd name="connsiteX116" fmla="*/ 1126482 w 1721798"/>
                <a:gd name="connsiteY116" fmla="*/ 539857 h 622300"/>
                <a:gd name="connsiteX117" fmla="*/ 1124926 w 1721798"/>
                <a:gd name="connsiteY117" fmla="*/ 531151 h 622300"/>
                <a:gd name="connsiteX118" fmla="*/ 1123310 w 1721798"/>
                <a:gd name="connsiteY118" fmla="*/ 522395 h 622300"/>
                <a:gd name="connsiteX119" fmla="*/ 1124926 w 1721798"/>
                <a:gd name="connsiteY119" fmla="*/ 516859 h 622300"/>
                <a:gd name="connsiteX120" fmla="*/ 1136776 w 1721798"/>
                <a:gd name="connsiteY120" fmla="*/ 482740 h 622300"/>
                <a:gd name="connsiteX121" fmla="*/ 1151080 w 1721798"/>
                <a:gd name="connsiteY121" fmla="*/ 450180 h 622300"/>
                <a:gd name="connsiteX122" fmla="*/ 1165384 w 1721798"/>
                <a:gd name="connsiteY122" fmla="*/ 420036 h 622300"/>
                <a:gd name="connsiteX123" fmla="*/ 1180466 w 1721798"/>
                <a:gd name="connsiteY123" fmla="*/ 393817 h 622300"/>
                <a:gd name="connsiteX124" fmla="*/ 1193932 w 1721798"/>
                <a:gd name="connsiteY124" fmla="*/ 372379 h 622300"/>
                <a:gd name="connsiteX125" fmla="*/ 1205064 w 1721798"/>
                <a:gd name="connsiteY125" fmla="*/ 356527 h 622300"/>
                <a:gd name="connsiteX126" fmla="*/ 1212186 w 1721798"/>
                <a:gd name="connsiteY126" fmla="*/ 345406 h 622300"/>
                <a:gd name="connsiteX127" fmla="*/ 1215358 w 1721798"/>
                <a:gd name="connsiteY127" fmla="*/ 341430 h 622300"/>
                <a:gd name="connsiteX128" fmla="*/ 1099050 w 1721798"/>
                <a:gd name="connsiteY128" fmla="*/ 340794 h 622300"/>
                <a:gd name="connsiteX129" fmla="*/ 414349 w 1721798"/>
                <a:gd name="connsiteY129" fmla="*/ 593737 h 622300"/>
                <a:gd name="connsiteX130" fmla="*/ 372299 w 1721798"/>
                <a:gd name="connsiteY130" fmla="*/ 610414 h 622300"/>
                <a:gd name="connsiteX131" fmla="*/ 360360 w 1721798"/>
                <a:gd name="connsiteY131" fmla="*/ 615144 h 622300"/>
                <a:gd name="connsiteX132" fmla="*/ 349258 w 1721798"/>
                <a:gd name="connsiteY132" fmla="*/ 619126 h 622300"/>
                <a:gd name="connsiteX133" fmla="*/ 340513 w 1721798"/>
                <a:gd name="connsiteY133" fmla="*/ 621491 h 622300"/>
                <a:gd name="connsiteX134" fmla="*/ 331769 w 1721798"/>
                <a:gd name="connsiteY134" fmla="*/ 622300 h 622300"/>
                <a:gd name="connsiteX135" fmla="*/ 325457 w 1721798"/>
                <a:gd name="connsiteY135" fmla="*/ 622300 h 622300"/>
                <a:gd name="connsiteX136" fmla="*/ 311161 w 1721798"/>
                <a:gd name="connsiteY136" fmla="*/ 619126 h 622300"/>
                <a:gd name="connsiteX137" fmla="*/ 295269 w 1721798"/>
                <a:gd name="connsiteY137" fmla="*/ 610414 h 622300"/>
                <a:gd name="connsiteX138" fmla="*/ 280213 w 1721798"/>
                <a:gd name="connsiteY138" fmla="*/ 598466 h 622300"/>
                <a:gd name="connsiteX139" fmla="*/ 263559 w 1721798"/>
                <a:gd name="connsiteY139" fmla="*/ 584215 h 622300"/>
                <a:gd name="connsiteX140" fmla="*/ 247667 w 1721798"/>
                <a:gd name="connsiteY140" fmla="*/ 566729 h 622300"/>
                <a:gd name="connsiteX141" fmla="*/ 232535 w 1721798"/>
                <a:gd name="connsiteY141" fmla="*/ 548495 h 622300"/>
                <a:gd name="connsiteX142" fmla="*/ 216718 w 1721798"/>
                <a:gd name="connsiteY142" fmla="*/ 528644 h 622300"/>
                <a:gd name="connsiteX143" fmla="*/ 202422 w 1721798"/>
                <a:gd name="connsiteY143" fmla="*/ 507237 h 622300"/>
                <a:gd name="connsiteX144" fmla="*/ 188126 w 1721798"/>
                <a:gd name="connsiteY144" fmla="*/ 487385 h 622300"/>
                <a:gd name="connsiteX145" fmla="*/ 175428 w 1721798"/>
                <a:gd name="connsiteY145" fmla="*/ 467534 h 622300"/>
                <a:gd name="connsiteX146" fmla="*/ 163489 w 1721798"/>
                <a:gd name="connsiteY146" fmla="*/ 447683 h 622300"/>
                <a:gd name="connsiteX147" fmla="*/ 153984 w 1721798"/>
                <a:gd name="connsiteY147" fmla="*/ 431005 h 622300"/>
                <a:gd name="connsiteX148" fmla="*/ 145239 w 1721798"/>
                <a:gd name="connsiteY148" fmla="*/ 415945 h 622300"/>
                <a:gd name="connsiteX149" fmla="*/ 138928 w 1721798"/>
                <a:gd name="connsiteY149" fmla="*/ 403997 h 622300"/>
                <a:gd name="connsiteX150" fmla="*/ 134137 w 1721798"/>
                <a:gd name="connsiteY150" fmla="*/ 395285 h 622300"/>
                <a:gd name="connsiteX151" fmla="*/ 132540 w 1721798"/>
                <a:gd name="connsiteY151" fmla="*/ 390556 h 622300"/>
                <a:gd name="connsiteX152" fmla="*/ 133377 w 1721798"/>
                <a:gd name="connsiteY152" fmla="*/ 384146 h 622300"/>
                <a:gd name="connsiteX153" fmla="*/ 137331 w 1721798"/>
                <a:gd name="connsiteY153" fmla="*/ 373069 h 622300"/>
                <a:gd name="connsiteX154" fmla="*/ 143642 w 1721798"/>
                <a:gd name="connsiteY154" fmla="*/ 361183 h 622300"/>
                <a:gd name="connsiteX155" fmla="*/ 151627 w 1721798"/>
                <a:gd name="connsiteY155" fmla="*/ 347679 h 622300"/>
                <a:gd name="connsiteX156" fmla="*/ 161892 w 1721798"/>
                <a:gd name="connsiteY156" fmla="*/ 334175 h 622300"/>
                <a:gd name="connsiteX157" fmla="*/ 170637 w 1721798"/>
                <a:gd name="connsiteY157" fmla="*/ 320671 h 622300"/>
                <a:gd name="connsiteX158" fmla="*/ 180218 w 1721798"/>
                <a:gd name="connsiteY158" fmla="*/ 311150 h 622300"/>
                <a:gd name="connsiteX159" fmla="*/ 187290 w 1721798"/>
                <a:gd name="connsiteY159" fmla="*/ 303994 h 622300"/>
                <a:gd name="connsiteX160" fmla="*/ 207973 w 1721798"/>
                <a:gd name="connsiteY160" fmla="*/ 288934 h 622300"/>
                <a:gd name="connsiteX161" fmla="*/ 228580 w 1721798"/>
                <a:gd name="connsiteY161" fmla="*/ 274621 h 622300"/>
                <a:gd name="connsiteX162" fmla="*/ 250024 w 1721798"/>
                <a:gd name="connsiteY162" fmla="*/ 260370 h 622300"/>
                <a:gd name="connsiteX163" fmla="*/ 269871 w 1721798"/>
                <a:gd name="connsiteY163" fmla="*/ 247675 h 622300"/>
                <a:gd name="connsiteX164" fmla="*/ 287360 w 1721798"/>
                <a:gd name="connsiteY164" fmla="*/ 238154 h 622300"/>
                <a:gd name="connsiteX165" fmla="*/ 300820 w 1721798"/>
                <a:gd name="connsiteY165" fmla="*/ 229380 h 622300"/>
                <a:gd name="connsiteX166" fmla="*/ 310325 w 1721798"/>
                <a:gd name="connsiteY166" fmla="*/ 223841 h 622300"/>
                <a:gd name="connsiteX167" fmla="*/ 313519 w 1721798"/>
                <a:gd name="connsiteY167" fmla="*/ 222223 h 622300"/>
                <a:gd name="connsiteX168" fmla="*/ 311161 w 1721798"/>
                <a:gd name="connsiteY168" fmla="*/ 221477 h 622300"/>
                <a:gd name="connsiteX169" fmla="*/ 304774 w 1721798"/>
                <a:gd name="connsiteY169" fmla="*/ 219859 h 622300"/>
                <a:gd name="connsiteX170" fmla="*/ 293672 w 1721798"/>
                <a:gd name="connsiteY170" fmla="*/ 216685 h 622300"/>
                <a:gd name="connsiteX171" fmla="*/ 277779 w 1721798"/>
                <a:gd name="connsiteY171" fmla="*/ 213511 h 622300"/>
                <a:gd name="connsiteX172" fmla="*/ 259529 w 1721798"/>
                <a:gd name="connsiteY172" fmla="*/ 210337 h 622300"/>
                <a:gd name="connsiteX173" fmla="*/ 238162 w 1721798"/>
                <a:gd name="connsiteY173" fmla="*/ 207973 h 622300"/>
                <a:gd name="connsiteX174" fmla="*/ 212688 w 1721798"/>
                <a:gd name="connsiteY174" fmla="*/ 206355 h 622300"/>
                <a:gd name="connsiteX175" fmla="*/ 185769 w 1721798"/>
                <a:gd name="connsiteY175" fmla="*/ 207973 h 622300"/>
                <a:gd name="connsiteX176" fmla="*/ 167519 w 1721798"/>
                <a:gd name="connsiteY176" fmla="*/ 209528 h 622300"/>
                <a:gd name="connsiteX177" fmla="*/ 145239 w 1721798"/>
                <a:gd name="connsiteY177" fmla="*/ 214320 h 622300"/>
                <a:gd name="connsiteX178" fmla="*/ 121438 w 1721798"/>
                <a:gd name="connsiteY178" fmla="*/ 218303 h 622300"/>
                <a:gd name="connsiteX179" fmla="*/ 97637 w 1721798"/>
                <a:gd name="connsiteY179" fmla="*/ 223841 h 622300"/>
                <a:gd name="connsiteX180" fmla="*/ 74597 w 1721798"/>
                <a:gd name="connsiteY180" fmla="*/ 229380 h 622300"/>
                <a:gd name="connsiteX181" fmla="*/ 57944 w 1721798"/>
                <a:gd name="connsiteY181" fmla="*/ 234172 h 622300"/>
                <a:gd name="connsiteX182" fmla="*/ 44484 w 1721798"/>
                <a:gd name="connsiteY182" fmla="*/ 238154 h 622300"/>
                <a:gd name="connsiteX183" fmla="*/ 40454 w 1721798"/>
                <a:gd name="connsiteY183" fmla="*/ 238901 h 622300"/>
                <a:gd name="connsiteX184" fmla="*/ 61898 w 1721798"/>
                <a:gd name="connsiteY184" fmla="*/ 186503 h 622300"/>
                <a:gd name="connsiteX185" fmla="*/ 110336 w 1721798"/>
                <a:gd name="connsiteY185" fmla="*/ 131741 h 622300"/>
                <a:gd name="connsiteX186" fmla="*/ 108739 w 1721798"/>
                <a:gd name="connsiteY186" fmla="*/ 130994 h 622300"/>
                <a:gd name="connsiteX187" fmla="*/ 102428 w 1721798"/>
                <a:gd name="connsiteY187" fmla="*/ 129376 h 622300"/>
                <a:gd name="connsiteX188" fmla="*/ 94444 w 1721798"/>
                <a:gd name="connsiteY188" fmla="*/ 126203 h 622300"/>
                <a:gd name="connsiteX189" fmla="*/ 84102 w 1721798"/>
                <a:gd name="connsiteY189" fmla="*/ 123029 h 622300"/>
                <a:gd name="connsiteX190" fmla="*/ 73000 w 1721798"/>
                <a:gd name="connsiteY190" fmla="*/ 119046 h 622300"/>
                <a:gd name="connsiteX191" fmla="*/ 63495 w 1721798"/>
                <a:gd name="connsiteY191" fmla="*/ 114317 h 622300"/>
                <a:gd name="connsiteX192" fmla="*/ 53990 w 1721798"/>
                <a:gd name="connsiteY192" fmla="*/ 109525 h 622300"/>
                <a:gd name="connsiteX193" fmla="*/ 47602 w 1721798"/>
                <a:gd name="connsiteY193" fmla="*/ 106351 h 622300"/>
                <a:gd name="connsiteX194" fmla="*/ 42051 w 1721798"/>
                <a:gd name="connsiteY194" fmla="*/ 101622 h 622300"/>
                <a:gd name="connsiteX195" fmla="*/ 34903 w 1721798"/>
                <a:gd name="connsiteY195" fmla="*/ 95274 h 622300"/>
                <a:gd name="connsiteX196" fmla="*/ 27755 w 1721798"/>
                <a:gd name="connsiteY196" fmla="*/ 88118 h 622300"/>
                <a:gd name="connsiteX197" fmla="*/ 19847 w 1721798"/>
                <a:gd name="connsiteY197" fmla="*/ 80961 h 622300"/>
                <a:gd name="connsiteX198" fmla="*/ 12699 w 1721798"/>
                <a:gd name="connsiteY198" fmla="*/ 72996 h 622300"/>
                <a:gd name="connsiteX199" fmla="*/ 6388 w 1721798"/>
                <a:gd name="connsiteY199" fmla="*/ 66648 h 622300"/>
                <a:gd name="connsiteX200" fmla="*/ 2358 w 1721798"/>
                <a:gd name="connsiteY200" fmla="*/ 61110 h 622300"/>
                <a:gd name="connsiteX201" fmla="*/ 0 w 1721798"/>
                <a:gd name="connsiteY201" fmla="*/ 57127 h 622300"/>
                <a:gd name="connsiteX202" fmla="*/ 761 w 1721798"/>
                <a:gd name="connsiteY202" fmla="*/ 55571 h 622300"/>
                <a:gd name="connsiteX203" fmla="*/ 158775 w 1721798"/>
                <a:gd name="connsiteY203" fmla="*/ 6348 h 622300"/>
                <a:gd name="connsiteX204" fmla="*/ 180218 w 1721798"/>
                <a:gd name="connsiteY204" fmla="*/ 3983 h 622300"/>
                <a:gd name="connsiteX205" fmla="*/ 221433 w 1721798"/>
                <a:gd name="connsiteY205" fmla="*/ 809 h 622300"/>
                <a:gd name="connsiteX0" fmla="*/ 221433 w 1721798"/>
                <a:gd name="connsiteY0" fmla="*/ 809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19900 w 1721798"/>
                <a:gd name="connsiteY14" fmla="*/ 34102 h 622300"/>
                <a:gd name="connsiteX15" fmla="*/ 430242 w 1721798"/>
                <a:gd name="connsiteY15" fmla="*/ 41259 h 622300"/>
                <a:gd name="connsiteX16" fmla="*/ 436554 w 1721798"/>
                <a:gd name="connsiteY16" fmla="*/ 47606 h 622300"/>
                <a:gd name="connsiteX17" fmla="*/ 450011 w 1721798"/>
                <a:gd name="connsiteY17" fmla="*/ 96101 h 622300"/>
                <a:gd name="connsiteX18" fmla="*/ 454043 w 1721798"/>
                <a:gd name="connsiteY18" fmla="*/ 148419 h 622300"/>
                <a:gd name="connsiteX19" fmla="*/ 415946 w 1721798"/>
                <a:gd name="connsiteY19" fmla="*/ 329383 h 622300"/>
                <a:gd name="connsiteX20" fmla="*/ 1162051 w 1721798"/>
                <a:gd name="connsiteY20" fmla="*/ 80963 h 622300"/>
                <a:gd name="connsiteX21" fmla="*/ 1271735 w 1721798"/>
                <a:gd name="connsiteY21" fmla="*/ 88251 h 622300"/>
                <a:gd name="connsiteX22" fmla="*/ 1285261 w 1721798"/>
                <a:gd name="connsiteY22" fmla="*/ 91422 h 622300"/>
                <a:gd name="connsiteX23" fmla="*/ 1301121 w 1721798"/>
                <a:gd name="connsiteY23" fmla="*/ 93787 h 622300"/>
                <a:gd name="connsiteX24" fmla="*/ 1349539 w 1721798"/>
                <a:gd name="connsiteY24" fmla="*/ 103298 h 622300"/>
                <a:gd name="connsiteX25" fmla="*/ 1365399 w 1721798"/>
                <a:gd name="connsiteY25" fmla="*/ 106519 h 622300"/>
                <a:gd name="connsiteX26" fmla="*/ 1407472 w 1721798"/>
                <a:gd name="connsiteY26" fmla="*/ 116835 h 622300"/>
                <a:gd name="connsiteX27" fmla="*/ 1417766 w 1721798"/>
                <a:gd name="connsiteY27" fmla="*/ 119200 h 622300"/>
                <a:gd name="connsiteX28" fmla="*/ 1436020 w 1721798"/>
                <a:gd name="connsiteY28" fmla="*/ 126346 h 622300"/>
                <a:gd name="connsiteX29" fmla="*/ 1465406 w 1721798"/>
                <a:gd name="connsiteY29" fmla="*/ 141443 h 622300"/>
                <a:gd name="connsiteX30" fmla="*/ 1476538 w 1721798"/>
                <a:gd name="connsiteY30" fmla="*/ 148539 h 622300"/>
                <a:gd name="connsiteX31" fmla="*/ 1486054 w 1721798"/>
                <a:gd name="connsiteY31" fmla="*/ 157295 h 622300"/>
                <a:gd name="connsiteX32" fmla="*/ 1500358 w 1721798"/>
                <a:gd name="connsiteY32" fmla="*/ 172393 h 622300"/>
                <a:gd name="connsiteX33" fmla="*/ 1506702 w 1721798"/>
                <a:gd name="connsiteY33" fmla="*/ 178733 h 622300"/>
                <a:gd name="connsiteX34" fmla="*/ 1516996 w 1721798"/>
                <a:gd name="connsiteY34" fmla="*/ 193831 h 622300"/>
                <a:gd name="connsiteX35" fmla="*/ 1523340 w 1721798"/>
                <a:gd name="connsiteY35" fmla="*/ 208877 h 622300"/>
                <a:gd name="connsiteX36" fmla="*/ 1524178 w 1721798"/>
                <a:gd name="connsiteY36" fmla="*/ 227145 h 622300"/>
                <a:gd name="connsiteX37" fmla="*/ 1516996 w 1721798"/>
                <a:gd name="connsiteY37" fmla="*/ 247778 h 622300"/>
                <a:gd name="connsiteX38" fmla="*/ 1510652 w 1721798"/>
                <a:gd name="connsiteY38" fmla="*/ 258094 h 622300"/>
                <a:gd name="connsiteX39" fmla="*/ 1503530 w 1721798"/>
                <a:gd name="connsiteY39" fmla="*/ 269216 h 622300"/>
                <a:gd name="connsiteX40" fmla="*/ 1497186 w 1721798"/>
                <a:gd name="connsiteY40" fmla="*/ 280337 h 622300"/>
                <a:gd name="connsiteX41" fmla="*/ 1489226 w 1721798"/>
                <a:gd name="connsiteY41" fmla="*/ 291459 h 622300"/>
                <a:gd name="connsiteX42" fmla="*/ 1482882 w 1721798"/>
                <a:gd name="connsiteY42" fmla="*/ 300165 h 622300"/>
                <a:gd name="connsiteX43" fmla="*/ 1478932 w 1721798"/>
                <a:gd name="connsiteY43" fmla="*/ 308116 h 622300"/>
                <a:gd name="connsiteX44" fmla="*/ 1474922 w 1721798"/>
                <a:gd name="connsiteY44" fmla="*/ 312091 h 622300"/>
                <a:gd name="connsiteX45" fmla="*/ 1474144 w 1721798"/>
                <a:gd name="connsiteY45" fmla="*/ 314457 h 622300"/>
                <a:gd name="connsiteX46" fmla="*/ 1475760 w 1721798"/>
                <a:gd name="connsiteY46" fmla="*/ 314457 h 622300"/>
                <a:gd name="connsiteX47" fmla="*/ 1481266 w 1721798"/>
                <a:gd name="connsiteY47" fmla="*/ 312091 h 622300"/>
                <a:gd name="connsiteX48" fmla="*/ 1489226 w 1721798"/>
                <a:gd name="connsiteY48" fmla="*/ 311286 h 622300"/>
                <a:gd name="connsiteX49" fmla="*/ 1499520 w 1721798"/>
                <a:gd name="connsiteY49" fmla="*/ 309676 h 622300"/>
                <a:gd name="connsiteX50" fmla="*/ 1511430 w 1721798"/>
                <a:gd name="connsiteY50" fmla="*/ 308921 h 622300"/>
                <a:gd name="connsiteX51" fmla="*/ 1524178 w 1721798"/>
                <a:gd name="connsiteY51" fmla="*/ 307311 h 622300"/>
                <a:gd name="connsiteX52" fmla="*/ 1536865 w 1721798"/>
                <a:gd name="connsiteY52" fmla="*/ 307311 h 622300"/>
                <a:gd name="connsiteX53" fmla="*/ 1551169 w 1721798"/>
                <a:gd name="connsiteY53" fmla="*/ 307311 h 622300"/>
                <a:gd name="connsiteX54" fmla="*/ 1560685 w 1721798"/>
                <a:gd name="connsiteY54" fmla="*/ 308116 h 622300"/>
                <a:gd name="connsiteX55" fmla="*/ 1572595 w 1721798"/>
                <a:gd name="connsiteY55" fmla="*/ 309676 h 622300"/>
                <a:gd name="connsiteX56" fmla="*/ 1585283 w 1721798"/>
                <a:gd name="connsiteY56" fmla="*/ 311286 h 622300"/>
                <a:gd name="connsiteX57" fmla="*/ 1599587 w 1721798"/>
                <a:gd name="connsiteY57" fmla="*/ 315262 h 622300"/>
                <a:gd name="connsiteX58" fmla="*/ 1613053 w 1721798"/>
                <a:gd name="connsiteY58" fmla="*/ 318432 h 622300"/>
                <a:gd name="connsiteX59" fmla="*/ 1627357 w 1721798"/>
                <a:gd name="connsiteY59" fmla="*/ 322408 h 622300"/>
                <a:gd name="connsiteX60" fmla="*/ 1641601 w 1721798"/>
                <a:gd name="connsiteY60" fmla="*/ 327138 h 622300"/>
                <a:gd name="connsiteX61" fmla="*/ 1655905 w 1721798"/>
                <a:gd name="connsiteY61" fmla="*/ 330309 h 622300"/>
                <a:gd name="connsiteX62" fmla="*/ 1668593 w 1721798"/>
                <a:gd name="connsiteY62" fmla="*/ 335089 h 622300"/>
                <a:gd name="connsiteX63" fmla="*/ 1681340 w 1721798"/>
                <a:gd name="connsiteY63" fmla="*/ 339065 h 622300"/>
                <a:gd name="connsiteX64" fmla="*/ 1692412 w 1721798"/>
                <a:gd name="connsiteY64" fmla="*/ 343846 h 622300"/>
                <a:gd name="connsiteX65" fmla="*/ 1702766 w 1721798"/>
                <a:gd name="connsiteY65" fmla="*/ 346211 h 622300"/>
                <a:gd name="connsiteX66" fmla="*/ 1710666 w 1721798"/>
                <a:gd name="connsiteY66" fmla="*/ 348576 h 622300"/>
                <a:gd name="connsiteX67" fmla="*/ 1716232 w 1721798"/>
                <a:gd name="connsiteY67" fmla="*/ 351747 h 622300"/>
                <a:gd name="connsiteX68" fmla="*/ 1721020 w 1721798"/>
                <a:gd name="connsiteY68" fmla="*/ 352552 h 622300"/>
                <a:gd name="connsiteX69" fmla="*/ 1721798 w 1721798"/>
                <a:gd name="connsiteY69" fmla="*/ 353357 h 622300"/>
                <a:gd name="connsiteX70" fmla="*/ 1596415 w 1721798"/>
                <a:gd name="connsiteY70" fmla="*/ 408914 h 622300"/>
                <a:gd name="connsiteX71" fmla="*/ 1697200 w 1721798"/>
                <a:gd name="connsiteY71" fmla="*/ 506543 h 622300"/>
                <a:gd name="connsiteX72" fmla="*/ 1695584 w 1721798"/>
                <a:gd name="connsiteY72" fmla="*/ 506543 h 622300"/>
                <a:gd name="connsiteX73" fmla="*/ 1690018 w 1721798"/>
                <a:gd name="connsiteY73" fmla="*/ 504932 h 622300"/>
                <a:gd name="connsiteX74" fmla="*/ 1682118 w 1721798"/>
                <a:gd name="connsiteY74" fmla="*/ 503372 h 622300"/>
                <a:gd name="connsiteX75" fmla="*/ 1671765 w 1721798"/>
                <a:gd name="connsiteY75" fmla="*/ 501762 h 622300"/>
                <a:gd name="connsiteX76" fmla="*/ 1659915 w 1721798"/>
                <a:gd name="connsiteY76" fmla="*/ 498592 h 622300"/>
                <a:gd name="connsiteX77" fmla="*/ 1644833 w 1721798"/>
                <a:gd name="connsiteY77" fmla="*/ 496226 h 622300"/>
                <a:gd name="connsiteX78" fmla="*/ 1630529 w 1721798"/>
                <a:gd name="connsiteY78" fmla="*/ 493056 h 622300"/>
                <a:gd name="connsiteX79" fmla="*/ 1614669 w 1721798"/>
                <a:gd name="connsiteY79" fmla="*/ 490691 h 622300"/>
                <a:gd name="connsiteX80" fmla="*/ 1599587 w 1721798"/>
                <a:gd name="connsiteY80" fmla="*/ 488275 h 622300"/>
                <a:gd name="connsiteX81" fmla="*/ 1583667 w 1721798"/>
                <a:gd name="connsiteY81" fmla="*/ 485105 h 622300"/>
                <a:gd name="connsiteX82" fmla="*/ 1569423 w 1721798"/>
                <a:gd name="connsiteY82" fmla="*/ 482740 h 622300"/>
                <a:gd name="connsiteX83" fmla="*/ 1555119 w 1721798"/>
                <a:gd name="connsiteY83" fmla="*/ 480374 h 622300"/>
                <a:gd name="connsiteX84" fmla="*/ 1543209 w 1721798"/>
                <a:gd name="connsiteY84" fmla="*/ 478764 h 622300"/>
                <a:gd name="connsiteX85" fmla="*/ 1533693 w 1721798"/>
                <a:gd name="connsiteY85" fmla="*/ 477959 h 622300"/>
                <a:gd name="connsiteX86" fmla="*/ 1525734 w 1721798"/>
                <a:gd name="connsiteY86" fmla="*/ 477154 h 622300"/>
                <a:gd name="connsiteX87" fmla="*/ 1521784 w 1721798"/>
                <a:gd name="connsiteY87" fmla="*/ 477154 h 622300"/>
                <a:gd name="connsiteX88" fmla="*/ 1512268 w 1721798"/>
                <a:gd name="connsiteY88" fmla="*/ 477959 h 622300"/>
                <a:gd name="connsiteX89" fmla="*/ 1497964 w 1721798"/>
                <a:gd name="connsiteY89" fmla="*/ 479569 h 622300"/>
                <a:gd name="connsiteX90" fmla="*/ 1479710 w 1721798"/>
                <a:gd name="connsiteY90" fmla="*/ 481129 h 622300"/>
                <a:gd name="connsiteX91" fmla="*/ 1459062 w 1721798"/>
                <a:gd name="connsiteY91" fmla="*/ 484300 h 622300"/>
                <a:gd name="connsiteX92" fmla="*/ 1437636 w 1721798"/>
                <a:gd name="connsiteY92" fmla="*/ 488275 h 622300"/>
                <a:gd name="connsiteX93" fmla="*/ 1416210 w 1721798"/>
                <a:gd name="connsiteY93" fmla="*/ 493056 h 622300"/>
                <a:gd name="connsiteX94" fmla="*/ 1397956 w 1721798"/>
                <a:gd name="connsiteY94" fmla="*/ 498592 h 622300"/>
                <a:gd name="connsiteX95" fmla="*/ 1383653 w 1721798"/>
                <a:gd name="connsiteY95" fmla="*/ 506543 h 622300"/>
                <a:gd name="connsiteX96" fmla="*/ 1370965 w 1721798"/>
                <a:gd name="connsiteY96" fmla="*/ 514494 h 622300"/>
                <a:gd name="connsiteX97" fmla="*/ 1357439 w 1721798"/>
                <a:gd name="connsiteY97" fmla="*/ 521640 h 622300"/>
                <a:gd name="connsiteX98" fmla="*/ 1344751 w 1721798"/>
                <a:gd name="connsiteY98" fmla="*/ 529541 h 622300"/>
                <a:gd name="connsiteX99" fmla="*/ 1332063 w 1721798"/>
                <a:gd name="connsiteY99" fmla="*/ 537492 h 622300"/>
                <a:gd name="connsiteX100" fmla="*/ 1318597 w 1721798"/>
                <a:gd name="connsiteY100" fmla="*/ 544638 h 622300"/>
                <a:gd name="connsiteX101" fmla="*/ 1305071 w 1721798"/>
                <a:gd name="connsiteY101" fmla="*/ 551784 h 622300"/>
                <a:gd name="connsiteX102" fmla="*/ 1290767 w 1721798"/>
                <a:gd name="connsiteY102" fmla="*/ 559735 h 622300"/>
                <a:gd name="connsiteX103" fmla="*/ 1277301 w 1721798"/>
                <a:gd name="connsiteY103" fmla="*/ 567686 h 622300"/>
                <a:gd name="connsiteX104" fmla="*/ 1267785 w 1721798"/>
                <a:gd name="connsiteY104" fmla="*/ 571611 h 622300"/>
                <a:gd name="connsiteX105" fmla="*/ 1256653 w 1721798"/>
                <a:gd name="connsiteY105" fmla="*/ 575587 h 622300"/>
                <a:gd name="connsiteX106" fmla="*/ 1242350 w 1721798"/>
                <a:gd name="connsiteY106" fmla="*/ 579563 h 622300"/>
                <a:gd name="connsiteX107" fmla="*/ 1227268 w 1721798"/>
                <a:gd name="connsiteY107" fmla="*/ 581928 h 622300"/>
                <a:gd name="connsiteX108" fmla="*/ 1209852 w 1721798"/>
                <a:gd name="connsiteY108" fmla="*/ 583538 h 622300"/>
                <a:gd name="connsiteX109" fmla="*/ 1191598 w 1721798"/>
                <a:gd name="connsiteY109" fmla="*/ 583538 h 622300"/>
                <a:gd name="connsiteX110" fmla="*/ 1170950 w 1721798"/>
                <a:gd name="connsiteY110" fmla="*/ 581928 h 622300"/>
                <a:gd name="connsiteX111" fmla="*/ 1151080 w 1721798"/>
                <a:gd name="connsiteY111" fmla="*/ 578003 h 622300"/>
                <a:gd name="connsiteX112" fmla="*/ 1143958 w 1721798"/>
                <a:gd name="connsiteY112" fmla="*/ 574782 h 622300"/>
                <a:gd name="connsiteX113" fmla="*/ 1138392 w 1721798"/>
                <a:gd name="connsiteY113" fmla="*/ 568441 h 622300"/>
                <a:gd name="connsiteX114" fmla="*/ 1132826 w 1721798"/>
                <a:gd name="connsiteY114" fmla="*/ 559735 h 622300"/>
                <a:gd name="connsiteX115" fmla="*/ 1128876 w 1721798"/>
                <a:gd name="connsiteY115" fmla="*/ 550224 h 622300"/>
                <a:gd name="connsiteX116" fmla="*/ 1126482 w 1721798"/>
                <a:gd name="connsiteY116" fmla="*/ 539857 h 622300"/>
                <a:gd name="connsiteX117" fmla="*/ 1124926 w 1721798"/>
                <a:gd name="connsiteY117" fmla="*/ 531151 h 622300"/>
                <a:gd name="connsiteX118" fmla="*/ 1123310 w 1721798"/>
                <a:gd name="connsiteY118" fmla="*/ 522395 h 622300"/>
                <a:gd name="connsiteX119" fmla="*/ 1124926 w 1721798"/>
                <a:gd name="connsiteY119" fmla="*/ 516859 h 622300"/>
                <a:gd name="connsiteX120" fmla="*/ 1136776 w 1721798"/>
                <a:gd name="connsiteY120" fmla="*/ 482740 h 622300"/>
                <a:gd name="connsiteX121" fmla="*/ 1151080 w 1721798"/>
                <a:gd name="connsiteY121" fmla="*/ 450180 h 622300"/>
                <a:gd name="connsiteX122" fmla="*/ 1165384 w 1721798"/>
                <a:gd name="connsiteY122" fmla="*/ 420036 h 622300"/>
                <a:gd name="connsiteX123" fmla="*/ 1180466 w 1721798"/>
                <a:gd name="connsiteY123" fmla="*/ 393817 h 622300"/>
                <a:gd name="connsiteX124" fmla="*/ 1193932 w 1721798"/>
                <a:gd name="connsiteY124" fmla="*/ 372379 h 622300"/>
                <a:gd name="connsiteX125" fmla="*/ 1205064 w 1721798"/>
                <a:gd name="connsiteY125" fmla="*/ 356527 h 622300"/>
                <a:gd name="connsiteX126" fmla="*/ 1212186 w 1721798"/>
                <a:gd name="connsiteY126" fmla="*/ 345406 h 622300"/>
                <a:gd name="connsiteX127" fmla="*/ 1215358 w 1721798"/>
                <a:gd name="connsiteY127" fmla="*/ 341430 h 622300"/>
                <a:gd name="connsiteX128" fmla="*/ 1099050 w 1721798"/>
                <a:gd name="connsiteY128" fmla="*/ 340794 h 622300"/>
                <a:gd name="connsiteX129" fmla="*/ 414349 w 1721798"/>
                <a:gd name="connsiteY129" fmla="*/ 593737 h 622300"/>
                <a:gd name="connsiteX130" fmla="*/ 372299 w 1721798"/>
                <a:gd name="connsiteY130" fmla="*/ 610414 h 622300"/>
                <a:gd name="connsiteX131" fmla="*/ 360360 w 1721798"/>
                <a:gd name="connsiteY131" fmla="*/ 615144 h 622300"/>
                <a:gd name="connsiteX132" fmla="*/ 349258 w 1721798"/>
                <a:gd name="connsiteY132" fmla="*/ 619126 h 622300"/>
                <a:gd name="connsiteX133" fmla="*/ 340513 w 1721798"/>
                <a:gd name="connsiteY133" fmla="*/ 621491 h 622300"/>
                <a:gd name="connsiteX134" fmla="*/ 331769 w 1721798"/>
                <a:gd name="connsiteY134" fmla="*/ 622300 h 622300"/>
                <a:gd name="connsiteX135" fmla="*/ 325457 w 1721798"/>
                <a:gd name="connsiteY135" fmla="*/ 622300 h 622300"/>
                <a:gd name="connsiteX136" fmla="*/ 311161 w 1721798"/>
                <a:gd name="connsiteY136" fmla="*/ 619126 h 622300"/>
                <a:gd name="connsiteX137" fmla="*/ 295269 w 1721798"/>
                <a:gd name="connsiteY137" fmla="*/ 610414 h 622300"/>
                <a:gd name="connsiteX138" fmla="*/ 280213 w 1721798"/>
                <a:gd name="connsiteY138" fmla="*/ 598466 h 622300"/>
                <a:gd name="connsiteX139" fmla="*/ 263559 w 1721798"/>
                <a:gd name="connsiteY139" fmla="*/ 584215 h 622300"/>
                <a:gd name="connsiteX140" fmla="*/ 247667 w 1721798"/>
                <a:gd name="connsiteY140" fmla="*/ 566729 h 622300"/>
                <a:gd name="connsiteX141" fmla="*/ 232535 w 1721798"/>
                <a:gd name="connsiteY141" fmla="*/ 548495 h 622300"/>
                <a:gd name="connsiteX142" fmla="*/ 216718 w 1721798"/>
                <a:gd name="connsiteY142" fmla="*/ 528644 h 622300"/>
                <a:gd name="connsiteX143" fmla="*/ 202422 w 1721798"/>
                <a:gd name="connsiteY143" fmla="*/ 507237 h 622300"/>
                <a:gd name="connsiteX144" fmla="*/ 188126 w 1721798"/>
                <a:gd name="connsiteY144" fmla="*/ 487385 h 622300"/>
                <a:gd name="connsiteX145" fmla="*/ 175428 w 1721798"/>
                <a:gd name="connsiteY145" fmla="*/ 467534 h 622300"/>
                <a:gd name="connsiteX146" fmla="*/ 163489 w 1721798"/>
                <a:gd name="connsiteY146" fmla="*/ 447683 h 622300"/>
                <a:gd name="connsiteX147" fmla="*/ 153984 w 1721798"/>
                <a:gd name="connsiteY147" fmla="*/ 431005 h 622300"/>
                <a:gd name="connsiteX148" fmla="*/ 145239 w 1721798"/>
                <a:gd name="connsiteY148" fmla="*/ 415945 h 622300"/>
                <a:gd name="connsiteX149" fmla="*/ 138928 w 1721798"/>
                <a:gd name="connsiteY149" fmla="*/ 403997 h 622300"/>
                <a:gd name="connsiteX150" fmla="*/ 134137 w 1721798"/>
                <a:gd name="connsiteY150" fmla="*/ 395285 h 622300"/>
                <a:gd name="connsiteX151" fmla="*/ 132540 w 1721798"/>
                <a:gd name="connsiteY151" fmla="*/ 390556 h 622300"/>
                <a:gd name="connsiteX152" fmla="*/ 133377 w 1721798"/>
                <a:gd name="connsiteY152" fmla="*/ 384146 h 622300"/>
                <a:gd name="connsiteX153" fmla="*/ 137331 w 1721798"/>
                <a:gd name="connsiteY153" fmla="*/ 373069 h 622300"/>
                <a:gd name="connsiteX154" fmla="*/ 143642 w 1721798"/>
                <a:gd name="connsiteY154" fmla="*/ 361183 h 622300"/>
                <a:gd name="connsiteX155" fmla="*/ 151627 w 1721798"/>
                <a:gd name="connsiteY155" fmla="*/ 347679 h 622300"/>
                <a:gd name="connsiteX156" fmla="*/ 161892 w 1721798"/>
                <a:gd name="connsiteY156" fmla="*/ 334175 h 622300"/>
                <a:gd name="connsiteX157" fmla="*/ 170637 w 1721798"/>
                <a:gd name="connsiteY157" fmla="*/ 320671 h 622300"/>
                <a:gd name="connsiteX158" fmla="*/ 180218 w 1721798"/>
                <a:gd name="connsiteY158" fmla="*/ 311150 h 622300"/>
                <a:gd name="connsiteX159" fmla="*/ 187290 w 1721798"/>
                <a:gd name="connsiteY159" fmla="*/ 303994 h 622300"/>
                <a:gd name="connsiteX160" fmla="*/ 207973 w 1721798"/>
                <a:gd name="connsiteY160" fmla="*/ 288934 h 622300"/>
                <a:gd name="connsiteX161" fmla="*/ 228580 w 1721798"/>
                <a:gd name="connsiteY161" fmla="*/ 274621 h 622300"/>
                <a:gd name="connsiteX162" fmla="*/ 250024 w 1721798"/>
                <a:gd name="connsiteY162" fmla="*/ 260370 h 622300"/>
                <a:gd name="connsiteX163" fmla="*/ 269871 w 1721798"/>
                <a:gd name="connsiteY163" fmla="*/ 247675 h 622300"/>
                <a:gd name="connsiteX164" fmla="*/ 287360 w 1721798"/>
                <a:gd name="connsiteY164" fmla="*/ 238154 h 622300"/>
                <a:gd name="connsiteX165" fmla="*/ 300820 w 1721798"/>
                <a:gd name="connsiteY165" fmla="*/ 229380 h 622300"/>
                <a:gd name="connsiteX166" fmla="*/ 310325 w 1721798"/>
                <a:gd name="connsiteY166" fmla="*/ 223841 h 622300"/>
                <a:gd name="connsiteX167" fmla="*/ 313519 w 1721798"/>
                <a:gd name="connsiteY167" fmla="*/ 222223 h 622300"/>
                <a:gd name="connsiteX168" fmla="*/ 311161 w 1721798"/>
                <a:gd name="connsiteY168" fmla="*/ 221477 h 622300"/>
                <a:gd name="connsiteX169" fmla="*/ 304774 w 1721798"/>
                <a:gd name="connsiteY169" fmla="*/ 219859 h 622300"/>
                <a:gd name="connsiteX170" fmla="*/ 293672 w 1721798"/>
                <a:gd name="connsiteY170" fmla="*/ 216685 h 622300"/>
                <a:gd name="connsiteX171" fmla="*/ 277779 w 1721798"/>
                <a:gd name="connsiteY171" fmla="*/ 213511 h 622300"/>
                <a:gd name="connsiteX172" fmla="*/ 259529 w 1721798"/>
                <a:gd name="connsiteY172" fmla="*/ 210337 h 622300"/>
                <a:gd name="connsiteX173" fmla="*/ 238162 w 1721798"/>
                <a:gd name="connsiteY173" fmla="*/ 207973 h 622300"/>
                <a:gd name="connsiteX174" fmla="*/ 212688 w 1721798"/>
                <a:gd name="connsiteY174" fmla="*/ 206355 h 622300"/>
                <a:gd name="connsiteX175" fmla="*/ 185769 w 1721798"/>
                <a:gd name="connsiteY175" fmla="*/ 207973 h 622300"/>
                <a:gd name="connsiteX176" fmla="*/ 167519 w 1721798"/>
                <a:gd name="connsiteY176" fmla="*/ 209528 h 622300"/>
                <a:gd name="connsiteX177" fmla="*/ 145239 w 1721798"/>
                <a:gd name="connsiteY177" fmla="*/ 214320 h 622300"/>
                <a:gd name="connsiteX178" fmla="*/ 121438 w 1721798"/>
                <a:gd name="connsiteY178" fmla="*/ 218303 h 622300"/>
                <a:gd name="connsiteX179" fmla="*/ 97637 w 1721798"/>
                <a:gd name="connsiteY179" fmla="*/ 223841 h 622300"/>
                <a:gd name="connsiteX180" fmla="*/ 74597 w 1721798"/>
                <a:gd name="connsiteY180" fmla="*/ 229380 h 622300"/>
                <a:gd name="connsiteX181" fmla="*/ 57944 w 1721798"/>
                <a:gd name="connsiteY181" fmla="*/ 234172 h 622300"/>
                <a:gd name="connsiteX182" fmla="*/ 44484 w 1721798"/>
                <a:gd name="connsiteY182" fmla="*/ 238154 h 622300"/>
                <a:gd name="connsiteX183" fmla="*/ 40454 w 1721798"/>
                <a:gd name="connsiteY183" fmla="*/ 238901 h 622300"/>
                <a:gd name="connsiteX184" fmla="*/ 61898 w 1721798"/>
                <a:gd name="connsiteY184" fmla="*/ 186503 h 622300"/>
                <a:gd name="connsiteX185" fmla="*/ 110336 w 1721798"/>
                <a:gd name="connsiteY185" fmla="*/ 131741 h 622300"/>
                <a:gd name="connsiteX186" fmla="*/ 108739 w 1721798"/>
                <a:gd name="connsiteY186" fmla="*/ 130994 h 622300"/>
                <a:gd name="connsiteX187" fmla="*/ 102428 w 1721798"/>
                <a:gd name="connsiteY187" fmla="*/ 129376 h 622300"/>
                <a:gd name="connsiteX188" fmla="*/ 94444 w 1721798"/>
                <a:gd name="connsiteY188" fmla="*/ 126203 h 622300"/>
                <a:gd name="connsiteX189" fmla="*/ 84102 w 1721798"/>
                <a:gd name="connsiteY189" fmla="*/ 123029 h 622300"/>
                <a:gd name="connsiteX190" fmla="*/ 73000 w 1721798"/>
                <a:gd name="connsiteY190" fmla="*/ 119046 h 622300"/>
                <a:gd name="connsiteX191" fmla="*/ 63495 w 1721798"/>
                <a:gd name="connsiteY191" fmla="*/ 114317 h 622300"/>
                <a:gd name="connsiteX192" fmla="*/ 53990 w 1721798"/>
                <a:gd name="connsiteY192" fmla="*/ 109525 h 622300"/>
                <a:gd name="connsiteX193" fmla="*/ 47602 w 1721798"/>
                <a:gd name="connsiteY193" fmla="*/ 106351 h 622300"/>
                <a:gd name="connsiteX194" fmla="*/ 42051 w 1721798"/>
                <a:gd name="connsiteY194" fmla="*/ 101622 h 622300"/>
                <a:gd name="connsiteX195" fmla="*/ 34903 w 1721798"/>
                <a:gd name="connsiteY195" fmla="*/ 95274 h 622300"/>
                <a:gd name="connsiteX196" fmla="*/ 27755 w 1721798"/>
                <a:gd name="connsiteY196" fmla="*/ 88118 h 622300"/>
                <a:gd name="connsiteX197" fmla="*/ 19847 w 1721798"/>
                <a:gd name="connsiteY197" fmla="*/ 80961 h 622300"/>
                <a:gd name="connsiteX198" fmla="*/ 12699 w 1721798"/>
                <a:gd name="connsiteY198" fmla="*/ 72996 h 622300"/>
                <a:gd name="connsiteX199" fmla="*/ 6388 w 1721798"/>
                <a:gd name="connsiteY199" fmla="*/ 66648 h 622300"/>
                <a:gd name="connsiteX200" fmla="*/ 2358 w 1721798"/>
                <a:gd name="connsiteY200" fmla="*/ 61110 h 622300"/>
                <a:gd name="connsiteX201" fmla="*/ 0 w 1721798"/>
                <a:gd name="connsiteY201" fmla="*/ 57127 h 622300"/>
                <a:gd name="connsiteX202" fmla="*/ 761 w 1721798"/>
                <a:gd name="connsiteY202" fmla="*/ 55571 h 622300"/>
                <a:gd name="connsiteX203" fmla="*/ 158775 w 1721798"/>
                <a:gd name="connsiteY203" fmla="*/ 6348 h 622300"/>
                <a:gd name="connsiteX204" fmla="*/ 221433 w 1721798"/>
                <a:gd name="connsiteY204" fmla="*/ 809 h 622300"/>
                <a:gd name="connsiteX0" fmla="*/ 158775 w 1721798"/>
                <a:gd name="connsiteY0" fmla="*/ 6348 h 622300"/>
                <a:gd name="connsiteX1" fmla="*/ 253218 w 1721798"/>
                <a:gd name="connsiteY1" fmla="*/ 0 h 622300"/>
                <a:gd name="connsiteX2" fmla="*/ 264320 w 1721798"/>
                <a:gd name="connsiteY2" fmla="*/ 0 h 622300"/>
                <a:gd name="connsiteX3" fmla="*/ 275422 w 1721798"/>
                <a:gd name="connsiteY3" fmla="*/ 809 h 622300"/>
                <a:gd name="connsiteX4" fmla="*/ 285764 w 1721798"/>
                <a:gd name="connsiteY4" fmla="*/ 809 h 622300"/>
                <a:gd name="connsiteX5" fmla="*/ 295269 w 1721798"/>
                <a:gd name="connsiteY5" fmla="*/ 809 h 622300"/>
                <a:gd name="connsiteX6" fmla="*/ 304774 w 1721798"/>
                <a:gd name="connsiteY6" fmla="*/ 809 h 622300"/>
                <a:gd name="connsiteX7" fmla="*/ 330172 w 1721798"/>
                <a:gd name="connsiteY7" fmla="*/ 3174 h 622300"/>
                <a:gd name="connsiteX8" fmla="*/ 337320 w 1721798"/>
                <a:gd name="connsiteY8" fmla="*/ 3174 h 622300"/>
                <a:gd name="connsiteX9" fmla="*/ 343707 w 1721798"/>
                <a:gd name="connsiteY9" fmla="*/ 3983 h 622300"/>
                <a:gd name="connsiteX10" fmla="*/ 349258 w 1721798"/>
                <a:gd name="connsiteY10" fmla="*/ 3983 h 622300"/>
                <a:gd name="connsiteX11" fmla="*/ 360360 w 1721798"/>
                <a:gd name="connsiteY11" fmla="*/ 5539 h 622300"/>
                <a:gd name="connsiteX12" fmla="*/ 372299 w 1721798"/>
                <a:gd name="connsiteY12" fmla="*/ 9521 h 622300"/>
                <a:gd name="connsiteX13" fmla="*/ 396860 w 1721798"/>
                <a:gd name="connsiteY13" fmla="*/ 20660 h 622300"/>
                <a:gd name="connsiteX14" fmla="*/ 419900 w 1721798"/>
                <a:gd name="connsiteY14" fmla="*/ 34102 h 622300"/>
                <a:gd name="connsiteX15" fmla="*/ 430242 w 1721798"/>
                <a:gd name="connsiteY15" fmla="*/ 41259 h 622300"/>
                <a:gd name="connsiteX16" fmla="*/ 436554 w 1721798"/>
                <a:gd name="connsiteY16" fmla="*/ 47606 h 622300"/>
                <a:gd name="connsiteX17" fmla="*/ 450011 w 1721798"/>
                <a:gd name="connsiteY17" fmla="*/ 96101 h 622300"/>
                <a:gd name="connsiteX18" fmla="*/ 454043 w 1721798"/>
                <a:gd name="connsiteY18" fmla="*/ 148419 h 622300"/>
                <a:gd name="connsiteX19" fmla="*/ 415946 w 1721798"/>
                <a:gd name="connsiteY19" fmla="*/ 329383 h 622300"/>
                <a:gd name="connsiteX20" fmla="*/ 1162051 w 1721798"/>
                <a:gd name="connsiteY20" fmla="*/ 80963 h 622300"/>
                <a:gd name="connsiteX21" fmla="*/ 1271735 w 1721798"/>
                <a:gd name="connsiteY21" fmla="*/ 88251 h 622300"/>
                <a:gd name="connsiteX22" fmla="*/ 1285261 w 1721798"/>
                <a:gd name="connsiteY22" fmla="*/ 91422 h 622300"/>
                <a:gd name="connsiteX23" fmla="*/ 1301121 w 1721798"/>
                <a:gd name="connsiteY23" fmla="*/ 93787 h 622300"/>
                <a:gd name="connsiteX24" fmla="*/ 1349539 w 1721798"/>
                <a:gd name="connsiteY24" fmla="*/ 103298 h 622300"/>
                <a:gd name="connsiteX25" fmla="*/ 1365399 w 1721798"/>
                <a:gd name="connsiteY25" fmla="*/ 106519 h 622300"/>
                <a:gd name="connsiteX26" fmla="*/ 1407472 w 1721798"/>
                <a:gd name="connsiteY26" fmla="*/ 116835 h 622300"/>
                <a:gd name="connsiteX27" fmla="*/ 1417766 w 1721798"/>
                <a:gd name="connsiteY27" fmla="*/ 119200 h 622300"/>
                <a:gd name="connsiteX28" fmla="*/ 1436020 w 1721798"/>
                <a:gd name="connsiteY28" fmla="*/ 126346 h 622300"/>
                <a:gd name="connsiteX29" fmla="*/ 1465406 w 1721798"/>
                <a:gd name="connsiteY29" fmla="*/ 141443 h 622300"/>
                <a:gd name="connsiteX30" fmla="*/ 1476538 w 1721798"/>
                <a:gd name="connsiteY30" fmla="*/ 148539 h 622300"/>
                <a:gd name="connsiteX31" fmla="*/ 1486054 w 1721798"/>
                <a:gd name="connsiteY31" fmla="*/ 157295 h 622300"/>
                <a:gd name="connsiteX32" fmla="*/ 1500358 w 1721798"/>
                <a:gd name="connsiteY32" fmla="*/ 172393 h 622300"/>
                <a:gd name="connsiteX33" fmla="*/ 1506702 w 1721798"/>
                <a:gd name="connsiteY33" fmla="*/ 178733 h 622300"/>
                <a:gd name="connsiteX34" fmla="*/ 1516996 w 1721798"/>
                <a:gd name="connsiteY34" fmla="*/ 193831 h 622300"/>
                <a:gd name="connsiteX35" fmla="*/ 1523340 w 1721798"/>
                <a:gd name="connsiteY35" fmla="*/ 208877 h 622300"/>
                <a:gd name="connsiteX36" fmla="*/ 1524178 w 1721798"/>
                <a:gd name="connsiteY36" fmla="*/ 227145 h 622300"/>
                <a:gd name="connsiteX37" fmla="*/ 1516996 w 1721798"/>
                <a:gd name="connsiteY37" fmla="*/ 247778 h 622300"/>
                <a:gd name="connsiteX38" fmla="*/ 1510652 w 1721798"/>
                <a:gd name="connsiteY38" fmla="*/ 258094 h 622300"/>
                <a:gd name="connsiteX39" fmla="*/ 1503530 w 1721798"/>
                <a:gd name="connsiteY39" fmla="*/ 269216 h 622300"/>
                <a:gd name="connsiteX40" fmla="*/ 1497186 w 1721798"/>
                <a:gd name="connsiteY40" fmla="*/ 280337 h 622300"/>
                <a:gd name="connsiteX41" fmla="*/ 1489226 w 1721798"/>
                <a:gd name="connsiteY41" fmla="*/ 291459 h 622300"/>
                <a:gd name="connsiteX42" fmla="*/ 1482882 w 1721798"/>
                <a:gd name="connsiteY42" fmla="*/ 300165 h 622300"/>
                <a:gd name="connsiteX43" fmla="*/ 1478932 w 1721798"/>
                <a:gd name="connsiteY43" fmla="*/ 308116 h 622300"/>
                <a:gd name="connsiteX44" fmla="*/ 1474922 w 1721798"/>
                <a:gd name="connsiteY44" fmla="*/ 312091 h 622300"/>
                <a:gd name="connsiteX45" fmla="*/ 1474144 w 1721798"/>
                <a:gd name="connsiteY45" fmla="*/ 314457 h 622300"/>
                <a:gd name="connsiteX46" fmla="*/ 1475760 w 1721798"/>
                <a:gd name="connsiteY46" fmla="*/ 314457 h 622300"/>
                <a:gd name="connsiteX47" fmla="*/ 1481266 w 1721798"/>
                <a:gd name="connsiteY47" fmla="*/ 312091 h 622300"/>
                <a:gd name="connsiteX48" fmla="*/ 1489226 w 1721798"/>
                <a:gd name="connsiteY48" fmla="*/ 311286 h 622300"/>
                <a:gd name="connsiteX49" fmla="*/ 1499520 w 1721798"/>
                <a:gd name="connsiteY49" fmla="*/ 309676 h 622300"/>
                <a:gd name="connsiteX50" fmla="*/ 1511430 w 1721798"/>
                <a:gd name="connsiteY50" fmla="*/ 308921 h 622300"/>
                <a:gd name="connsiteX51" fmla="*/ 1524178 w 1721798"/>
                <a:gd name="connsiteY51" fmla="*/ 307311 h 622300"/>
                <a:gd name="connsiteX52" fmla="*/ 1536865 w 1721798"/>
                <a:gd name="connsiteY52" fmla="*/ 307311 h 622300"/>
                <a:gd name="connsiteX53" fmla="*/ 1551169 w 1721798"/>
                <a:gd name="connsiteY53" fmla="*/ 307311 h 622300"/>
                <a:gd name="connsiteX54" fmla="*/ 1560685 w 1721798"/>
                <a:gd name="connsiteY54" fmla="*/ 308116 h 622300"/>
                <a:gd name="connsiteX55" fmla="*/ 1572595 w 1721798"/>
                <a:gd name="connsiteY55" fmla="*/ 309676 h 622300"/>
                <a:gd name="connsiteX56" fmla="*/ 1585283 w 1721798"/>
                <a:gd name="connsiteY56" fmla="*/ 311286 h 622300"/>
                <a:gd name="connsiteX57" fmla="*/ 1599587 w 1721798"/>
                <a:gd name="connsiteY57" fmla="*/ 315262 h 622300"/>
                <a:gd name="connsiteX58" fmla="*/ 1613053 w 1721798"/>
                <a:gd name="connsiteY58" fmla="*/ 318432 h 622300"/>
                <a:gd name="connsiteX59" fmla="*/ 1627357 w 1721798"/>
                <a:gd name="connsiteY59" fmla="*/ 322408 h 622300"/>
                <a:gd name="connsiteX60" fmla="*/ 1641601 w 1721798"/>
                <a:gd name="connsiteY60" fmla="*/ 327138 h 622300"/>
                <a:gd name="connsiteX61" fmla="*/ 1655905 w 1721798"/>
                <a:gd name="connsiteY61" fmla="*/ 330309 h 622300"/>
                <a:gd name="connsiteX62" fmla="*/ 1668593 w 1721798"/>
                <a:gd name="connsiteY62" fmla="*/ 335089 h 622300"/>
                <a:gd name="connsiteX63" fmla="*/ 1681340 w 1721798"/>
                <a:gd name="connsiteY63" fmla="*/ 339065 h 622300"/>
                <a:gd name="connsiteX64" fmla="*/ 1692412 w 1721798"/>
                <a:gd name="connsiteY64" fmla="*/ 343846 h 622300"/>
                <a:gd name="connsiteX65" fmla="*/ 1702766 w 1721798"/>
                <a:gd name="connsiteY65" fmla="*/ 346211 h 622300"/>
                <a:gd name="connsiteX66" fmla="*/ 1710666 w 1721798"/>
                <a:gd name="connsiteY66" fmla="*/ 348576 h 622300"/>
                <a:gd name="connsiteX67" fmla="*/ 1716232 w 1721798"/>
                <a:gd name="connsiteY67" fmla="*/ 351747 h 622300"/>
                <a:gd name="connsiteX68" fmla="*/ 1721020 w 1721798"/>
                <a:gd name="connsiteY68" fmla="*/ 352552 h 622300"/>
                <a:gd name="connsiteX69" fmla="*/ 1721798 w 1721798"/>
                <a:gd name="connsiteY69" fmla="*/ 353357 h 622300"/>
                <a:gd name="connsiteX70" fmla="*/ 1596415 w 1721798"/>
                <a:gd name="connsiteY70" fmla="*/ 408914 h 622300"/>
                <a:gd name="connsiteX71" fmla="*/ 1697200 w 1721798"/>
                <a:gd name="connsiteY71" fmla="*/ 506543 h 622300"/>
                <a:gd name="connsiteX72" fmla="*/ 1695584 w 1721798"/>
                <a:gd name="connsiteY72" fmla="*/ 506543 h 622300"/>
                <a:gd name="connsiteX73" fmla="*/ 1690018 w 1721798"/>
                <a:gd name="connsiteY73" fmla="*/ 504932 h 622300"/>
                <a:gd name="connsiteX74" fmla="*/ 1682118 w 1721798"/>
                <a:gd name="connsiteY74" fmla="*/ 503372 h 622300"/>
                <a:gd name="connsiteX75" fmla="*/ 1671765 w 1721798"/>
                <a:gd name="connsiteY75" fmla="*/ 501762 h 622300"/>
                <a:gd name="connsiteX76" fmla="*/ 1659915 w 1721798"/>
                <a:gd name="connsiteY76" fmla="*/ 498592 h 622300"/>
                <a:gd name="connsiteX77" fmla="*/ 1644833 w 1721798"/>
                <a:gd name="connsiteY77" fmla="*/ 496226 h 622300"/>
                <a:gd name="connsiteX78" fmla="*/ 1630529 w 1721798"/>
                <a:gd name="connsiteY78" fmla="*/ 493056 h 622300"/>
                <a:gd name="connsiteX79" fmla="*/ 1614669 w 1721798"/>
                <a:gd name="connsiteY79" fmla="*/ 490691 h 622300"/>
                <a:gd name="connsiteX80" fmla="*/ 1599587 w 1721798"/>
                <a:gd name="connsiteY80" fmla="*/ 488275 h 622300"/>
                <a:gd name="connsiteX81" fmla="*/ 1583667 w 1721798"/>
                <a:gd name="connsiteY81" fmla="*/ 485105 h 622300"/>
                <a:gd name="connsiteX82" fmla="*/ 1569423 w 1721798"/>
                <a:gd name="connsiteY82" fmla="*/ 482740 h 622300"/>
                <a:gd name="connsiteX83" fmla="*/ 1555119 w 1721798"/>
                <a:gd name="connsiteY83" fmla="*/ 480374 h 622300"/>
                <a:gd name="connsiteX84" fmla="*/ 1543209 w 1721798"/>
                <a:gd name="connsiteY84" fmla="*/ 478764 h 622300"/>
                <a:gd name="connsiteX85" fmla="*/ 1533693 w 1721798"/>
                <a:gd name="connsiteY85" fmla="*/ 477959 h 622300"/>
                <a:gd name="connsiteX86" fmla="*/ 1525734 w 1721798"/>
                <a:gd name="connsiteY86" fmla="*/ 477154 h 622300"/>
                <a:gd name="connsiteX87" fmla="*/ 1521784 w 1721798"/>
                <a:gd name="connsiteY87" fmla="*/ 477154 h 622300"/>
                <a:gd name="connsiteX88" fmla="*/ 1512268 w 1721798"/>
                <a:gd name="connsiteY88" fmla="*/ 477959 h 622300"/>
                <a:gd name="connsiteX89" fmla="*/ 1497964 w 1721798"/>
                <a:gd name="connsiteY89" fmla="*/ 479569 h 622300"/>
                <a:gd name="connsiteX90" fmla="*/ 1479710 w 1721798"/>
                <a:gd name="connsiteY90" fmla="*/ 481129 h 622300"/>
                <a:gd name="connsiteX91" fmla="*/ 1459062 w 1721798"/>
                <a:gd name="connsiteY91" fmla="*/ 484300 h 622300"/>
                <a:gd name="connsiteX92" fmla="*/ 1437636 w 1721798"/>
                <a:gd name="connsiteY92" fmla="*/ 488275 h 622300"/>
                <a:gd name="connsiteX93" fmla="*/ 1416210 w 1721798"/>
                <a:gd name="connsiteY93" fmla="*/ 493056 h 622300"/>
                <a:gd name="connsiteX94" fmla="*/ 1397956 w 1721798"/>
                <a:gd name="connsiteY94" fmla="*/ 498592 h 622300"/>
                <a:gd name="connsiteX95" fmla="*/ 1383653 w 1721798"/>
                <a:gd name="connsiteY95" fmla="*/ 506543 h 622300"/>
                <a:gd name="connsiteX96" fmla="*/ 1370965 w 1721798"/>
                <a:gd name="connsiteY96" fmla="*/ 514494 h 622300"/>
                <a:gd name="connsiteX97" fmla="*/ 1357439 w 1721798"/>
                <a:gd name="connsiteY97" fmla="*/ 521640 h 622300"/>
                <a:gd name="connsiteX98" fmla="*/ 1344751 w 1721798"/>
                <a:gd name="connsiteY98" fmla="*/ 529541 h 622300"/>
                <a:gd name="connsiteX99" fmla="*/ 1332063 w 1721798"/>
                <a:gd name="connsiteY99" fmla="*/ 537492 h 622300"/>
                <a:gd name="connsiteX100" fmla="*/ 1318597 w 1721798"/>
                <a:gd name="connsiteY100" fmla="*/ 544638 h 622300"/>
                <a:gd name="connsiteX101" fmla="*/ 1305071 w 1721798"/>
                <a:gd name="connsiteY101" fmla="*/ 551784 h 622300"/>
                <a:gd name="connsiteX102" fmla="*/ 1290767 w 1721798"/>
                <a:gd name="connsiteY102" fmla="*/ 559735 h 622300"/>
                <a:gd name="connsiteX103" fmla="*/ 1277301 w 1721798"/>
                <a:gd name="connsiteY103" fmla="*/ 567686 h 622300"/>
                <a:gd name="connsiteX104" fmla="*/ 1267785 w 1721798"/>
                <a:gd name="connsiteY104" fmla="*/ 571611 h 622300"/>
                <a:gd name="connsiteX105" fmla="*/ 1256653 w 1721798"/>
                <a:gd name="connsiteY105" fmla="*/ 575587 h 622300"/>
                <a:gd name="connsiteX106" fmla="*/ 1242350 w 1721798"/>
                <a:gd name="connsiteY106" fmla="*/ 579563 h 622300"/>
                <a:gd name="connsiteX107" fmla="*/ 1227268 w 1721798"/>
                <a:gd name="connsiteY107" fmla="*/ 581928 h 622300"/>
                <a:gd name="connsiteX108" fmla="*/ 1209852 w 1721798"/>
                <a:gd name="connsiteY108" fmla="*/ 583538 h 622300"/>
                <a:gd name="connsiteX109" fmla="*/ 1191598 w 1721798"/>
                <a:gd name="connsiteY109" fmla="*/ 583538 h 622300"/>
                <a:gd name="connsiteX110" fmla="*/ 1170950 w 1721798"/>
                <a:gd name="connsiteY110" fmla="*/ 581928 h 622300"/>
                <a:gd name="connsiteX111" fmla="*/ 1151080 w 1721798"/>
                <a:gd name="connsiteY111" fmla="*/ 578003 h 622300"/>
                <a:gd name="connsiteX112" fmla="*/ 1143958 w 1721798"/>
                <a:gd name="connsiteY112" fmla="*/ 574782 h 622300"/>
                <a:gd name="connsiteX113" fmla="*/ 1138392 w 1721798"/>
                <a:gd name="connsiteY113" fmla="*/ 568441 h 622300"/>
                <a:gd name="connsiteX114" fmla="*/ 1132826 w 1721798"/>
                <a:gd name="connsiteY114" fmla="*/ 559735 h 622300"/>
                <a:gd name="connsiteX115" fmla="*/ 1128876 w 1721798"/>
                <a:gd name="connsiteY115" fmla="*/ 550224 h 622300"/>
                <a:gd name="connsiteX116" fmla="*/ 1126482 w 1721798"/>
                <a:gd name="connsiteY116" fmla="*/ 539857 h 622300"/>
                <a:gd name="connsiteX117" fmla="*/ 1124926 w 1721798"/>
                <a:gd name="connsiteY117" fmla="*/ 531151 h 622300"/>
                <a:gd name="connsiteX118" fmla="*/ 1123310 w 1721798"/>
                <a:gd name="connsiteY118" fmla="*/ 522395 h 622300"/>
                <a:gd name="connsiteX119" fmla="*/ 1124926 w 1721798"/>
                <a:gd name="connsiteY119" fmla="*/ 516859 h 622300"/>
                <a:gd name="connsiteX120" fmla="*/ 1136776 w 1721798"/>
                <a:gd name="connsiteY120" fmla="*/ 482740 h 622300"/>
                <a:gd name="connsiteX121" fmla="*/ 1151080 w 1721798"/>
                <a:gd name="connsiteY121" fmla="*/ 450180 h 622300"/>
                <a:gd name="connsiteX122" fmla="*/ 1165384 w 1721798"/>
                <a:gd name="connsiteY122" fmla="*/ 420036 h 622300"/>
                <a:gd name="connsiteX123" fmla="*/ 1180466 w 1721798"/>
                <a:gd name="connsiteY123" fmla="*/ 393817 h 622300"/>
                <a:gd name="connsiteX124" fmla="*/ 1193932 w 1721798"/>
                <a:gd name="connsiteY124" fmla="*/ 372379 h 622300"/>
                <a:gd name="connsiteX125" fmla="*/ 1205064 w 1721798"/>
                <a:gd name="connsiteY125" fmla="*/ 356527 h 622300"/>
                <a:gd name="connsiteX126" fmla="*/ 1212186 w 1721798"/>
                <a:gd name="connsiteY126" fmla="*/ 345406 h 622300"/>
                <a:gd name="connsiteX127" fmla="*/ 1215358 w 1721798"/>
                <a:gd name="connsiteY127" fmla="*/ 341430 h 622300"/>
                <a:gd name="connsiteX128" fmla="*/ 1099050 w 1721798"/>
                <a:gd name="connsiteY128" fmla="*/ 340794 h 622300"/>
                <a:gd name="connsiteX129" fmla="*/ 414349 w 1721798"/>
                <a:gd name="connsiteY129" fmla="*/ 593737 h 622300"/>
                <a:gd name="connsiteX130" fmla="*/ 372299 w 1721798"/>
                <a:gd name="connsiteY130" fmla="*/ 610414 h 622300"/>
                <a:gd name="connsiteX131" fmla="*/ 360360 w 1721798"/>
                <a:gd name="connsiteY131" fmla="*/ 615144 h 622300"/>
                <a:gd name="connsiteX132" fmla="*/ 349258 w 1721798"/>
                <a:gd name="connsiteY132" fmla="*/ 619126 h 622300"/>
                <a:gd name="connsiteX133" fmla="*/ 340513 w 1721798"/>
                <a:gd name="connsiteY133" fmla="*/ 621491 h 622300"/>
                <a:gd name="connsiteX134" fmla="*/ 331769 w 1721798"/>
                <a:gd name="connsiteY134" fmla="*/ 622300 h 622300"/>
                <a:gd name="connsiteX135" fmla="*/ 325457 w 1721798"/>
                <a:gd name="connsiteY135" fmla="*/ 622300 h 622300"/>
                <a:gd name="connsiteX136" fmla="*/ 311161 w 1721798"/>
                <a:gd name="connsiteY136" fmla="*/ 619126 h 622300"/>
                <a:gd name="connsiteX137" fmla="*/ 295269 w 1721798"/>
                <a:gd name="connsiteY137" fmla="*/ 610414 h 622300"/>
                <a:gd name="connsiteX138" fmla="*/ 280213 w 1721798"/>
                <a:gd name="connsiteY138" fmla="*/ 598466 h 622300"/>
                <a:gd name="connsiteX139" fmla="*/ 263559 w 1721798"/>
                <a:gd name="connsiteY139" fmla="*/ 584215 h 622300"/>
                <a:gd name="connsiteX140" fmla="*/ 247667 w 1721798"/>
                <a:gd name="connsiteY140" fmla="*/ 566729 h 622300"/>
                <a:gd name="connsiteX141" fmla="*/ 232535 w 1721798"/>
                <a:gd name="connsiteY141" fmla="*/ 548495 h 622300"/>
                <a:gd name="connsiteX142" fmla="*/ 216718 w 1721798"/>
                <a:gd name="connsiteY142" fmla="*/ 528644 h 622300"/>
                <a:gd name="connsiteX143" fmla="*/ 202422 w 1721798"/>
                <a:gd name="connsiteY143" fmla="*/ 507237 h 622300"/>
                <a:gd name="connsiteX144" fmla="*/ 188126 w 1721798"/>
                <a:gd name="connsiteY144" fmla="*/ 487385 h 622300"/>
                <a:gd name="connsiteX145" fmla="*/ 175428 w 1721798"/>
                <a:gd name="connsiteY145" fmla="*/ 467534 h 622300"/>
                <a:gd name="connsiteX146" fmla="*/ 163489 w 1721798"/>
                <a:gd name="connsiteY146" fmla="*/ 447683 h 622300"/>
                <a:gd name="connsiteX147" fmla="*/ 153984 w 1721798"/>
                <a:gd name="connsiteY147" fmla="*/ 431005 h 622300"/>
                <a:gd name="connsiteX148" fmla="*/ 145239 w 1721798"/>
                <a:gd name="connsiteY148" fmla="*/ 415945 h 622300"/>
                <a:gd name="connsiteX149" fmla="*/ 138928 w 1721798"/>
                <a:gd name="connsiteY149" fmla="*/ 403997 h 622300"/>
                <a:gd name="connsiteX150" fmla="*/ 134137 w 1721798"/>
                <a:gd name="connsiteY150" fmla="*/ 395285 h 622300"/>
                <a:gd name="connsiteX151" fmla="*/ 132540 w 1721798"/>
                <a:gd name="connsiteY151" fmla="*/ 390556 h 622300"/>
                <a:gd name="connsiteX152" fmla="*/ 133377 w 1721798"/>
                <a:gd name="connsiteY152" fmla="*/ 384146 h 622300"/>
                <a:gd name="connsiteX153" fmla="*/ 137331 w 1721798"/>
                <a:gd name="connsiteY153" fmla="*/ 373069 h 622300"/>
                <a:gd name="connsiteX154" fmla="*/ 143642 w 1721798"/>
                <a:gd name="connsiteY154" fmla="*/ 361183 h 622300"/>
                <a:gd name="connsiteX155" fmla="*/ 151627 w 1721798"/>
                <a:gd name="connsiteY155" fmla="*/ 347679 h 622300"/>
                <a:gd name="connsiteX156" fmla="*/ 161892 w 1721798"/>
                <a:gd name="connsiteY156" fmla="*/ 334175 h 622300"/>
                <a:gd name="connsiteX157" fmla="*/ 170637 w 1721798"/>
                <a:gd name="connsiteY157" fmla="*/ 320671 h 622300"/>
                <a:gd name="connsiteX158" fmla="*/ 180218 w 1721798"/>
                <a:gd name="connsiteY158" fmla="*/ 311150 h 622300"/>
                <a:gd name="connsiteX159" fmla="*/ 187290 w 1721798"/>
                <a:gd name="connsiteY159" fmla="*/ 303994 h 622300"/>
                <a:gd name="connsiteX160" fmla="*/ 207973 w 1721798"/>
                <a:gd name="connsiteY160" fmla="*/ 288934 h 622300"/>
                <a:gd name="connsiteX161" fmla="*/ 228580 w 1721798"/>
                <a:gd name="connsiteY161" fmla="*/ 274621 h 622300"/>
                <a:gd name="connsiteX162" fmla="*/ 250024 w 1721798"/>
                <a:gd name="connsiteY162" fmla="*/ 260370 h 622300"/>
                <a:gd name="connsiteX163" fmla="*/ 269871 w 1721798"/>
                <a:gd name="connsiteY163" fmla="*/ 247675 h 622300"/>
                <a:gd name="connsiteX164" fmla="*/ 287360 w 1721798"/>
                <a:gd name="connsiteY164" fmla="*/ 238154 h 622300"/>
                <a:gd name="connsiteX165" fmla="*/ 300820 w 1721798"/>
                <a:gd name="connsiteY165" fmla="*/ 229380 h 622300"/>
                <a:gd name="connsiteX166" fmla="*/ 310325 w 1721798"/>
                <a:gd name="connsiteY166" fmla="*/ 223841 h 622300"/>
                <a:gd name="connsiteX167" fmla="*/ 313519 w 1721798"/>
                <a:gd name="connsiteY167" fmla="*/ 222223 h 622300"/>
                <a:gd name="connsiteX168" fmla="*/ 311161 w 1721798"/>
                <a:gd name="connsiteY168" fmla="*/ 221477 h 622300"/>
                <a:gd name="connsiteX169" fmla="*/ 304774 w 1721798"/>
                <a:gd name="connsiteY169" fmla="*/ 219859 h 622300"/>
                <a:gd name="connsiteX170" fmla="*/ 293672 w 1721798"/>
                <a:gd name="connsiteY170" fmla="*/ 216685 h 622300"/>
                <a:gd name="connsiteX171" fmla="*/ 277779 w 1721798"/>
                <a:gd name="connsiteY171" fmla="*/ 213511 h 622300"/>
                <a:gd name="connsiteX172" fmla="*/ 259529 w 1721798"/>
                <a:gd name="connsiteY172" fmla="*/ 210337 h 622300"/>
                <a:gd name="connsiteX173" fmla="*/ 238162 w 1721798"/>
                <a:gd name="connsiteY173" fmla="*/ 207973 h 622300"/>
                <a:gd name="connsiteX174" fmla="*/ 212688 w 1721798"/>
                <a:gd name="connsiteY174" fmla="*/ 206355 h 622300"/>
                <a:gd name="connsiteX175" fmla="*/ 185769 w 1721798"/>
                <a:gd name="connsiteY175" fmla="*/ 207973 h 622300"/>
                <a:gd name="connsiteX176" fmla="*/ 167519 w 1721798"/>
                <a:gd name="connsiteY176" fmla="*/ 209528 h 622300"/>
                <a:gd name="connsiteX177" fmla="*/ 145239 w 1721798"/>
                <a:gd name="connsiteY177" fmla="*/ 214320 h 622300"/>
                <a:gd name="connsiteX178" fmla="*/ 121438 w 1721798"/>
                <a:gd name="connsiteY178" fmla="*/ 218303 h 622300"/>
                <a:gd name="connsiteX179" fmla="*/ 97637 w 1721798"/>
                <a:gd name="connsiteY179" fmla="*/ 223841 h 622300"/>
                <a:gd name="connsiteX180" fmla="*/ 74597 w 1721798"/>
                <a:gd name="connsiteY180" fmla="*/ 229380 h 622300"/>
                <a:gd name="connsiteX181" fmla="*/ 57944 w 1721798"/>
                <a:gd name="connsiteY181" fmla="*/ 234172 h 622300"/>
                <a:gd name="connsiteX182" fmla="*/ 44484 w 1721798"/>
                <a:gd name="connsiteY182" fmla="*/ 238154 h 622300"/>
                <a:gd name="connsiteX183" fmla="*/ 40454 w 1721798"/>
                <a:gd name="connsiteY183" fmla="*/ 238901 h 622300"/>
                <a:gd name="connsiteX184" fmla="*/ 61898 w 1721798"/>
                <a:gd name="connsiteY184" fmla="*/ 186503 h 622300"/>
                <a:gd name="connsiteX185" fmla="*/ 110336 w 1721798"/>
                <a:gd name="connsiteY185" fmla="*/ 131741 h 622300"/>
                <a:gd name="connsiteX186" fmla="*/ 108739 w 1721798"/>
                <a:gd name="connsiteY186" fmla="*/ 130994 h 622300"/>
                <a:gd name="connsiteX187" fmla="*/ 102428 w 1721798"/>
                <a:gd name="connsiteY187" fmla="*/ 129376 h 622300"/>
                <a:gd name="connsiteX188" fmla="*/ 94444 w 1721798"/>
                <a:gd name="connsiteY188" fmla="*/ 126203 h 622300"/>
                <a:gd name="connsiteX189" fmla="*/ 84102 w 1721798"/>
                <a:gd name="connsiteY189" fmla="*/ 123029 h 622300"/>
                <a:gd name="connsiteX190" fmla="*/ 73000 w 1721798"/>
                <a:gd name="connsiteY190" fmla="*/ 119046 h 622300"/>
                <a:gd name="connsiteX191" fmla="*/ 63495 w 1721798"/>
                <a:gd name="connsiteY191" fmla="*/ 114317 h 622300"/>
                <a:gd name="connsiteX192" fmla="*/ 53990 w 1721798"/>
                <a:gd name="connsiteY192" fmla="*/ 109525 h 622300"/>
                <a:gd name="connsiteX193" fmla="*/ 47602 w 1721798"/>
                <a:gd name="connsiteY193" fmla="*/ 106351 h 622300"/>
                <a:gd name="connsiteX194" fmla="*/ 42051 w 1721798"/>
                <a:gd name="connsiteY194" fmla="*/ 101622 h 622300"/>
                <a:gd name="connsiteX195" fmla="*/ 34903 w 1721798"/>
                <a:gd name="connsiteY195" fmla="*/ 95274 h 622300"/>
                <a:gd name="connsiteX196" fmla="*/ 27755 w 1721798"/>
                <a:gd name="connsiteY196" fmla="*/ 88118 h 622300"/>
                <a:gd name="connsiteX197" fmla="*/ 19847 w 1721798"/>
                <a:gd name="connsiteY197" fmla="*/ 80961 h 622300"/>
                <a:gd name="connsiteX198" fmla="*/ 12699 w 1721798"/>
                <a:gd name="connsiteY198" fmla="*/ 72996 h 622300"/>
                <a:gd name="connsiteX199" fmla="*/ 6388 w 1721798"/>
                <a:gd name="connsiteY199" fmla="*/ 66648 h 622300"/>
                <a:gd name="connsiteX200" fmla="*/ 2358 w 1721798"/>
                <a:gd name="connsiteY200" fmla="*/ 61110 h 622300"/>
                <a:gd name="connsiteX201" fmla="*/ 0 w 1721798"/>
                <a:gd name="connsiteY201" fmla="*/ 57127 h 622300"/>
                <a:gd name="connsiteX202" fmla="*/ 761 w 1721798"/>
                <a:gd name="connsiteY202" fmla="*/ 55571 h 622300"/>
                <a:gd name="connsiteX203" fmla="*/ 158775 w 1721798"/>
                <a:gd name="connsiteY203" fmla="*/ 6348 h 622300"/>
                <a:gd name="connsiteX0" fmla="*/ 158775 w 1721798"/>
                <a:gd name="connsiteY0" fmla="*/ 6348 h 622300"/>
                <a:gd name="connsiteX1" fmla="*/ 253218 w 1721798"/>
                <a:gd name="connsiteY1" fmla="*/ 0 h 622300"/>
                <a:gd name="connsiteX2" fmla="*/ 275422 w 1721798"/>
                <a:gd name="connsiteY2" fmla="*/ 809 h 622300"/>
                <a:gd name="connsiteX3" fmla="*/ 285764 w 1721798"/>
                <a:gd name="connsiteY3" fmla="*/ 809 h 622300"/>
                <a:gd name="connsiteX4" fmla="*/ 295269 w 1721798"/>
                <a:gd name="connsiteY4" fmla="*/ 809 h 622300"/>
                <a:gd name="connsiteX5" fmla="*/ 304774 w 1721798"/>
                <a:gd name="connsiteY5" fmla="*/ 809 h 622300"/>
                <a:gd name="connsiteX6" fmla="*/ 330172 w 1721798"/>
                <a:gd name="connsiteY6" fmla="*/ 3174 h 622300"/>
                <a:gd name="connsiteX7" fmla="*/ 337320 w 1721798"/>
                <a:gd name="connsiteY7" fmla="*/ 3174 h 622300"/>
                <a:gd name="connsiteX8" fmla="*/ 343707 w 1721798"/>
                <a:gd name="connsiteY8" fmla="*/ 3983 h 622300"/>
                <a:gd name="connsiteX9" fmla="*/ 349258 w 1721798"/>
                <a:gd name="connsiteY9" fmla="*/ 3983 h 622300"/>
                <a:gd name="connsiteX10" fmla="*/ 360360 w 1721798"/>
                <a:gd name="connsiteY10" fmla="*/ 5539 h 622300"/>
                <a:gd name="connsiteX11" fmla="*/ 372299 w 1721798"/>
                <a:gd name="connsiteY11" fmla="*/ 9521 h 622300"/>
                <a:gd name="connsiteX12" fmla="*/ 396860 w 1721798"/>
                <a:gd name="connsiteY12" fmla="*/ 20660 h 622300"/>
                <a:gd name="connsiteX13" fmla="*/ 419900 w 1721798"/>
                <a:gd name="connsiteY13" fmla="*/ 34102 h 622300"/>
                <a:gd name="connsiteX14" fmla="*/ 430242 w 1721798"/>
                <a:gd name="connsiteY14" fmla="*/ 41259 h 622300"/>
                <a:gd name="connsiteX15" fmla="*/ 436554 w 1721798"/>
                <a:gd name="connsiteY15" fmla="*/ 47606 h 622300"/>
                <a:gd name="connsiteX16" fmla="*/ 450011 w 1721798"/>
                <a:gd name="connsiteY16" fmla="*/ 96101 h 622300"/>
                <a:gd name="connsiteX17" fmla="*/ 454043 w 1721798"/>
                <a:gd name="connsiteY17" fmla="*/ 148419 h 622300"/>
                <a:gd name="connsiteX18" fmla="*/ 415946 w 1721798"/>
                <a:gd name="connsiteY18" fmla="*/ 329383 h 622300"/>
                <a:gd name="connsiteX19" fmla="*/ 1162051 w 1721798"/>
                <a:gd name="connsiteY19" fmla="*/ 80963 h 622300"/>
                <a:gd name="connsiteX20" fmla="*/ 1271735 w 1721798"/>
                <a:gd name="connsiteY20" fmla="*/ 88251 h 622300"/>
                <a:gd name="connsiteX21" fmla="*/ 1285261 w 1721798"/>
                <a:gd name="connsiteY21" fmla="*/ 91422 h 622300"/>
                <a:gd name="connsiteX22" fmla="*/ 1301121 w 1721798"/>
                <a:gd name="connsiteY22" fmla="*/ 93787 h 622300"/>
                <a:gd name="connsiteX23" fmla="*/ 1349539 w 1721798"/>
                <a:gd name="connsiteY23" fmla="*/ 103298 h 622300"/>
                <a:gd name="connsiteX24" fmla="*/ 1365399 w 1721798"/>
                <a:gd name="connsiteY24" fmla="*/ 106519 h 622300"/>
                <a:gd name="connsiteX25" fmla="*/ 1407472 w 1721798"/>
                <a:gd name="connsiteY25" fmla="*/ 116835 h 622300"/>
                <a:gd name="connsiteX26" fmla="*/ 1417766 w 1721798"/>
                <a:gd name="connsiteY26" fmla="*/ 119200 h 622300"/>
                <a:gd name="connsiteX27" fmla="*/ 1436020 w 1721798"/>
                <a:gd name="connsiteY27" fmla="*/ 126346 h 622300"/>
                <a:gd name="connsiteX28" fmla="*/ 1465406 w 1721798"/>
                <a:gd name="connsiteY28" fmla="*/ 141443 h 622300"/>
                <a:gd name="connsiteX29" fmla="*/ 1476538 w 1721798"/>
                <a:gd name="connsiteY29" fmla="*/ 148539 h 622300"/>
                <a:gd name="connsiteX30" fmla="*/ 1486054 w 1721798"/>
                <a:gd name="connsiteY30" fmla="*/ 157295 h 622300"/>
                <a:gd name="connsiteX31" fmla="*/ 1500358 w 1721798"/>
                <a:gd name="connsiteY31" fmla="*/ 172393 h 622300"/>
                <a:gd name="connsiteX32" fmla="*/ 1506702 w 1721798"/>
                <a:gd name="connsiteY32" fmla="*/ 178733 h 622300"/>
                <a:gd name="connsiteX33" fmla="*/ 1516996 w 1721798"/>
                <a:gd name="connsiteY33" fmla="*/ 193831 h 622300"/>
                <a:gd name="connsiteX34" fmla="*/ 1523340 w 1721798"/>
                <a:gd name="connsiteY34" fmla="*/ 208877 h 622300"/>
                <a:gd name="connsiteX35" fmla="*/ 1524178 w 1721798"/>
                <a:gd name="connsiteY35" fmla="*/ 227145 h 622300"/>
                <a:gd name="connsiteX36" fmla="*/ 1516996 w 1721798"/>
                <a:gd name="connsiteY36" fmla="*/ 247778 h 622300"/>
                <a:gd name="connsiteX37" fmla="*/ 1510652 w 1721798"/>
                <a:gd name="connsiteY37" fmla="*/ 258094 h 622300"/>
                <a:gd name="connsiteX38" fmla="*/ 1503530 w 1721798"/>
                <a:gd name="connsiteY38" fmla="*/ 269216 h 622300"/>
                <a:gd name="connsiteX39" fmla="*/ 1497186 w 1721798"/>
                <a:gd name="connsiteY39" fmla="*/ 280337 h 622300"/>
                <a:gd name="connsiteX40" fmla="*/ 1489226 w 1721798"/>
                <a:gd name="connsiteY40" fmla="*/ 291459 h 622300"/>
                <a:gd name="connsiteX41" fmla="*/ 1482882 w 1721798"/>
                <a:gd name="connsiteY41" fmla="*/ 300165 h 622300"/>
                <a:gd name="connsiteX42" fmla="*/ 1478932 w 1721798"/>
                <a:gd name="connsiteY42" fmla="*/ 308116 h 622300"/>
                <a:gd name="connsiteX43" fmla="*/ 1474922 w 1721798"/>
                <a:gd name="connsiteY43" fmla="*/ 312091 h 622300"/>
                <a:gd name="connsiteX44" fmla="*/ 1474144 w 1721798"/>
                <a:gd name="connsiteY44" fmla="*/ 314457 h 622300"/>
                <a:gd name="connsiteX45" fmla="*/ 1475760 w 1721798"/>
                <a:gd name="connsiteY45" fmla="*/ 314457 h 622300"/>
                <a:gd name="connsiteX46" fmla="*/ 1481266 w 1721798"/>
                <a:gd name="connsiteY46" fmla="*/ 312091 h 622300"/>
                <a:gd name="connsiteX47" fmla="*/ 1489226 w 1721798"/>
                <a:gd name="connsiteY47" fmla="*/ 311286 h 622300"/>
                <a:gd name="connsiteX48" fmla="*/ 1499520 w 1721798"/>
                <a:gd name="connsiteY48" fmla="*/ 309676 h 622300"/>
                <a:gd name="connsiteX49" fmla="*/ 1511430 w 1721798"/>
                <a:gd name="connsiteY49" fmla="*/ 308921 h 622300"/>
                <a:gd name="connsiteX50" fmla="*/ 1524178 w 1721798"/>
                <a:gd name="connsiteY50" fmla="*/ 307311 h 622300"/>
                <a:gd name="connsiteX51" fmla="*/ 1536865 w 1721798"/>
                <a:gd name="connsiteY51" fmla="*/ 307311 h 622300"/>
                <a:gd name="connsiteX52" fmla="*/ 1551169 w 1721798"/>
                <a:gd name="connsiteY52" fmla="*/ 307311 h 622300"/>
                <a:gd name="connsiteX53" fmla="*/ 1560685 w 1721798"/>
                <a:gd name="connsiteY53" fmla="*/ 308116 h 622300"/>
                <a:gd name="connsiteX54" fmla="*/ 1572595 w 1721798"/>
                <a:gd name="connsiteY54" fmla="*/ 309676 h 622300"/>
                <a:gd name="connsiteX55" fmla="*/ 1585283 w 1721798"/>
                <a:gd name="connsiteY55" fmla="*/ 311286 h 622300"/>
                <a:gd name="connsiteX56" fmla="*/ 1599587 w 1721798"/>
                <a:gd name="connsiteY56" fmla="*/ 315262 h 622300"/>
                <a:gd name="connsiteX57" fmla="*/ 1613053 w 1721798"/>
                <a:gd name="connsiteY57" fmla="*/ 318432 h 622300"/>
                <a:gd name="connsiteX58" fmla="*/ 1627357 w 1721798"/>
                <a:gd name="connsiteY58" fmla="*/ 322408 h 622300"/>
                <a:gd name="connsiteX59" fmla="*/ 1641601 w 1721798"/>
                <a:gd name="connsiteY59" fmla="*/ 327138 h 622300"/>
                <a:gd name="connsiteX60" fmla="*/ 1655905 w 1721798"/>
                <a:gd name="connsiteY60" fmla="*/ 330309 h 622300"/>
                <a:gd name="connsiteX61" fmla="*/ 1668593 w 1721798"/>
                <a:gd name="connsiteY61" fmla="*/ 335089 h 622300"/>
                <a:gd name="connsiteX62" fmla="*/ 1681340 w 1721798"/>
                <a:gd name="connsiteY62" fmla="*/ 339065 h 622300"/>
                <a:gd name="connsiteX63" fmla="*/ 1692412 w 1721798"/>
                <a:gd name="connsiteY63" fmla="*/ 343846 h 622300"/>
                <a:gd name="connsiteX64" fmla="*/ 1702766 w 1721798"/>
                <a:gd name="connsiteY64" fmla="*/ 346211 h 622300"/>
                <a:gd name="connsiteX65" fmla="*/ 1710666 w 1721798"/>
                <a:gd name="connsiteY65" fmla="*/ 348576 h 622300"/>
                <a:gd name="connsiteX66" fmla="*/ 1716232 w 1721798"/>
                <a:gd name="connsiteY66" fmla="*/ 351747 h 622300"/>
                <a:gd name="connsiteX67" fmla="*/ 1721020 w 1721798"/>
                <a:gd name="connsiteY67" fmla="*/ 352552 h 622300"/>
                <a:gd name="connsiteX68" fmla="*/ 1721798 w 1721798"/>
                <a:gd name="connsiteY68" fmla="*/ 353357 h 622300"/>
                <a:gd name="connsiteX69" fmla="*/ 1596415 w 1721798"/>
                <a:gd name="connsiteY69" fmla="*/ 408914 h 622300"/>
                <a:gd name="connsiteX70" fmla="*/ 1697200 w 1721798"/>
                <a:gd name="connsiteY70" fmla="*/ 506543 h 622300"/>
                <a:gd name="connsiteX71" fmla="*/ 1695584 w 1721798"/>
                <a:gd name="connsiteY71" fmla="*/ 506543 h 622300"/>
                <a:gd name="connsiteX72" fmla="*/ 1690018 w 1721798"/>
                <a:gd name="connsiteY72" fmla="*/ 504932 h 622300"/>
                <a:gd name="connsiteX73" fmla="*/ 1682118 w 1721798"/>
                <a:gd name="connsiteY73" fmla="*/ 503372 h 622300"/>
                <a:gd name="connsiteX74" fmla="*/ 1671765 w 1721798"/>
                <a:gd name="connsiteY74" fmla="*/ 501762 h 622300"/>
                <a:gd name="connsiteX75" fmla="*/ 1659915 w 1721798"/>
                <a:gd name="connsiteY75" fmla="*/ 498592 h 622300"/>
                <a:gd name="connsiteX76" fmla="*/ 1644833 w 1721798"/>
                <a:gd name="connsiteY76" fmla="*/ 496226 h 622300"/>
                <a:gd name="connsiteX77" fmla="*/ 1630529 w 1721798"/>
                <a:gd name="connsiteY77" fmla="*/ 493056 h 622300"/>
                <a:gd name="connsiteX78" fmla="*/ 1614669 w 1721798"/>
                <a:gd name="connsiteY78" fmla="*/ 490691 h 622300"/>
                <a:gd name="connsiteX79" fmla="*/ 1599587 w 1721798"/>
                <a:gd name="connsiteY79" fmla="*/ 488275 h 622300"/>
                <a:gd name="connsiteX80" fmla="*/ 1583667 w 1721798"/>
                <a:gd name="connsiteY80" fmla="*/ 485105 h 622300"/>
                <a:gd name="connsiteX81" fmla="*/ 1569423 w 1721798"/>
                <a:gd name="connsiteY81" fmla="*/ 482740 h 622300"/>
                <a:gd name="connsiteX82" fmla="*/ 1555119 w 1721798"/>
                <a:gd name="connsiteY82" fmla="*/ 480374 h 622300"/>
                <a:gd name="connsiteX83" fmla="*/ 1543209 w 1721798"/>
                <a:gd name="connsiteY83" fmla="*/ 478764 h 622300"/>
                <a:gd name="connsiteX84" fmla="*/ 1533693 w 1721798"/>
                <a:gd name="connsiteY84" fmla="*/ 477959 h 622300"/>
                <a:gd name="connsiteX85" fmla="*/ 1525734 w 1721798"/>
                <a:gd name="connsiteY85" fmla="*/ 477154 h 622300"/>
                <a:gd name="connsiteX86" fmla="*/ 1521784 w 1721798"/>
                <a:gd name="connsiteY86" fmla="*/ 477154 h 622300"/>
                <a:gd name="connsiteX87" fmla="*/ 1512268 w 1721798"/>
                <a:gd name="connsiteY87" fmla="*/ 477959 h 622300"/>
                <a:gd name="connsiteX88" fmla="*/ 1497964 w 1721798"/>
                <a:gd name="connsiteY88" fmla="*/ 479569 h 622300"/>
                <a:gd name="connsiteX89" fmla="*/ 1479710 w 1721798"/>
                <a:gd name="connsiteY89" fmla="*/ 481129 h 622300"/>
                <a:gd name="connsiteX90" fmla="*/ 1459062 w 1721798"/>
                <a:gd name="connsiteY90" fmla="*/ 484300 h 622300"/>
                <a:gd name="connsiteX91" fmla="*/ 1437636 w 1721798"/>
                <a:gd name="connsiteY91" fmla="*/ 488275 h 622300"/>
                <a:gd name="connsiteX92" fmla="*/ 1416210 w 1721798"/>
                <a:gd name="connsiteY92" fmla="*/ 493056 h 622300"/>
                <a:gd name="connsiteX93" fmla="*/ 1397956 w 1721798"/>
                <a:gd name="connsiteY93" fmla="*/ 498592 h 622300"/>
                <a:gd name="connsiteX94" fmla="*/ 1383653 w 1721798"/>
                <a:gd name="connsiteY94" fmla="*/ 506543 h 622300"/>
                <a:gd name="connsiteX95" fmla="*/ 1370965 w 1721798"/>
                <a:gd name="connsiteY95" fmla="*/ 514494 h 622300"/>
                <a:gd name="connsiteX96" fmla="*/ 1357439 w 1721798"/>
                <a:gd name="connsiteY96" fmla="*/ 521640 h 622300"/>
                <a:gd name="connsiteX97" fmla="*/ 1344751 w 1721798"/>
                <a:gd name="connsiteY97" fmla="*/ 529541 h 622300"/>
                <a:gd name="connsiteX98" fmla="*/ 1332063 w 1721798"/>
                <a:gd name="connsiteY98" fmla="*/ 537492 h 622300"/>
                <a:gd name="connsiteX99" fmla="*/ 1318597 w 1721798"/>
                <a:gd name="connsiteY99" fmla="*/ 544638 h 622300"/>
                <a:gd name="connsiteX100" fmla="*/ 1305071 w 1721798"/>
                <a:gd name="connsiteY100" fmla="*/ 551784 h 622300"/>
                <a:gd name="connsiteX101" fmla="*/ 1290767 w 1721798"/>
                <a:gd name="connsiteY101" fmla="*/ 559735 h 622300"/>
                <a:gd name="connsiteX102" fmla="*/ 1277301 w 1721798"/>
                <a:gd name="connsiteY102" fmla="*/ 567686 h 622300"/>
                <a:gd name="connsiteX103" fmla="*/ 1267785 w 1721798"/>
                <a:gd name="connsiteY103" fmla="*/ 571611 h 622300"/>
                <a:gd name="connsiteX104" fmla="*/ 1256653 w 1721798"/>
                <a:gd name="connsiteY104" fmla="*/ 575587 h 622300"/>
                <a:gd name="connsiteX105" fmla="*/ 1242350 w 1721798"/>
                <a:gd name="connsiteY105" fmla="*/ 579563 h 622300"/>
                <a:gd name="connsiteX106" fmla="*/ 1227268 w 1721798"/>
                <a:gd name="connsiteY106" fmla="*/ 581928 h 622300"/>
                <a:gd name="connsiteX107" fmla="*/ 1209852 w 1721798"/>
                <a:gd name="connsiteY107" fmla="*/ 583538 h 622300"/>
                <a:gd name="connsiteX108" fmla="*/ 1191598 w 1721798"/>
                <a:gd name="connsiteY108" fmla="*/ 583538 h 622300"/>
                <a:gd name="connsiteX109" fmla="*/ 1170950 w 1721798"/>
                <a:gd name="connsiteY109" fmla="*/ 581928 h 622300"/>
                <a:gd name="connsiteX110" fmla="*/ 1151080 w 1721798"/>
                <a:gd name="connsiteY110" fmla="*/ 578003 h 622300"/>
                <a:gd name="connsiteX111" fmla="*/ 1143958 w 1721798"/>
                <a:gd name="connsiteY111" fmla="*/ 574782 h 622300"/>
                <a:gd name="connsiteX112" fmla="*/ 1138392 w 1721798"/>
                <a:gd name="connsiteY112" fmla="*/ 568441 h 622300"/>
                <a:gd name="connsiteX113" fmla="*/ 1132826 w 1721798"/>
                <a:gd name="connsiteY113" fmla="*/ 559735 h 622300"/>
                <a:gd name="connsiteX114" fmla="*/ 1128876 w 1721798"/>
                <a:gd name="connsiteY114" fmla="*/ 550224 h 622300"/>
                <a:gd name="connsiteX115" fmla="*/ 1126482 w 1721798"/>
                <a:gd name="connsiteY115" fmla="*/ 539857 h 622300"/>
                <a:gd name="connsiteX116" fmla="*/ 1124926 w 1721798"/>
                <a:gd name="connsiteY116" fmla="*/ 531151 h 622300"/>
                <a:gd name="connsiteX117" fmla="*/ 1123310 w 1721798"/>
                <a:gd name="connsiteY117" fmla="*/ 522395 h 622300"/>
                <a:gd name="connsiteX118" fmla="*/ 1124926 w 1721798"/>
                <a:gd name="connsiteY118" fmla="*/ 516859 h 622300"/>
                <a:gd name="connsiteX119" fmla="*/ 1136776 w 1721798"/>
                <a:gd name="connsiteY119" fmla="*/ 482740 h 622300"/>
                <a:gd name="connsiteX120" fmla="*/ 1151080 w 1721798"/>
                <a:gd name="connsiteY120" fmla="*/ 450180 h 622300"/>
                <a:gd name="connsiteX121" fmla="*/ 1165384 w 1721798"/>
                <a:gd name="connsiteY121" fmla="*/ 420036 h 622300"/>
                <a:gd name="connsiteX122" fmla="*/ 1180466 w 1721798"/>
                <a:gd name="connsiteY122" fmla="*/ 393817 h 622300"/>
                <a:gd name="connsiteX123" fmla="*/ 1193932 w 1721798"/>
                <a:gd name="connsiteY123" fmla="*/ 372379 h 622300"/>
                <a:gd name="connsiteX124" fmla="*/ 1205064 w 1721798"/>
                <a:gd name="connsiteY124" fmla="*/ 356527 h 622300"/>
                <a:gd name="connsiteX125" fmla="*/ 1212186 w 1721798"/>
                <a:gd name="connsiteY125" fmla="*/ 345406 h 622300"/>
                <a:gd name="connsiteX126" fmla="*/ 1215358 w 1721798"/>
                <a:gd name="connsiteY126" fmla="*/ 341430 h 622300"/>
                <a:gd name="connsiteX127" fmla="*/ 1099050 w 1721798"/>
                <a:gd name="connsiteY127" fmla="*/ 340794 h 622300"/>
                <a:gd name="connsiteX128" fmla="*/ 414349 w 1721798"/>
                <a:gd name="connsiteY128" fmla="*/ 593737 h 622300"/>
                <a:gd name="connsiteX129" fmla="*/ 372299 w 1721798"/>
                <a:gd name="connsiteY129" fmla="*/ 610414 h 622300"/>
                <a:gd name="connsiteX130" fmla="*/ 360360 w 1721798"/>
                <a:gd name="connsiteY130" fmla="*/ 615144 h 622300"/>
                <a:gd name="connsiteX131" fmla="*/ 349258 w 1721798"/>
                <a:gd name="connsiteY131" fmla="*/ 619126 h 622300"/>
                <a:gd name="connsiteX132" fmla="*/ 340513 w 1721798"/>
                <a:gd name="connsiteY132" fmla="*/ 621491 h 622300"/>
                <a:gd name="connsiteX133" fmla="*/ 331769 w 1721798"/>
                <a:gd name="connsiteY133" fmla="*/ 622300 h 622300"/>
                <a:gd name="connsiteX134" fmla="*/ 325457 w 1721798"/>
                <a:gd name="connsiteY134" fmla="*/ 622300 h 622300"/>
                <a:gd name="connsiteX135" fmla="*/ 311161 w 1721798"/>
                <a:gd name="connsiteY135" fmla="*/ 619126 h 622300"/>
                <a:gd name="connsiteX136" fmla="*/ 295269 w 1721798"/>
                <a:gd name="connsiteY136" fmla="*/ 610414 h 622300"/>
                <a:gd name="connsiteX137" fmla="*/ 280213 w 1721798"/>
                <a:gd name="connsiteY137" fmla="*/ 598466 h 622300"/>
                <a:gd name="connsiteX138" fmla="*/ 263559 w 1721798"/>
                <a:gd name="connsiteY138" fmla="*/ 584215 h 622300"/>
                <a:gd name="connsiteX139" fmla="*/ 247667 w 1721798"/>
                <a:gd name="connsiteY139" fmla="*/ 566729 h 622300"/>
                <a:gd name="connsiteX140" fmla="*/ 232535 w 1721798"/>
                <a:gd name="connsiteY140" fmla="*/ 548495 h 622300"/>
                <a:gd name="connsiteX141" fmla="*/ 216718 w 1721798"/>
                <a:gd name="connsiteY141" fmla="*/ 528644 h 622300"/>
                <a:gd name="connsiteX142" fmla="*/ 202422 w 1721798"/>
                <a:gd name="connsiteY142" fmla="*/ 507237 h 622300"/>
                <a:gd name="connsiteX143" fmla="*/ 188126 w 1721798"/>
                <a:gd name="connsiteY143" fmla="*/ 487385 h 622300"/>
                <a:gd name="connsiteX144" fmla="*/ 175428 w 1721798"/>
                <a:gd name="connsiteY144" fmla="*/ 467534 h 622300"/>
                <a:gd name="connsiteX145" fmla="*/ 163489 w 1721798"/>
                <a:gd name="connsiteY145" fmla="*/ 447683 h 622300"/>
                <a:gd name="connsiteX146" fmla="*/ 153984 w 1721798"/>
                <a:gd name="connsiteY146" fmla="*/ 431005 h 622300"/>
                <a:gd name="connsiteX147" fmla="*/ 145239 w 1721798"/>
                <a:gd name="connsiteY147" fmla="*/ 415945 h 622300"/>
                <a:gd name="connsiteX148" fmla="*/ 138928 w 1721798"/>
                <a:gd name="connsiteY148" fmla="*/ 403997 h 622300"/>
                <a:gd name="connsiteX149" fmla="*/ 134137 w 1721798"/>
                <a:gd name="connsiteY149" fmla="*/ 395285 h 622300"/>
                <a:gd name="connsiteX150" fmla="*/ 132540 w 1721798"/>
                <a:gd name="connsiteY150" fmla="*/ 390556 h 622300"/>
                <a:gd name="connsiteX151" fmla="*/ 133377 w 1721798"/>
                <a:gd name="connsiteY151" fmla="*/ 384146 h 622300"/>
                <a:gd name="connsiteX152" fmla="*/ 137331 w 1721798"/>
                <a:gd name="connsiteY152" fmla="*/ 373069 h 622300"/>
                <a:gd name="connsiteX153" fmla="*/ 143642 w 1721798"/>
                <a:gd name="connsiteY153" fmla="*/ 361183 h 622300"/>
                <a:gd name="connsiteX154" fmla="*/ 151627 w 1721798"/>
                <a:gd name="connsiteY154" fmla="*/ 347679 h 622300"/>
                <a:gd name="connsiteX155" fmla="*/ 161892 w 1721798"/>
                <a:gd name="connsiteY155" fmla="*/ 334175 h 622300"/>
                <a:gd name="connsiteX156" fmla="*/ 170637 w 1721798"/>
                <a:gd name="connsiteY156" fmla="*/ 320671 h 622300"/>
                <a:gd name="connsiteX157" fmla="*/ 180218 w 1721798"/>
                <a:gd name="connsiteY157" fmla="*/ 311150 h 622300"/>
                <a:gd name="connsiteX158" fmla="*/ 187290 w 1721798"/>
                <a:gd name="connsiteY158" fmla="*/ 303994 h 622300"/>
                <a:gd name="connsiteX159" fmla="*/ 207973 w 1721798"/>
                <a:gd name="connsiteY159" fmla="*/ 288934 h 622300"/>
                <a:gd name="connsiteX160" fmla="*/ 228580 w 1721798"/>
                <a:gd name="connsiteY160" fmla="*/ 274621 h 622300"/>
                <a:gd name="connsiteX161" fmla="*/ 250024 w 1721798"/>
                <a:gd name="connsiteY161" fmla="*/ 260370 h 622300"/>
                <a:gd name="connsiteX162" fmla="*/ 269871 w 1721798"/>
                <a:gd name="connsiteY162" fmla="*/ 247675 h 622300"/>
                <a:gd name="connsiteX163" fmla="*/ 287360 w 1721798"/>
                <a:gd name="connsiteY163" fmla="*/ 238154 h 622300"/>
                <a:gd name="connsiteX164" fmla="*/ 300820 w 1721798"/>
                <a:gd name="connsiteY164" fmla="*/ 229380 h 622300"/>
                <a:gd name="connsiteX165" fmla="*/ 310325 w 1721798"/>
                <a:gd name="connsiteY165" fmla="*/ 223841 h 622300"/>
                <a:gd name="connsiteX166" fmla="*/ 313519 w 1721798"/>
                <a:gd name="connsiteY166" fmla="*/ 222223 h 622300"/>
                <a:gd name="connsiteX167" fmla="*/ 311161 w 1721798"/>
                <a:gd name="connsiteY167" fmla="*/ 221477 h 622300"/>
                <a:gd name="connsiteX168" fmla="*/ 304774 w 1721798"/>
                <a:gd name="connsiteY168" fmla="*/ 219859 h 622300"/>
                <a:gd name="connsiteX169" fmla="*/ 293672 w 1721798"/>
                <a:gd name="connsiteY169" fmla="*/ 216685 h 622300"/>
                <a:gd name="connsiteX170" fmla="*/ 277779 w 1721798"/>
                <a:gd name="connsiteY170" fmla="*/ 213511 h 622300"/>
                <a:gd name="connsiteX171" fmla="*/ 259529 w 1721798"/>
                <a:gd name="connsiteY171" fmla="*/ 210337 h 622300"/>
                <a:gd name="connsiteX172" fmla="*/ 238162 w 1721798"/>
                <a:gd name="connsiteY172" fmla="*/ 207973 h 622300"/>
                <a:gd name="connsiteX173" fmla="*/ 212688 w 1721798"/>
                <a:gd name="connsiteY173" fmla="*/ 206355 h 622300"/>
                <a:gd name="connsiteX174" fmla="*/ 185769 w 1721798"/>
                <a:gd name="connsiteY174" fmla="*/ 207973 h 622300"/>
                <a:gd name="connsiteX175" fmla="*/ 167519 w 1721798"/>
                <a:gd name="connsiteY175" fmla="*/ 209528 h 622300"/>
                <a:gd name="connsiteX176" fmla="*/ 145239 w 1721798"/>
                <a:gd name="connsiteY176" fmla="*/ 214320 h 622300"/>
                <a:gd name="connsiteX177" fmla="*/ 121438 w 1721798"/>
                <a:gd name="connsiteY177" fmla="*/ 218303 h 622300"/>
                <a:gd name="connsiteX178" fmla="*/ 97637 w 1721798"/>
                <a:gd name="connsiteY178" fmla="*/ 223841 h 622300"/>
                <a:gd name="connsiteX179" fmla="*/ 74597 w 1721798"/>
                <a:gd name="connsiteY179" fmla="*/ 229380 h 622300"/>
                <a:gd name="connsiteX180" fmla="*/ 57944 w 1721798"/>
                <a:gd name="connsiteY180" fmla="*/ 234172 h 622300"/>
                <a:gd name="connsiteX181" fmla="*/ 44484 w 1721798"/>
                <a:gd name="connsiteY181" fmla="*/ 238154 h 622300"/>
                <a:gd name="connsiteX182" fmla="*/ 40454 w 1721798"/>
                <a:gd name="connsiteY182" fmla="*/ 238901 h 622300"/>
                <a:gd name="connsiteX183" fmla="*/ 61898 w 1721798"/>
                <a:gd name="connsiteY183" fmla="*/ 186503 h 622300"/>
                <a:gd name="connsiteX184" fmla="*/ 110336 w 1721798"/>
                <a:gd name="connsiteY184" fmla="*/ 131741 h 622300"/>
                <a:gd name="connsiteX185" fmla="*/ 108739 w 1721798"/>
                <a:gd name="connsiteY185" fmla="*/ 130994 h 622300"/>
                <a:gd name="connsiteX186" fmla="*/ 102428 w 1721798"/>
                <a:gd name="connsiteY186" fmla="*/ 129376 h 622300"/>
                <a:gd name="connsiteX187" fmla="*/ 94444 w 1721798"/>
                <a:gd name="connsiteY187" fmla="*/ 126203 h 622300"/>
                <a:gd name="connsiteX188" fmla="*/ 84102 w 1721798"/>
                <a:gd name="connsiteY188" fmla="*/ 123029 h 622300"/>
                <a:gd name="connsiteX189" fmla="*/ 73000 w 1721798"/>
                <a:gd name="connsiteY189" fmla="*/ 119046 h 622300"/>
                <a:gd name="connsiteX190" fmla="*/ 63495 w 1721798"/>
                <a:gd name="connsiteY190" fmla="*/ 114317 h 622300"/>
                <a:gd name="connsiteX191" fmla="*/ 53990 w 1721798"/>
                <a:gd name="connsiteY191" fmla="*/ 109525 h 622300"/>
                <a:gd name="connsiteX192" fmla="*/ 47602 w 1721798"/>
                <a:gd name="connsiteY192" fmla="*/ 106351 h 622300"/>
                <a:gd name="connsiteX193" fmla="*/ 42051 w 1721798"/>
                <a:gd name="connsiteY193" fmla="*/ 101622 h 622300"/>
                <a:gd name="connsiteX194" fmla="*/ 34903 w 1721798"/>
                <a:gd name="connsiteY194" fmla="*/ 95274 h 622300"/>
                <a:gd name="connsiteX195" fmla="*/ 27755 w 1721798"/>
                <a:gd name="connsiteY195" fmla="*/ 88118 h 622300"/>
                <a:gd name="connsiteX196" fmla="*/ 19847 w 1721798"/>
                <a:gd name="connsiteY196" fmla="*/ 80961 h 622300"/>
                <a:gd name="connsiteX197" fmla="*/ 12699 w 1721798"/>
                <a:gd name="connsiteY197" fmla="*/ 72996 h 622300"/>
                <a:gd name="connsiteX198" fmla="*/ 6388 w 1721798"/>
                <a:gd name="connsiteY198" fmla="*/ 66648 h 622300"/>
                <a:gd name="connsiteX199" fmla="*/ 2358 w 1721798"/>
                <a:gd name="connsiteY199" fmla="*/ 61110 h 622300"/>
                <a:gd name="connsiteX200" fmla="*/ 0 w 1721798"/>
                <a:gd name="connsiteY200" fmla="*/ 57127 h 622300"/>
                <a:gd name="connsiteX201" fmla="*/ 761 w 1721798"/>
                <a:gd name="connsiteY201" fmla="*/ 55571 h 622300"/>
                <a:gd name="connsiteX202" fmla="*/ 158775 w 1721798"/>
                <a:gd name="connsiteY202" fmla="*/ 6348 h 622300"/>
                <a:gd name="connsiteX0" fmla="*/ 158775 w 1721798"/>
                <a:gd name="connsiteY0" fmla="*/ 6348 h 622300"/>
                <a:gd name="connsiteX1" fmla="*/ 253218 w 1721798"/>
                <a:gd name="connsiteY1" fmla="*/ 0 h 622300"/>
                <a:gd name="connsiteX2" fmla="*/ 285764 w 1721798"/>
                <a:gd name="connsiteY2" fmla="*/ 809 h 622300"/>
                <a:gd name="connsiteX3" fmla="*/ 295269 w 1721798"/>
                <a:gd name="connsiteY3" fmla="*/ 809 h 622300"/>
                <a:gd name="connsiteX4" fmla="*/ 304774 w 1721798"/>
                <a:gd name="connsiteY4" fmla="*/ 809 h 622300"/>
                <a:gd name="connsiteX5" fmla="*/ 330172 w 1721798"/>
                <a:gd name="connsiteY5" fmla="*/ 3174 h 622300"/>
                <a:gd name="connsiteX6" fmla="*/ 337320 w 1721798"/>
                <a:gd name="connsiteY6" fmla="*/ 3174 h 622300"/>
                <a:gd name="connsiteX7" fmla="*/ 343707 w 1721798"/>
                <a:gd name="connsiteY7" fmla="*/ 3983 h 622300"/>
                <a:gd name="connsiteX8" fmla="*/ 349258 w 1721798"/>
                <a:gd name="connsiteY8" fmla="*/ 3983 h 622300"/>
                <a:gd name="connsiteX9" fmla="*/ 360360 w 1721798"/>
                <a:gd name="connsiteY9" fmla="*/ 5539 h 622300"/>
                <a:gd name="connsiteX10" fmla="*/ 372299 w 1721798"/>
                <a:gd name="connsiteY10" fmla="*/ 9521 h 622300"/>
                <a:gd name="connsiteX11" fmla="*/ 396860 w 1721798"/>
                <a:gd name="connsiteY11" fmla="*/ 20660 h 622300"/>
                <a:gd name="connsiteX12" fmla="*/ 419900 w 1721798"/>
                <a:gd name="connsiteY12" fmla="*/ 34102 h 622300"/>
                <a:gd name="connsiteX13" fmla="*/ 430242 w 1721798"/>
                <a:gd name="connsiteY13" fmla="*/ 41259 h 622300"/>
                <a:gd name="connsiteX14" fmla="*/ 436554 w 1721798"/>
                <a:gd name="connsiteY14" fmla="*/ 47606 h 622300"/>
                <a:gd name="connsiteX15" fmla="*/ 450011 w 1721798"/>
                <a:gd name="connsiteY15" fmla="*/ 96101 h 622300"/>
                <a:gd name="connsiteX16" fmla="*/ 454043 w 1721798"/>
                <a:gd name="connsiteY16" fmla="*/ 148419 h 622300"/>
                <a:gd name="connsiteX17" fmla="*/ 415946 w 1721798"/>
                <a:gd name="connsiteY17" fmla="*/ 329383 h 622300"/>
                <a:gd name="connsiteX18" fmla="*/ 1162051 w 1721798"/>
                <a:gd name="connsiteY18" fmla="*/ 80963 h 622300"/>
                <a:gd name="connsiteX19" fmla="*/ 1271735 w 1721798"/>
                <a:gd name="connsiteY19" fmla="*/ 88251 h 622300"/>
                <a:gd name="connsiteX20" fmla="*/ 1285261 w 1721798"/>
                <a:gd name="connsiteY20" fmla="*/ 91422 h 622300"/>
                <a:gd name="connsiteX21" fmla="*/ 1301121 w 1721798"/>
                <a:gd name="connsiteY21" fmla="*/ 93787 h 622300"/>
                <a:gd name="connsiteX22" fmla="*/ 1349539 w 1721798"/>
                <a:gd name="connsiteY22" fmla="*/ 103298 h 622300"/>
                <a:gd name="connsiteX23" fmla="*/ 1365399 w 1721798"/>
                <a:gd name="connsiteY23" fmla="*/ 106519 h 622300"/>
                <a:gd name="connsiteX24" fmla="*/ 1407472 w 1721798"/>
                <a:gd name="connsiteY24" fmla="*/ 116835 h 622300"/>
                <a:gd name="connsiteX25" fmla="*/ 1417766 w 1721798"/>
                <a:gd name="connsiteY25" fmla="*/ 119200 h 622300"/>
                <a:gd name="connsiteX26" fmla="*/ 1436020 w 1721798"/>
                <a:gd name="connsiteY26" fmla="*/ 126346 h 622300"/>
                <a:gd name="connsiteX27" fmla="*/ 1465406 w 1721798"/>
                <a:gd name="connsiteY27" fmla="*/ 141443 h 622300"/>
                <a:gd name="connsiteX28" fmla="*/ 1476538 w 1721798"/>
                <a:gd name="connsiteY28" fmla="*/ 148539 h 622300"/>
                <a:gd name="connsiteX29" fmla="*/ 1486054 w 1721798"/>
                <a:gd name="connsiteY29" fmla="*/ 157295 h 622300"/>
                <a:gd name="connsiteX30" fmla="*/ 1500358 w 1721798"/>
                <a:gd name="connsiteY30" fmla="*/ 172393 h 622300"/>
                <a:gd name="connsiteX31" fmla="*/ 1506702 w 1721798"/>
                <a:gd name="connsiteY31" fmla="*/ 178733 h 622300"/>
                <a:gd name="connsiteX32" fmla="*/ 1516996 w 1721798"/>
                <a:gd name="connsiteY32" fmla="*/ 193831 h 622300"/>
                <a:gd name="connsiteX33" fmla="*/ 1523340 w 1721798"/>
                <a:gd name="connsiteY33" fmla="*/ 208877 h 622300"/>
                <a:gd name="connsiteX34" fmla="*/ 1524178 w 1721798"/>
                <a:gd name="connsiteY34" fmla="*/ 227145 h 622300"/>
                <a:gd name="connsiteX35" fmla="*/ 1516996 w 1721798"/>
                <a:gd name="connsiteY35" fmla="*/ 247778 h 622300"/>
                <a:gd name="connsiteX36" fmla="*/ 1510652 w 1721798"/>
                <a:gd name="connsiteY36" fmla="*/ 258094 h 622300"/>
                <a:gd name="connsiteX37" fmla="*/ 1503530 w 1721798"/>
                <a:gd name="connsiteY37" fmla="*/ 269216 h 622300"/>
                <a:gd name="connsiteX38" fmla="*/ 1497186 w 1721798"/>
                <a:gd name="connsiteY38" fmla="*/ 280337 h 622300"/>
                <a:gd name="connsiteX39" fmla="*/ 1489226 w 1721798"/>
                <a:gd name="connsiteY39" fmla="*/ 291459 h 622300"/>
                <a:gd name="connsiteX40" fmla="*/ 1482882 w 1721798"/>
                <a:gd name="connsiteY40" fmla="*/ 300165 h 622300"/>
                <a:gd name="connsiteX41" fmla="*/ 1478932 w 1721798"/>
                <a:gd name="connsiteY41" fmla="*/ 308116 h 622300"/>
                <a:gd name="connsiteX42" fmla="*/ 1474922 w 1721798"/>
                <a:gd name="connsiteY42" fmla="*/ 312091 h 622300"/>
                <a:gd name="connsiteX43" fmla="*/ 1474144 w 1721798"/>
                <a:gd name="connsiteY43" fmla="*/ 314457 h 622300"/>
                <a:gd name="connsiteX44" fmla="*/ 1475760 w 1721798"/>
                <a:gd name="connsiteY44" fmla="*/ 314457 h 622300"/>
                <a:gd name="connsiteX45" fmla="*/ 1481266 w 1721798"/>
                <a:gd name="connsiteY45" fmla="*/ 312091 h 622300"/>
                <a:gd name="connsiteX46" fmla="*/ 1489226 w 1721798"/>
                <a:gd name="connsiteY46" fmla="*/ 311286 h 622300"/>
                <a:gd name="connsiteX47" fmla="*/ 1499520 w 1721798"/>
                <a:gd name="connsiteY47" fmla="*/ 309676 h 622300"/>
                <a:gd name="connsiteX48" fmla="*/ 1511430 w 1721798"/>
                <a:gd name="connsiteY48" fmla="*/ 308921 h 622300"/>
                <a:gd name="connsiteX49" fmla="*/ 1524178 w 1721798"/>
                <a:gd name="connsiteY49" fmla="*/ 307311 h 622300"/>
                <a:gd name="connsiteX50" fmla="*/ 1536865 w 1721798"/>
                <a:gd name="connsiteY50" fmla="*/ 307311 h 622300"/>
                <a:gd name="connsiteX51" fmla="*/ 1551169 w 1721798"/>
                <a:gd name="connsiteY51" fmla="*/ 307311 h 622300"/>
                <a:gd name="connsiteX52" fmla="*/ 1560685 w 1721798"/>
                <a:gd name="connsiteY52" fmla="*/ 308116 h 622300"/>
                <a:gd name="connsiteX53" fmla="*/ 1572595 w 1721798"/>
                <a:gd name="connsiteY53" fmla="*/ 309676 h 622300"/>
                <a:gd name="connsiteX54" fmla="*/ 1585283 w 1721798"/>
                <a:gd name="connsiteY54" fmla="*/ 311286 h 622300"/>
                <a:gd name="connsiteX55" fmla="*/ 1599587 w 1721798"/>
                <a:gd name="connsiteY55" fmla="*/ 315262 h 622300"/>
                <a:gd name="connsiteX56" fmla="*/ 1613053 w 1721798"/>
                <a:gd name="connsiteY56" fmla="*/ 318432 h 622300"/>
                <a:gd name="connsiteX57" fmla="*/ 1627357 w 1721798"/>
                <a:gd name="connsiteY57" fmla="*/ 322408 h 622300"/>
                <a:gd name="connsiteX58" fmla="*/ 1641601 w 1721798"/>
                <a:gd name="connsiteY58" fmla="*/ 327138 h 622300"/>
                <a:gd name="connsiteX59" fmla="*/ 1655905 w 1721798"/>
                <a:gd name="connsiteY59" fmla="*/ 330309 h 622300"/>
                <a:gd name="connsiteX60" fmla="*/ 1668593 w 1721798"/>
                <a:gd name="connsiteY60" fmla="*/ 335089 h 622300"/>
                <a:gd name="connsiteX61" fmla="*/ 1681340 w 1721798"/>
                <a:gd name="connsiteY61" fmla="*/ 339065 h 622300"/>
                <a:gd name="connsiteX62" fmla="*/ 1692412 w 1721798"/>
                <a:gd name="connsiteY62" fmla="*/ 343846 h 622300"/>
                <a:gd name="connsiteX63" fmla="*/ 1702766 w 1721798"/>
                <a:gd name="connsiteY63" fmla="*/ 346211 h 622300"/>
                <a:gd name="connsiteX64" fmla="*/ 1710666 w 1721798"/>
                <a:gd name="connsiteY64" fmla="*/ 348576 h 622300"/>
                <a:gd name="connsiteX65" fmla="*/ 1716232 w 1721798"/>
                <a:gd name="connsiteY65" fmla="*/ 351747 h 622300"/>
                <a:gd name="connsiteX66" fmla="*/ 1721020 w 1721798"/>
                <a:gd name="connsiteY66" fmla="*/ 352552 h 622300"/>
                <a:gd name="connsiteX67" fmla="*/ 1721798 w 1721798"/>
                <a:gd name="connsiteY67" fmla="*/ 353357 h 622300"/>
                <a:gd name="connsiteX68" fmla="*/ 1596415 w 1721798"/>
                <a:gd name="connsiteY68" fmla="*/ 408914 h 622300"/>
                <a:gd name="connsiteX69" fmla="*/ 1697200 w 1721798"/>
                <a:gd name="connsiteY69" fmla="*/ 506543 h 622300"/>
                <a:gd name="connsiteX70" fmla="*/ 1695584 w 1721798"/>
                <a:gd name="connsiteY70" fmla="*/ 506543 h 622300"/>
                <a:gd name="connsiteX71" fmla="*/ 1690018 w 1721798"/>
                <a:gd name="connsiteY71" fmla="*/ 504932 h 622300"/>
                <a:gd name="connsiteX72" fmla="*/ 1682118 w 1721798"/>
                <a:gd name="connsiteY72" fmla="*/ 503372 h 622300"/>
                <a:gd name="connsiteX73" fmla="*/ 1671765 w 1721798"/>
                <a:gd name="connsiteY73" fmla="*/ 501762 h 622300"/>
                <a:gd name="connsiteX74" fmla="*/ 1659915 w 1721798"/>
                <a:gd name="connsiteY74" fmla="*/ 498592 h 622300"/>
                <a:gd name="connsiteX75" fmla="*/ 1644833 w 1721798"/>
                <a:gd name="connsiteY75" fmla="*/ 496226 h 622300"/>
                <a:gd name="connsiteX76" fmla="*/ 1630529 w 1721798"/>
                <a:gd name="connsiteY76" fmla="*/ 493056 h 622300"/>
                <a:gd name="connsiteX77" fmla="*/ 1614669 w 1721798"/>
                <a:gd name="connsiteY77" fmla="*/ 490691 h 622300"/>
                <a:gd name="connsiteX78" fmla="*/ 1599587 w 1721798"/>
                <a:gd name="connsiteY78" fmla="*/ 488275 h 622300"/>
                <a:gd name="connsiteX79" fmla="*/ 1583667 w 1721798"/>
                <a:gd name="connsiteY79" fmla="*/ 485105 h 622300"/>
                <a:gd name="connsiteX80" fmla="*/ 1569423 w 1721798"/>
                <a:gd name="connsiteY80" fmla="*/ 482740 h 622300"/>
                <a:gd name="connsiteX81" fmla="*/ 1555119 w 1721798"/>
                <a:gd name="connsiteY81" fmla="*/ 480374 h 622300"/>
                <a:gd name="connsiteX82" fmla="*/ 1543209 w 1721798"/>
                <a:gd name="connsiteY82" fmla="*/ 478764 h 622300"/>
                <a:gd name="connsiteX83" fmla="*/ 1533693 w 1721798"/>
                <a:gd name="connsiteY83" fmla="*/ 477959 h 622300"/>
                <a:gd name="connsiteX84" fmla="*/ 1525734 w 1721798"/>
                <a:gd name="connsiteY84" fmla="*/ 477154 h 622300"/>
                <a:gd name="connsiteX85" fmla="*/ 1521784 w 1721798"/>
                <a:gd name="connsiteY85" fmla="*/ 477154 h 622300"/>
                <a:gd name="connsiteX86" fmla="*/ 1512268 w 1721798"/>
                <a:gd name="connsiteY86" fmla="*/ 477959 h 622300"/>
                <a:gd name="connsiteX87" fmla="*/ 1497964 w 1721798"/>
                <a:gd name="connsiteY87" fmla="*/ 479569 h 622300"/>
                <a:gd name="connsiteX88" fmla="*/ 1479710 w 1721798"/>
                <a:gd name="connsiteY88" fmla="*/ 481129 h 622300"/>
                <a:gd name="connsiteX89" fmla="*/ 1459062 w 1721798"/>
                <a:gd name="connsiteY89" fmla="*/ 484300 h 622300"/>
                <a:gd name="connsiteX90" fmla="*/ 1437636 w 1721798"/>
                <a:gd name="connsiteY90" fmla="*/ 488275 h 622300"/>
                <a:gd name="connsiteX91" fmla="*/ 1416210 w 1721798"/>
                <a:gd name="connsiteY91" fmla="*/ 493056 h 622300"/>
                <a:gd name="connsiteX92" fmla="*/ 1397956 w 1721798"/>
                <a:gd name="connsiteY92" fmla="*/ 498592 h 622300"/>
                <a:gd name="connsiteX93" fmla="*/ 1383653 w 1721798"/>
                <a:gd name="connsiteY93" fmla="*/ 506543 h 622300"/>
                <a:gd name="connsiteX94" fmla="*/ 1370965 w 1721798"/>
                <a:gd name="connsiteY94" fmla="*/ 514494 h 622300"/>
                <a:gd name="connsiteX95" fmla="*/ 1357439 w 1721798"/>
                <a:gd name="connsiteY95" fmla="*/ 521640 h 622300"/>
                <a:gd name="connsiteX96" fmla="*/ 1344751 w 1721798"/>
                <a:gd name="connsiteY96" fmla="*/ 529541 h 622300"/>
                <a:gd name="connsiteX97" fmla="*/ 1332063 w 1721798"/>
                <a:gd name="connsiteY97" fmla="*/ 537492 h 622300"/>
                <a:gd name="connsiteX98" fmla="*/ 1318597 w 1721798"/>
                <a:gd name="connsiteY98" fmla="*/ 544638 h 622300"/>
                <a:gd name="connsiteX99" fmla="*/ 1305071 w 1721798"/>
                <a:gd name="connsiteY99" fmla="*/ 551784 h 622300"/>
                <a:gd name="connsiteX100" fmla="*/ 1290767 w 1721798"/>
                <a:gd name="connsiteY100" fmla="*/ 559735 h 622300"/>
                <a:gd name="connsiteX101" fmla="*/ 1277301 w 1721798"/>
                <a:gd name="connsiteY101" fmla="*/ 567686 h 622300"/>
                <a:gd name="connsiteX102" fmla="*/ 1267785 w 1721798"/>
                <a:gd name="connsiteY102" fmla="*/ 571611 h 622300"/>
                <a:gd name="connsiteX103" fmla="*/ 1256653 w 1721798"/>
                <a:gd name="connsiteY103" fmla="*/ 575587 h 622300"/>
                <a:gd name="connsiteX104" fmla="*/ 1242350 w 1721798"/>
                <a:gd name="connsiteY104" fmla="*/ 579563 h 622300"/>
                <a:gd name="connsiteX105" fmla="*/ 1227268 w 1721798"/>
                <a:gd name="connsiteY105" fmla="*/ 581928 h 622300"/>
                <a:gd name="connsiteX106" fmla="*/ 1209852 w 1721798"/>
                <a:gd name="connsiteY106" fmla="*/ 583538 h 622300"/>
                <a:gd name="connsiteX107" fmla="*/ 1191598 w 1721798"/>
                <a:gd name="connsiteY107" fmla="*/ 583538 h 622300"/>
                <a:gd name="connsiteX108" fmla="*/ 1170950 w 1721798"/>
                <a:gd name="connsiteY108" fmla="*/ 581928 h 622300"/>
                <a:gd name="connsiteX109" fmla="*/ 1151080 w 1721798"/>
                <a:gd name="connsiteY109" fmla="*/ 578003 h 622300"/>
                <a:gd name="connsiteX110" fmla="*/ 1143958 w 1721798"/>
                <a:gd name="connsiteY110" fmla="*/ 574782 h 622300"/>
                <a:gd name="connsiteX111" fmla="*/ 1138392 w 1721798"/>
                <a:gd name="connsiteY111" fmla="*/ 568441 h 622300"/>
                <a:gd name="connsiteX112" fmla="*/ 1132826 w 1721798"/>
                <a:gd name="connsiteY112" fmla="*/ 559735 h 622300"/>
                <a:gd name="connsiteX113" fmla="*/ 1128876 w 1721798"/>
                <a:gd name="connsiteY113" fmla="*/ 550224 h 622300"/>
                <a:gd name="connsiteX114" fmla="*/ 1126482 w 1721798"/>
                <a:gd name="connsiteY114" fmla="*/ 539857 h 622300"/>
                <a:gd name="connsiteX115" fmla="*/ 1124926 w 1721798"/>
                <a:gd name="connsiteY115" fmla="*/ 531151 h 622300"/>
                <a:gd name="connsiteX116" fmla="*/ 1123310 w 1721798"/>
                <a:gd name="connsiteY116" fmla="*/ 522395 h 622300"/>
                <a:gd name="connsiteX117" fmla="*/ 1124926 w 1721798"/>
                <a:gd name="connsiteY117" fmla="*/ 516859 h 622300"/>
                <a:gd name="connsiteX118" fmla="*/ 1136776 w 1721798"/>
                <a:gd name="connsiteY118" fmla="*/ 482740 h 622300"/>
                <a:gd name="connsiteX119" fmla="*/ 1151080 w 1721798"/>
                <a:gd name="connsiteY119" fmla="*/ 450180 h 622300"/>
                <a:gd name="connsiteX120" fmla="*/ 1165384 w 1721798"/>
                <a:gd name="connsiteY120" fmla="*/ 420036 h 622300"/>
                <a:gd name="connsiteX121" fmla="*/ 1180466 w 1721798"/>
                <a:gd name="connsiteY121" fmla="*/ 393817 h 622300"/>
                <a:gd name="connsiteX122" fmla="*/ 1193932 w 1721798"/>
                <a:gd name="connsiteY122" fmla="*/ 372379 h 622300"/>
                <a:gd name="connsiteX123" fmla="*/ 1205064 w 1721798"/>
                <a:gd name="connsiteY123" fmla="*/ 356527 h 622300"/>
                <a:gd name="connsiteX124" fmla="*/ 1212186 w 1721798"/>
                <a:gd name="connsiteY124" fmla="*/ 345406 h 622300"/>
                <a:gd name="connsiteX125" fmla="*/ 1215358 w 1721798"/>
                <a:gd name="connsiteY125" fmla="*/ 341430 h 622300"/>
                <a:gd name="connsiteX126" fmla="*/ 1099050 w 1721798"/>
                <a:gd name="connsiteY126" fmla="*/ 340794 h 622300"/>
                <a:gd name="connsiteX127" fmla="*/ 414349 w 1721798"/>
                <a:gd name="connsiteY127" fmla="*/ 593737 h 622300"/>
                <a:gd name="connsiteX128" fmla="*/ 372299 w 1721798"/>
                <a:gd name="connsiteY128" fmla="*/ 610414 h 622300"/>
                <a:gd name="connsiteX129" fmla="*/ 360360 w 1721798"/>
                <a:gd name="connsiteY129" fmla="*/ 615144 h 622300"/>
                <a:gd name="connsiteX130" fmla="*/ 349258 w 1721798"/>
                <a:gd name="connsiteY130" fmla="*/ 619126 h 622300"/>
                <a:gd name="connsiteX131" fmla="*/ 340513 w 1721798"/>
                <a:gd name="connsiteY131" fmla="*/ 621491 h 622300"/>
                <a:gd name="connsiteX132" fmla="*/ 331769 w 1721798"/>
                <a:gd name="connsiteY132" fmla="*/ 622300 h 622300"/>
                <a:gd name="connsiteX133" fmla="*/ 325457 w 1721798"/>
                <a:gd name="connsiteY133" fmla="*/ 622300 h 622300"/>
                <a:gd name="connsiteX134" fmla="*/ 311161 w 1721798"/>
                <a:gd name="connsiteY134" fmla="*/ 619126 h 622300"/>
                <a:gd name="connsiteX135" fmla="*/ 295269 w 1721798"/>
                <a:gd name="connsiteY135" fmla="*/ 610414 h 622300"/>
                <a:gd name="connsiteX136" fmla="*/ 280213 w 1721798"/>
                <a:gd name="connsiteY136" fmla="*/ 598466 h 622300"/>
                <a:gd name="connsiteX137" fmla="*/ 263559 w 1721798"/>
                <a:gd name="connsiteY137" fmla="*/ 584215 h 622300"/>
                <a:gd name="connsiteX138" fmla="*/ 247667 w 1721798"/>
                <a:gd name="connsiteY138" fmla="*/ 566729 h 622300"/>
                <a:gd name="connsiteX139" fmla="*/ 232535 w 1721798"/>
                <a:gd name="connsiteY139" fmla="*/ 548495 h 622300"/>
                <a:gd name="connsiteX140" fmla="*/ 216718 w 1721798"/>
                <a:gd name="connsiteY140" fmla="*/ 528644 h 622300"/>
                <a:gd name="connsiteX141" fmla="*/ 202422 w 1721798"/>
                <a:gd name="connsiteY141" fmla="*/ 507237 h 622300"/>
                <a:gd name="connsiteX142" fmla="*/ 188126 w 1721798"/>
                <a:gd name="connsiteY142" fmla="*/ 487385 h 622300"/>
                <a:gd name="connsiteX143" fmla="*/ 175428 w 1721798"/>
                <a:gd name="connsiteY143" fmla="*/ 467534 h 622300"/>
                <a:gd name="connsiteX144" fmla="*/ 163489 w 1721798"/>
                <a:gd name="connsiteY144" fmla="*/ 447683 h 622300"/>
                <a:gd name="connsiteX145" fmla="*/ 153984 w 1721798"/>
                <a:gd name="connsiteY145" fmla="*/ 431005 h 622300"/>
                <a:gd name="connsiteX146" fmla="*/ 145239 w 1721798"/>
                <a:gd name="connsiteY146" fmla="*/ 415945 h 622300"/>
                <a:gd name="connsiteX147" fmla="*/ 138928 w 1721798"/>
                <a:gd name="connsiteY147" fmla="*/ 403997 h 622300"/>
                <a:gd name="connsiteX148" fmla="*/ 134137 w 1721798"/>
                <a:gd name="connsiteY148" fmla="*/ 395285 h 622300"/>
                <a:gd name="connsiteX149" fmla="*/ 132540 w 1721798"/>
                <a:gd name="connsiteY149" fmla="*/ 390556 h 622300"/>
                <a:gd name="connsiteX150" fmla="*/ 133377 w 1721798"/>
                <a:gd name="connsiteY150" fmla="*/ 384146 h 622300"/>
                <a:gd name="connsiteX151" fmla="*/ 137331 w 1721798"/>
                <a:gd name="connsiteY151" fmla="*/ 373069 h 622300"/>
                <a:gd name="connsiteX152" fmla="*/ 143642 w 1721798"/>
                <a:gd name="connsiteY152" fmla="*/ 361183 h 622300"/>
                <a:gd name="connsiteX153" fmla="*/ 151627 w 1721798"/>
                <a:gd name="connsiteY153" fmla="*/ 347679 h 622300"/>
                <a:gd name="connsiteX154" fmla="*/ 161892 w 1721798"/>
                <a:gd name="connsiteY154" fmla="*/ 334175 h 622300"/>
                <a:gd name="connsiteX155" fmla="*/ 170637 w 1721798"/>
                <a:gd name="connsiteY155" fmla="*/ 320671 h 622300"/>
                <a:gd name="connsiteX156" fmla="*/ 180218 w 1721798"/>
                <a:gd name="connsiteY156" fmla="*/ 311150 h 622300"/>
                <a:gd name="connsiteX157" fmla="*/ 187290 w 1721798"/>
                <a:gd name="connsiteY157" fmla="*/ 303994 h 622300"/>
                <a:gd name="connsiteX158" fmla="*/ 207973 w 1721798"/>
                <a:gd name="connsiteY158" fmla="*/ 288934 h 622300"/>
                <a:gd name="connsiteX159" fmla="*/ 228580 w 1721798"/>
                <a:gd name="connsiteY159" fmla="*/ 274621 h 622300"/>
                <a:gd name="connsiteX160" fmla="*/ 250024 w 1721798"/>
                <a:gd name="connsiteY160" fmla="*/ 260370 h 622300"/>
                <a:gd name="connsiteX161" fmla="*/ 269871 w 1721798"/>
                <a:gd name="connsiteY161" fmla="*/ 247675 h 622300"/>
                <a:gd name="connsiteX162" fmla="*/ 287360 w 1721798"/>
                <a:gd name="connsiteY162" fmla="*/ 238154 h 622300"/>
                <a:gd name="connsiteX163" fmla="*/ 300820 w 1721798"/>
                <a:gd name="connsiteY163" fmla="*/ 229380 h 622300"/>
                <a:gd name="connsiteX164" fmla="*/ 310325 w 1721798"/>
                <a:gd name="connsiteY164" fmla="*/ 223841 h 622300"/>
                <a:gd name="connsiteX165" fmla="*/ 313519 w 1721798"/>
                <a:gd name="connsiteY165" fmla="*/ 222223 h 622300"/>
                <a:gd name="connsiteX166" fmla="*/ 311161 w 1721798"/>
                <a:gd name="connsiteY166" fmla="*/ 221477 h 622300"/>
                <a:gd name="connsiteX167" fmla="*/ 304774 w 1721798"/>
                <a:gd name="connsiteY167" fmla="*/ 219859 h 622300"/>
                <a:gd name="connsiteX168" fmla="*/ 293672 w 1721798"/>
                <a:gd name="connsiteY168" fmla="*/ 216685 h 622300"/>
                <a:gd name="connsiteX169" fmla="*/ 277779 w 1721798"/>
                <a:gd name="connsiteY169" fmla="*/ 213511 h 622300"/>
                <a:gd name="connsiteX170" fmla="*/ 259529 w 1721798"/>
                <a:gd name="connsiteY170" fmla="*/ 210337 h 622300"/>
                <a:gd name="connsiteX171" fmla="*/ 238162 w 1721798"/>
                <a:gd name="connsiteY171" fmla="*/ 207973 h 622300"/>
                <a:gd name="connsiteX172" fmla="*/ 212688 w 1721798"/>
                <a:gd name="connsiteY172" fmla="*/ 206355 h 622300"/>
                <a:gd name="connsiteX173" fmla="*/ 185769 w 1721798"/>
                <a:gd name="connsiteY173" fmla="*/ 207973 h 622300"/>
                <a:gd name="connsiteX174" fmla="*/ 167519 w 1721798"/>
                <a:gd name="connsiteY174" fmla="*/ 209528 h 622300"/>
                <a:gd name="connsiteX175" fmla="*/ 145239 w 1721798"/>
                <a:gd name="connsiteY175" fmla="*/ 214320 h 622300"/>
                <a:gd name="connsiteX176" fmla="*/ 121438 w 1721798"/>
                <a:gd name="connsiteY176" fmla="*/ 218303 h 622300"/>
                <a:gd name="connsiteX177" fmla="*/ 97637 w 1721798"/>
                <a:gd name="connsiteY177" fmla="*/ 223841 h 622300"/>
                <a:gd name="connsiteX178" fmla="*/ 74597 w 1721798"/>
                <a:gd name="connsiteY178" fmla="*/ 229380 h 622300"/>
                <a:gd name="connsiteX179" fmla="*/ 57944 w 1721798"/>
                <a:gd name="connsiteY179" fmla="*/ 234172 h 622300"/>
                <a:gd name="connsiteX180" fmla="*/ 44484 w 1721798"/>
                <a:gd name="connsiteY180" fmla="*/ 238154 h 622300"/>
                <a:gd name="connsiteX181" fmla="*/ 40454 w 1721798"/>
                <a:gd name="connsiteY181" fmla="*/ 238901 h 622300"/>
                <a:gd name="connsiteX182" fmla="*/ 61898 w 1721798"/>
                <a:gd name="connsiteY182" fmla="*/ 186503 h 622300"/>
                <a:gd name="connsiteX183" fmla="*/ 110336 w 1721798"/>
                <a:gd name="connsiteY183" fmla="*/ 131741 h 622300"/>
                <a:gd name="connsiteX184" fmla="*/ 108739 w 1721798"/>
                <a:gd name="connsiteY184" fmla="*/ 130994 h 622300"/>
                <a:gd name="connsiteX185" fmla="*/ 102428 w 1721798"/>
                <a:gd name="connsiteY185" fmla="*/ 129376 h 622300"/>
                <a:gd name="connsiteX186" fmla="*/ 94444 w 1721798"/>
                <a:gd name="connsiteY186" fmla="*/ 126203 h 622300"/>
                <a:gd name="connsiteX187" fmla="*/ 84102 w 1721798"/>
                <a:gd name="connsiteY187" fmla="*/ 123029 h 622300"/>
                <a:gd name="connsiteX188" fmla="*/ 73000 w 1721798"/>
                <a:gd name="connsiteY188" fmla="*/ 119046 h 622300"/>
                <a:gd name="connsiteX189" fmla="*/ 63495 w 1721798"/>
                <a:gd name="connsiteY189" fmla="*/ 114317 h 622300"/>
                <a:gd name="connsiteX190" fmla="*/ 53990 w 1721798"/>
                <a:gd name="connsiteY190" fmla="*/ 109525 h 622300"/>
                <a:gd name="connsiteX191" fmla="*/ 47602 w 1721798"/>
                <a:gd name="connsiteY191" fmla="*/ 106351 h 622300"/>
                <a:gd name="connsiteX192" fmla="*/ 42051 w 1721798"/>
                <a:gd name="connsiteY192" fmla="*/ 101622 h 622300"/>
                <a:gd name="connsiteX193" fmla="*/ 34903 w 1721798"/>
                <a:gd name="connsiteY193" fmla="*/ 95274 h 622300"/>
                <a:gd name="connsiteX194" fmla="*/ 27755 w 1721798"/>
                <a:gd name="connsiteY194" fmla="*/ 88118 h 622300"/>
                <a:gd name="connsiteX195" fmla="*/ 19847 w 1721798"/>
                <a:gd name="connsiteY195" fmla="*/ 80961 h 622300"/>
                <a:gd name="connsiteX196" fmla="*/ 12699 w 1721798"/>
                <a:gd name="connsiteY196" fmla="*/ 72996 h 622300"/>
                <a:gd name="connsiteX197" fmla="*/ 6388 w 1721798"/>
                <a:gd name="connsiteY197" fmla="*/ 66648 h 622300"/>
                <a:gd name="connsiteX198" fmla="*/ 2358 w 1721798"/>
                <a:gd name="connsiteY198" fmla="*/ 61110 h 622300"/>
                <a:gd name="connsiteX199" fmla="*/ 0 w 1721798"/>
                <a:gd name="connsiteY199" fmla="*/ 57127 h 622300"/>
                <a:gd name="connsiteX200" fmla="*/ 761 w 1721798"/>
                <a:gd name="connsiteY200" fmla="*/ 55571 h 622300"/>
                <a:gd name="connsiteX201" fmla="*/ 158775 w 1721798"/>
                <a:gd name="connsiteY201" fmla="*/ 6348 h 622300"/>
                <a:gd name="connsiteX0" fmla="*/ 158775 w 1721798"/>
                <a:gd name="connsiteY0" fmla="*/ 6348 h 622300"/>
                <a:gd name="connsiteX1" fmla="*/ 253218 w 1721798"/>
                <a:gd name="connsiteY1" fmla="*/ 0 h 622300"/>
                <a:gd name="connsiteX2" fmla="*/ 295269 w 1721798"/>
                <a:gd name="connsiteY2" fmla="*/ 809 h 622300"/>
                <a:gd name="connsiteX3" fmla="*/ 304774 w 1721798"/>
                <a:gd name="connsiteY3" fmla="*/ 809 h 622300"/>
                <a:gd name="connsiteX4" fmla="*/ 330172 w 1721798"/>
                <a:gd name="connsiteY4" fmla="*/ 3174 h 622300"/>
                <a:gd name="connsiteX5" fmla="*/ 337320 w 1721798"/>
                <a:gd name="connsiteY5" fmla="*/ 3174 h 622300"/>
                <a:gd name="connsiteX6" fmla="*/ 343707 w 1721798"/>
                <a:gd name="connsiteY6" fmla="*/ 3983 h 622300"/>
                <a:gd name="connsiteX7" fmla="*/ 349258 w 1721798"/>
                <a:gd name="connsiteY7" fmla="*/ 3983 h 622300"/>
                <a:gd name="connsiteX8" fmla="*/ 360360 w 1721798"/>
                <a:gd name="connsiteY8" fmla="*/ 5539 h 622300"/>
                <a:gd name="connsiteX9" fmla="*/ 372299 w 1721798"/>
                <a:gd name="connsiteY9" fmla="*/ 9521 h 622300"/>
                <a:gd name="connsiteX10" fmla="*/ 396860 w 1721798"/>
                <a:gd name="connsiteY10" fmla="*/ 20660 h 622300"/>
                <a:gd name="connsiteX11" fmla="*/ 419900 w 1721798"/>
                <a:gd name="connsiteY11" fmla="*/ 34102 h 622300"/>
                <a:gd name="connsiteX12" fmla="*/ 430242 w 1721798"/>
                <a:gd name="connsiteY12" fmla="*/ 41259 h 622300"/>
                <a:gd name="connsiteX13" fmla="*/ 436554 w 1721798"/>
                <a:gd name="connsiteY13" fmla="*/ 47606 h 622300"/>
                <a:gd name="connsiteX14" fmla="*/ 450011 w 1721798"/>
                <a:gd name="connsiteY14" fmla="*/ 96101 h 622300"/>
                <a:gd name="connsiteX15" fmla="*/ 454043 w 1721798"/>
                <a:gd name="connsiteY15" fmla="*/ 148419 h 622300"/>
                <a:gd name="connsiteX16" fmla="*/ 415946 w 1721798"/>
                <a:gd name="connsiteY16" fmla="*/ 329383 h 622300"/>
                <a:gd name="connsiteX17" fmla="*/ 1162051 w 1721798"/>
                <a:gd name="connsiteY17" fmla="*/ 80963 h 622300"/>
                <a:gd name="connsiteX18" fmla="*/ 1271735 w 1721798"/>
                <a:gd name="connsiteY18" fmla="*/ 88251 h 622300"/>
                <a:gd name="connsiteX19" fmla="*/ 1285261 w 1721798"/>
                <a:gd name="connsiteY19" fmla="*/ 91422 h 622300"/>
                <a:gd name="connsiteX20" fmla="*/ 1301121 w 1721798"/>
                <a:gd name="connsiteY20" fmla="*/ 93787 h 622300"/>
                <a:gd name="connsiteX21" fmla="*/ 1349539 w 1721798"/>
                <a:gd name="connsiteY21" fmla="*/ 103298 h 622300"/>
                <a:gd name="connsiteX22" fmla="*/ 1365399 w 1721798"/>
                <a:gd name="connsiteY22" fmla="*/ 106519 h 622300"/>
                <a:gd name="connsiteX23" fmla="*/ 1407472 w 1721798"/>
                <a:gd name="connsiteY23" fmla="*/ 116835 h 622300"/>
                <a:gd name="connsiteX24" fmla="*/ 1417766 w 1721798"/>
                <a:gd name="connsiteY24" fmla="*/ 119200 h 622300"/>
                <a:gd name="connsiteX25" fmla="*/ 1436020 w 1721798"/>
                <a:gd name="connsiteY25" fmla="*/ 126346 h 622300"/>
                <a:gd name="connsiteX26" fmla="*/ 1465406 w 1721798"/>
                <a:gd name="connsiteY26" fmla="*/ 141443 h 622300"/>
                <a:gd name="connsiteX27" fmla="*/ 1476538 w 1721798"/>
                <a:gd name="connsiteY27" fmla="*/ 148539 h 622300"/>
                <a:gd name="connsiteX28" fmla="*/ 1486054 w 1721798"/>
                <a:gd name="connsiteY28" fmla="*/ 157295 h 622300"/>
                <a:gd name="connsiteX29" fmla="*/ 1500358 w 1721798"/>
                <a:gd name="connsiteY29" fmla="*/ 172393 h 622300"/>
                <a:gd name="connsiteX30" fmla="*/ 1506702 w 1721798"/>
                <a:gd name="connsiteY30" fmla="*/ 178733 h 622300"/>
                <a:gd name="connsiteX31" fmla="*/ 1516996 w 1721798"/>
                <a:gd name="connsiteY31" fmla="*/ 193831 h 622300"/>
                <a:gd name="connsiteX32" fmla="*/ 1523340 w 1721798"/>
                <a:gd name="connsiteY32" fmla="*/ 208877 h 622300"/>
                <a:gd name="connsiteX33" fmla="*/ 1524178 w 1721798"/>
                <a:gd name="connsiteY33" fmla="*/ 227145 h 622300"/>
                <a:gd name="connsiteX34" fmla="*/ 1516996 w 1721798"/>
                <a:gd name="connsiteY34" fmla="*/ 247778 h 622300"/>
                <a:gd name="connsiteX35" fmla="*/ 1510652 w 1721798"/>
                <a:gd name="connsiteY35" fmla="*/ 258094 h 622300"/>
                <a:gd name="connsiteX36" fmla="*/ 1503530 w 1721798"/>
                <a:gd name="connsiteY36" fmla="*/ 269216 h 622300"/>
                <a:gd name="connsiteX37" fmla="*/ 1497186 w 1721798"/>
                <a:gd name="connsiteY37" fmla="*/ 280337 h 622300"/>
                <a:gd name="connsiteX38" fmla="*/ 1489226 w 1721798"/>
                <a:gd name="connsiteY38" fmla="*/ 291459 h 622300"/>
                <a:gd name="connsiteX39" fmla="*/ 1482882 w 1721798"/>
                <a:gd name="connsiteY39" fmla="*/ 300165 h 622300"/>
                <a:gd name="connsiteX40" fmla="*/ 1478932 w 1721798"/>
                <a:gd name="connsiteY40" fmla="*/ 308116 h 622300"/>
                <a:gd name="connsiteX41" fmla="*/ 1474922 w 1721798"/>
                <a:gd name="connsiteY41" fmla="*/ 312091 h 622300"/>
                <a:gd name="connsiteX42" fmla="*/ 1474144 w 1721798"/>
                <a:gd name="connsiteY42" fmla="*/ 314457 h 622300"/>
                <a:gd name="connsiteX43" fmla="*/ 1475760 w 1721798"/>
                <a:gd name="connsiteY43" fmla="*/ 314457 h 622300"/>
                <a:gd name="connsiteX44" fmla="*/ 1481266 w 1721798"/>
                <a:gd name="connsiteY44" fmla="*/ 312091 h 622300"/>
                <a:gd name="connsiteX45" fmla="*/ 1489226 w 1721798"/>
                <a:gd name="connsiteY45" fmla="*/ 311286 h 622300"/>
                <a:gd name="connsiteX46" fmla="*/ 1499520 w 1721798"/>
                <a:gd name="connsiteY46" fmla="*/ 309676 h 622300"/>
                <a:gd name="connsiteX47" fmla="*/ 1511430 w 1721798"/>
                <a:gd name="connsiteY47" fmla="*/ 308921 h 622300"/>
                <a:gd name="connsiteX48" fmla="*/ 1524178 w 1721798"/>
                <a:gd name="connsiteY48" fmla="*/ 307311 h 622300"/>
                <a:gd name="connsiteX49" fmla="*/ 1536865 w 1721798"/>
                <a:gd name="connsiteY49" fmla="*/ 307311 h 622300"/>
                <a:gd name="connsiteX50" fmla="*/ 1551169 w 1721798"/>
                <a:gd name="connsiteY50" fmla="*/ 307311 h 622300"/>
                <a:gd name="connsiteX51" fmla="*/ 1560685 w 1721798"/>
                <a:gd name="connsiteY51" fmla="*/ 308116 h 622300"/>
                <a:gd name="connsiteX52" fmla="*/ 1572595 w 1721798"/>
                <a:gd name="connsiteY52" fmla="*/ 309676 h 622300"/>
                <a:gd name="connsiteX53" fmla="*/ 1585283 w 1721798"/>
                <a:gd name="connsiteY53" fmla="*/ 311286 h 622300"/>
                <a:gd name="connsiteX54" fmla="*/ 1599587 w 1721798"/>
                <a:gd name="connsiteY54" fmla="*/ 315262 h 622300"/>
                <a:gd name="connsiteX55" fmla="*/ 1613053 w 1721798"/>
                <a:gd name="connsiteY55" fmla="*/ 318432 h 622300"/>
                <a:gd name="connsiteX56" fmla="*/ 1627357 w 1721798"/>
                <a:gd name="connsiteY56" fmla="*/ 322408 h 622300"/>
                <a:gd name="connsiteX57" fmla="*/ 1641601 w 1721798"/>
                <a:gd name="connsiteY57" fmla="*/ 327138 h 622300"/>
                <a:gd name="connsiteX58" fmla="*/ 1655905 w 1721798"/>
                <a:gd name="connsiteY58" fmla="*/ 330309 h 622300"/>
                <a:gd name="connsiteX59" fmla="*/ 1668593 w 1721798"/>
                <a:gd name="connsiteY59" fmla="*/ 335089 h 622300"/>
                <a:gd name="connsiteX60" fmla="*/ 1681340 w 1721798"/>
                <a:gd name="connsiteY60" fmla="*/ 339065 h 622300"/>
                <a:gd name="connsiteX61" fmla="*/ 1692412 w 1721798"/>
                <a:gd name="connsiteY61" fmla="*/ 343846 h 622300"/>
                <a:gd name="connsiteX62" fmla="*/ 1702766 w 1721798"/>
                <a:gd name="connsiteY62" fmla="*/ 346211 h 622300"/>
                <a:gd name="connsiteX63" fmla="*/ 1710666 w 1721798"/>
                <a:gd name="connsiteY63" fmla="*/ 348576 h 622300"/>
                <a:gd name="connsiteX64" fmla="*/ 1716232 w 1721798"/>
                <a:gd name="connsiteY64" fmla="*/ 351747 h 622300"/>
                <a:gd name="connsiteX65" fmla="*/ 1721020 w 1721798"/>
                <a:gd name="connsiteY65" fmla="*/ 352552 h 622300"/>
                <a:gd name="connsiteX66" fmla="*/ 1721798 w 1721798"/>
                <a:gd name="connsiteY66" fmla="*/ 353357 h 622300"/>
                <a:gd name="connsiteX67" fmla="*/ 1596415 w 1721798"/>
                <a:gd name="connsiteY67" fmla="*/ 408914 h 622300"/>
                <a:gd name="connsiteX68" fmla="*/ 1697200 w 1721798"/>
                <a:gd name="connsiteY68" fmla="*/ 506543 h 622300"/>
                <a:gd name="connsiteX69" fmla="*/ 1695584 w 1721798"/>
                <a:gd name="connsiteY69" fmla="*/ 506543 h 622300"/>
                <a:gd name="connsiteX70" fmla="*/ 1690018 w 1721798"/>
                <a:gd name="connsiteY70" fmla="*/ 504932 h 622300"/>
                <a:gd name="connsiteX71" fmla="*/ 1682118 w 1721798"/>
                <a:gd name="connsiteY71" fmla="*/ 503372 h 622300"/>
                <a:gd name="connsiteX72" fmla="*/ 1671765 w 1721798"/>
                <a:gd name="connsiteY72" fmla="*/ 501762 h 622300"/>
                <a:gd name="connsiteX73" fmla="*/ 1659915 w 1721798"/>
                <a:gd name="connsiteY73" fmla="*/ 498592 h 622300"/>
                <a:gd name="connsiteX74" fmla="*/ 1644833 w 1721798"/>
                <a:gd name="connsiteY74" fmla="*/ 496226 h 622300"/>
                <a:gd name="connsiteX75" fmla="*/ 1630529 w 1721798"/>
                <a:gd name="connsiteY75" fmla="*/ 493056 h 622300"/>
                <a:gd name="connsiteX76" fmla="*/ 1614669 w 1721798"/>
                <a:gd name="connsiteY76" fmla="*/ 490691 h 622300"/>
                <a:gd name="connsiteX77" fmla="*/ 1599587 w 1721798"/>
                <a:gd name="connsiteY77" fmla="*/ 488275 h 622300"/>
                <a:gd name="connsiteX78" fmla="*/ 1583667 w 1721798"/>
                <a:gd name="connsiteY78" fmla="*/ 485105 h 622300"/>
                <a:gd name="connsiteX79" fmla="*/ 1569423 w 1721798"/>
                <a:gd name="connsiteY79" fmla="*/ 482740 h 622300"/>
                <a:gd name="connsiteX80" fmla="*/ 1555119 w 1721798"/>
                <a:gd name="connsiteY80" fmla="*/ 480374 h 622300"/>
                <a:gd name="connsiteX81" fmla="*/ 1543209 w 1721798"/>
                <a:gd name="connsiteY81" fmla="*/ 478764 h 622300"/>
                <a:gd name="connsiteX82" fmla="*/ 1533693 w 1721798"/>
                <a:gd name="connsiteY82" fmla="*/ 477959 h 622300"/>
                <a:gd name="connsiteX83" fmla="*/ 1525734 w 1721798"/>
                <a:gd name="connsiteY83" fmla="*/ 477154 h 622300"/>
                <a:gd name="connsiteX84" fmla="*/ 1521784 w 1721798"/>
                <a:gd name="connsiteY84" fmla="*/ 477154 h 622300"/>
                <a:gd name="connsiteX85" fmla="*/ 1512268 w 1721798"/>
                <a:gd name="connsiteY85" fmla="*/ 477959 h 622300"/>
                <a:gd name="connsiteX86" fmla="*/ 1497964 w 1721798"/>
                <a:gd name="connsiteY86" fmla="*/ 479569 h 622300"/>
                <a:gd name="connsiteX87" fmla="*/ 1479710 w 1721798"/>
                <a:gd name="connsiteY87" fmla="*/ 481129 h 622300"/>
                <a:gd name="connsiteX88" fmla="*/ 1459062 w 1721798"/>
                <a:gd name="connsiteY88" fmla="*/ 484300 h 622300"/>
                <a:gd name="connsiteX89" fmla="*/ 1437636 w 1721798"/>
                <a:gd name="connsiteY89" fmla="*/ 488275 h 622300"/>
                <a:gd name="connsiteX90" fmla="*/ 1416210 w 1721798"/>
                <a:gd name="connsiteY90" fmla="*/ 493056 h 622300"/>
                <a:gd name="connsiteX91" fmla="*/ 1397956 w 1721798"/>
                <a:gd name="connsiteY91" fmla="*/ 498592 h 622300"/>
                <a:gd name="connsiteX92" fmla="*/ 1383653 w 1721798"/>
                <a:gd name="connsiteY92" fmla="*/ 506543 h 622300"/>
                <a:gd name="connsiteX93" fmla="*/ 1370965 w 1721798"/>
                <a:gd name="connsiteY93" fmla="*/ 514494 h 622300"/>
                <a:gd name="connsiteX94" fmla="*/ 1357439 w 1721798"/>
                <a:gd name="connsiteY94" fmla="*/ 521640 h 622300"/>
                <a:gd name="connsiteX95" fmla="*/ 1344751 w 1721798"/>
                <a:gd name="connsiteY95" fmla="*/ 529541 h 622300"/>
                <a:gd name="connsiteX96" fmla="*/ 1332063 w 1721798"/>
                <a:gd name="connsiteY96" fmla="*/ 537492 h 622300"/>
                <a:gd name="connsiteX97" fmla="*/ 1318597 w 1721798"/>
                <a:gd name="connsiteY97" fmla="*/ 544638 h 622300"/>
                <a:gd name="connsiteX98" fmla="*/ 1305071 w 1721798"/>
                <a:gd name="connsiteY98" fmla="*/ 551784 h 622300"/>
                <a:gd name="connsiteX99" fmla="*/ 1290767 w 1721798"/>
                <a:gd name="connsiteY99" fmla="*/ 559735 h 622300"/>
                <a:gd name="connsiteX100" fmla="*/ 1277301 w 1721798"/>
                <a:gd name="connsiteY100" fmla="*/ 567686 h 622300"/>
                <a:gd name="connsiteX101" fmla="*/ 1267785 w 1721798"/>
                <a:gd name="connsiteY101" fmla="*/ 571611 h 622300"/>
                <a:gd name="connsiteX102" fmla="*/ 1256653 w 1721798"/>
                <a:gd name="connsiteY102" fmla="*/ 575587 h 622300"/>
                <a:gd name="connsiteX103" fmla="*/ 1242350 w 1721798"/>
                <a:gd name="connsiteY103" fmla="*/ 579563 h 622300"/>
                <a:gd name="connsiteX104" fmla="*/ 1227268 w 1721798"/>
                <a:gd name="connsiteY104" fmla="*/ 581928 h 622300"/>
                <a:gd name="connsiteX105" fmla="*/ 1209852 w 1721798"/>
                <a:gd name="connsiteY105" fmla="*/ 583538 h 622300"/>
                <a:gd name="connsiteX106" fmla="*/ 1191598 w 1721798"/>
                <a:gd name="connsiteY106" fmla="*/ 583538 h 622300"/>
                <a:gd name="connsiteX107" fmla="*/ 1170950 w 1721798"/>
                <a:gd name="connsiteY107" fmla="*/ 581928 h 622300"/>
                <a:gd name="connsiteX108" fmla="*/ 1151080 w 1721798"/>
                <a:gd name="connsiteY108" fmla="*/ 578003 h 622300"/>
                <a:gd name="connsiteX109" fmla="*/ 1143958 w 1721798"/>
                <a:gd name="connsiteY109" fmla="*/ 574782 h 622300"/>
                <a:gd name="connsiteX110" fmla="*/ 1138392 w 1721798"/>
                <a:gd name="connsiteY110" fmla="*/ 568441 h 622300"/>
                <a:gd name="connsiteX111" fmla="*/ 1132826 w 1721798"/>
                <a:gd name="connsiteY111" fmla="*/ 559735 h 622300"/>
                <a:gd name="connsiteX112" fmla="*/ 1128876 w 1721798"/>
                <a:gd name="connsiteY112" fmla="*/ 550224 h 622300"/>
                <a:gd name="connsiteX113" fmla="*/ 1126482 w 1721798"/>
                <a:gd name="connsiteY113" fmla="*/ 539857 h 622300"/>
                <a:gd name="connsiteX114" fmla="*/ 1124926 w 1721798"/>
                <a:gd name="connsiteY114" fmla="*/ 531151 h 622300"/>
                <a:gd name="connsiteX115" fmla="*/ 1123310 w 1721798"/>
                <a:gd name="connsiteY115" fmla="*/ 522395 h 622300"/>
                <a:gd name="connsiteX116" fmla="*/ 1124926 w 1721798"/>
                <a:gd name="connsiteY116" fmla="*/ 516859 h 622300"/>
                <a:gd name="connsiteX117" fmla="*/ 1136776 w 1721798"/>
                <a:gd name="connsiteY117" fmla="*/ 482740 h 622300"/>
                <a:gd name="connsiteX118" fmla="*/ 1151080 w 1721798"/>
                <a:gd name="connsiteY118" fmla="*/ 450180 h 622300"/>
                <a:gd name="connsiteX119" fmla="*/ 1165384 w 1721798"/>
                <a:gd name="connsiteY119" fmla="*/ 420036 h 622300"/>
                <a:gd name="connsiteX120" fmla="*/ 1180466 w 1721798"/>
                <a:gd name="connsiteY120" fmla="*/ 393817 h 622300"/>
                <a:gd name="connsiteX121" fmla="*/ 1193932 w 1721798"/>
                <a:gd name="connsiteY121" fmla="*/ 372379 h 622300"/>
                <a:gd name="connsiteX122" fmla="*/ 1205064 w 1721798"/>
                <a:gd name="connsiteY122" fmla="*/ 356527 h 622300"/>
                <a:gd name="connsiteX123" fmla="*/ 1212186 w 1721798"/>
                <a:gd name="connsiteY123" fmla="*/ 345406 h 622300"/>
                <a:gd name="connsiteX124" fmla="*/ 1215358 w 1721798"/>
                <a:gd name="connsiteY124" fmla="*/ 341430 h 622300"/>
                <a:gd name="connsiteX125" fmla="*/ 1099050 w 1721798"/>
                <a:gd name="connsiteY125" fmla="*/ 340794 h 622300"/>
                <a:gd name="connsiteX126" fmla="*/ 414349 w 1721798"/>
                <a:gd name="connsiteY126" fmla="*/ 593737 h 622300"/>
                <a:gd name="connsiteX127" fmla="*/ 372299 w 1721798"/>
                <a:gd name="connsiteY127" fmla="*/ 610414 h 622300"/>
                <a:gd name="connsiteX128" fmla="*/ 360360 w 1721798"/>
                <a:gd name="connsiteY128" fmla="*/ 615144 h 622300"/>
                <a:gd name="connsiteX129" fmla="*/ 349258 w 1721798"/>
                <a:gd name="connsiteY129" fmla="*/ 619126 h 622300"/>
                <a:gd name="connsiteX130" fmla="*/ 340513 w 1721798"/>
                <a:gd name="connsiteY130" fmla="*/ 621491 h 622300"/>
                <a:gd name="connsiteX131" fmla="*/ 331769 w 1721798"/>
                <a:gd name="connsiteY131" fmla="*/ 622300 h 622300"/>
                <a:gd name="connsiteX132" fmla="*/ 325457 w 1721798"/>
                <a:gd name="connsiteY132" fmla="*/ 622300 h 622300"/>
                <a:gd name="connsiteX133" fmla="*/ 311161 w 1721798"/>
                <a:gd name="connsiteY133" fmla="*/ 619126 h 622300"/>
                <a:gd name="connsiteX134" fmla="*/ 295269 w 1721798"/>
                <a:gd name="connsiteY134" fmla="*/ 610414 h 622300"/>
                <a:gd name="connsiteX135" fmla="*/ 280213 w 1721798"/>
                <a:gd name="connsiteY135" fmla="*/ 598466 h 622300"/>
                <a:gd name="connsiteX136" fmla="*/ 263559 w 1721798"/>
                <a:gd name="connsiteY136" fmla="*/ 584215 h 622300"/>
                <a:gd name="connsiteX137" fmla="*/ 247667 w 1721798"/>
                <a:gd name="connsiteY137" fmla="*/ 566729 h 622300"/>
                <a:gd name="connsiteX138" fmla="*/ 232535 w 1721798"/>
                <a:gd name="connsiteY138" fmla="*/ 548495 h 622300"/>
                <a:gd name="connsiteX139" fmla="*/ 216718 w 1721798"/>
                <a:gd name="connsiteY139" fmla="*/ 528644 h 622300"/>
                <a:gd name="connsiteX140" fmla="*/ 202422 w 1721798"/>
                <a:gd name="connsiteY140" fmla="*/ 507237 h 622300"/>
                <a:gd name="connsiteX141" fmla="*/ 188126 w 1721798"/>
                <a:gd name="connsiteY141" fmla="*/ 487385 h 622300"/>
                <a:gd name="connsiteX142" fmla="*/ 175428 w 1721798"/>
                <a:gd name="connsiteY142" fmla="*/ 467534 h 622300"/>
                <a:gd name="connsiteX143" fmla="*/ 163489 w 1721798"/>
                <a:gd name="connsiteY143" fmla="*/ 447683 h 622300"/>
                <a:gd name="connsiteX144" fmla="*/ 153984 w 1721798"/>
                <a:gd name="connsiteY144" fmla="*/ 431005 h 622300"/>
                <a:gd name="connsiteX145" fmla="*/ 145239 w 1721798"/>
                <a:gd name="connsiteY145" fmla="*/ 415945 h 622300"/>
                <a:gd name="connsiteX146" fmla="*/ 138928 w 1721798"/>
                <a:gd name="connsiteY146" fmla="*/ 403997 h 622300"/>
                <a:gd name="connsiteX147" fmla="*/ 134137 w 1721798"/>
                <a:gd name="connsiteY147" fmla="*/ 395285 h 622300"/>
                <a:gd name="connsiteX148" fmla="*/ 132540 w 1721798"/>
                <a:gd name="connsiteY148" fmla="*/ 390556 h 622300"/>
                <a:gd name="connsiteX149" fmla="*/ 133377 w 1721798"/>
                <a:gd name="connsiteY149" fmla="*/ 384146 h 622300"/>
                <a:gd name="connsiteX150" fmla="*/ 137331 w 1721798"/>
                <a:gd name="connsiteY150" fmla="*/ 373069 h 622300"/>
                <a:gd name="connsiteX151" fmla="*/ 143642 w 1721798"/>
                <a:gd name="connsiteY151" fmla="*/ 361183 h 622300"/>
                <a:gd name="connsiteX152" fmla="*/ 151627 w 1721798"/>
                <a:gd name="connsiteY152" fmla="*/ 347679 h 622300"/>
                <a:gd name="connsiteX153" fmla="*/ 161892 w 1721798"/>
                <a:gd name="connsiteY153" fmla="*/ 334175 h 622300"/>
                <a:gd name="connsiteX154" fmla="*/ 170637 w 1721798"/>
                <a:gd name="connsiteY154" fmla="*/ 320671 h 622300"/>
                <a:gd name="connsiteX155" fmla="*/ 180218 w 1721798"/>
                <a:gd name="connsiteY155" fmla="*/ 311150 h 622300"/>
                <a:gd name="connsiteX156" fmla="*/ 187290 w 1721798"/>
                <a:gd name="connsiteY156" fmla="*/ 303994 h 622300"/>
                <a:gd name="connsiteX157" fmla="*/ 207973 w 1721798"/>
                <a:gd name="connsiteY157" fmla="*/ 288934 h 622300"/>
                <a:gd name="connsiteX158" fmla="*/ 228580 w 1721798"/>
                <a:gd name="connsiteY158" fmla="*/ 274621 h 622300"/>
                <a:gd name="connsiteX159" fmla="*/ 250024 w 1721798"/>
                <a:gd name="connsiteY159" fmla="*/ 260370 h 622300"/>
                <a:gd name="connsiteX160" fmla="*/ 269871 w 1721798"/>
                <a:gd name="connsiteY160" fmla="*/ 247675 h 622300"/>
                <a:gd name="connsiteX161" fmla="*/ 287360 w 1721798"/>
                <a:gd name="connsiteY161" fmla="*/ 238154 h 622300"/>
                <a:gd name="connsiteX162" fmla="*/ 300820 w 1721798"/>
                <a:gd name="connsiteY162" fmla="*/ 229380 h 622300"/>
                <a:gd name="connsiteX163" fmla="*/ 310325 w 1721798"/>
                <a:gd name="connsiteY163" fmla="*/ 223841 h 622300"/>
                <a:gd name="connsiteX164" fmla="*/ 313519 w 1721798"/>
                <a:gd name="connsiteY164" fmla="*/ 222223 h 622300"/>
                <a:gd name="connsiteX165" fmla="*/ 311161 w 1721798"/>
                <a:gd name="connsiteY165" fmla="*/ 221477 h 622300"/>
                <a:gd name="connsiteX166" fmla="*/ 304774 w 1721798"/>
                <a:gd name="connsiteY166" fmla="*/ 219859 h 622300"/>
                <a:gd name="connsiteX167" fmla="*/ 293672 w 1721798"/>
                <a:gd name="connsiteY167" fmla="*/ 216685 h 622300"/>
                <a:gd name="connsiteX168" fmla="*/ 277779 w 1721798"/>
                <a:gd name="connsiteY168" fmla="*/ 213511 h 622300"/>
                <a:gd name="connsiteX169" fmla="*/ 259529 w 1721798"/>
                <a:gd name="connsiteY169" fmla="*/ 210337 h 622300"/>
                <a:gd name="connsiteX170" fmla="*/ 238162 w 1721798"/>
                <a:gd name="connsiteY170" fmla="*/ 207973 h 622300"/>
                <a:gd name="connsiteX171" fmla="*/ 212688 w 1721798"/>
                <a:gd name="connsiteY171" fmla="*/ 206355 h 622300"/>
                <a:gd name="connsiteX172" fmla="*/ 185769 w 1721798"/>
                <a:gd name="connsiteY172" fmla="*/ 207973 h 622300"/>
                <a:gd name="connsiteX173" fmla="*/ 167519 w 1721798"/>
                <a:gd name="connsiteY173" fmla="*/ 209528 h 622300"/>
                <a:gd name="connsiteX174" fmla="*/ 145239 w 1721798"/>
                <a:gd name="connsiteY174" fmla="*/ 214320 h 622300"/>
                <a:gd name="connsiteX175" fmla="*/ 121438 w 1721798"/>
                <a:gd name="connsiteY175" fmla="*/ 218303 h 622300"/>
                <a:gd name="connsiteX176" fmla="*/ 97637 w 1721798"/>
                <a:gd name="connsiteY176" fmla="*/ 223841 h 622300"/>
                <a:gd name="connsiteX177" fmla="*/ 74597 w 1721798"/>
                <a:gd name="connsiteY177" fmla="*/ 229380 h 622300"/>
                <a:gd name="connsiteX178" fmla="*/ 57944 w 1721798"/>
                <a:gd name="connsiteY178" fmla="*/ 234172 h 622300"/>
                <a:gd name="connsiteX179" fmla="*/ 44484 w 1721798"/>
                <a:gd name="connsiteY179" fmla="*/ 238154 h 622300"/>
                <a:gd name="connsiteX180" fmla="*/ 40454 w 1721798"/>
                <a:gd name="connsiteY180" fmla="*/ 238901 h 622300"/>
                <a:gd name="connsiteX181" fmla="*/ 61898 w 1721798"/>
                <a:gd name="connsiteY181" fmla="*/ 186503 h 622300"/>
                <a:gd name="connsiteX182" fmla="*/ 110336 w 1721798"/>
                <a:gd name="connsiteY182" fmla="*/ 131741 h 622300"/>
                <a:gd name="connsiteX183" fmla="*/ 108739 w 1721798"/>
                <a:gd name="connsiteY183" fmla="*/ 130994 h 622300"/>
                <a:gd name="connsiteX184" fmla="*/ 102428 w 1721798"/>
                <a:gd name="connsiteY184" fmla="*/ 129376 h 622300"/>
                <a:gd name="connsiteX185" fmla="*/ 94444 w 1721798"/>
                <a:gd name="connsiteY185" fmla="*/ 126203 h 622300"/>
                <a:gd name="connsiteX186" fmla="*/ 84102 w 1721798"/>
                <a:gd name="connsiteY186" fmla="*/ 123029 h 622300"/>
                <a:gd name="connsiteX187" fmla="*/ 73000 w 1721798"/>
                <a:gd name="connsiteY187" fmla="*/ 119046 h 622300"/>
                <a:gd name="connsiteX188" fmla="*/ 63495 w 1721798"/>
                <a:gd name="connsiteY188" fmla="*/ 114317 h 622300"/>
                <a:gd name="connsiteX189" fmla="*/ 53990 w 1721798"/>
                <a:gd name="connsiteY189" fmla="*/ 109525 h 622300"/>
                <a:gd name="connsiteX190" fmla="*/ 47602 w 1721798"/>
                <a:gd name="connsiteY190" fmla="*/ 106351 h 622300"/>
                <a:gd name="connsiteX191" fmla="*/ 42051 w 1721798"/>
                <a:gd name="connsiteY191" fmla="*/ 101622 h 622300"/>
                <a:gd name="connsiteX192" fmla="*/ 34903 w 1721798"/>
                <a:gd name="connsiteY192" fmla="*/ 95274 h 622300"/>
                <a:gd name="connsiteX193" fmla="*/ 27755 w 1721798"/>
                <a:gd name="connsiteY193" fmla="*/ 88118 h 622300"/>
                <a:gd name="connsiteX194" fmla="*/ 19847 w 1721798"/>
                <a:gd name="connsiteY194" fmla="*/ 80961 h 622300"/>
                <a:gd name="connsiteX195" fmla="*/ 12699 w 1721798"/>
                <a:gd name="connsiteY195" fmla="*/ 72996 h 622300"/>
                <a:gd name="connsiteX196" fmla="*/ 6388 w 1721798"/>
                <a:gd name="connsiteY196" fmla="*/ 66648 h 622300"/>
                <a:gd name="connsiteX197" fmla="*/ 2358 w 1721798"/>
                <a:gd name="connsiteY197" fmla="*/ 61110 h 622300"/>
                <a:gd name="connsiteX198" fmla="*/ 0 w 1721798"/>
                <a:gd name="connsiteY198" fmla="*/ 57127 h 622300"/>
                <a:gd name="connsiteX199" fmla="*/ 761 w 1721798"/>
                <a:gd name="connsiteY199" fmla="*/ 55571 h 622300"/>
                <a:gd name="connsiteX200" fmla="*/ 158775 w 1721798"/>
                <a:gd name="connsiteY200" fmla="*/ 6348 h 622300"/>
                <a:gd name="connsiteX0" fmla="*/ 158775 w 1721798"/>
                <a:gd name="connsiteY0" fmla="*/ 6348 h 622300"/>
                <a:gd name="connsiteX1" fmla="*/ 253218 w 1721798"/>
                <a:gd name="connsiteY1" fmla="*/ 0 h 622300"/>
                <a:gd name="connsiteX2" fmla="*/ 304774 w 1721798"/>
                <a:gd name="connsiteY2" fmla="*/ 809 h 622300"/>
                <a:gd name="connsiteX3" fmla="*/ 330172 w 1721798"/>
                <a:gd name="connsiteY3" fmla="*/ 3174 h 622300"/>
                <a:gd name="connsiteX4" fmla="*/ 337320 w 1721798"/>
                <a:gd name="connsiteY4" fmla="*/ 3174 h 622300"/>
                <a:gd name="connsiteX5" fmla="*/ 343707 w 1721798"/>
                <a:gd name="connsiteY5" fmla="*/ 3983 h 622300"/>
                <a:gd name="connsiteX6" fmla="*/ 349258 w 1721798"/>
                <a:gd name="connsiteY6" fmla="*/ 3983 h 622300"/>
                <a:gd name="connsiteX7" fmla="*/ 360360 w 1721798"/>
                <a:gd name="connsiteY7" fmla="*/ 5539 h 622300"/>
                <a:gd name="connsiteX8" fmla="*/ 372299 w 1721798"/>
                <a:gd name="connsiteY8" fmla="*/ 9521 h 622300"/>
                <a:gd name="connsiteX9" fmla="*/ 396860 w 1721798"/>
                <a:gd name="connsiteY9" fmla="*/ 20660 h 622300"/>
                <a:gd name="connsiteX10" fmla="*/ 419900 w 1721798"/>
                <a:gd name="connsiteY10" fmla="*/ 34102 h 622300"/>
                <a:gd name="connsiteX11" fmla="*/ 430242 w 1721798"/>
                <a:gd name="connsiteY11" fmla="*/ 41259 h 622300"/>
                <a:gd name="connsiteX12" fmla="*/ 436554 w 1721798"/>
                <a:gd name="connsiteY12" fmla="*/ 47606 h 622300"/>
                <a:gd name="connsiteX13" fmla="*/ 450011 w 1721798"/>
                <a:gd name="connsiteY13" fmla="*/ 96101 h 622300"/>
                <a:gd name="connsiteX14" fmla="*/ 454043 w 1721798"/>
                <a:gd name="connsiteY14" fmla="*/ 148419 h 622300"/>
                <a:gd name="connsiteX15" fmla="*/ 415946 w 1721798"/>
                <a:gd name="connsiteY15" fmla="*/ 329383 h 622300"/>
                <a:gd name="connsiteX16" fmla="*/ 1162051 w 1721798"/>
                <a:gd name="connsiteY16" fmla="*/ 80963 h 622300"/>
                <a:gd name="connsiteX17" fmla="*/ 1271735 w 1721798"/>
                <a:gd name="connsiteY17" fmla="*/ 88251 h 622300"/>
                <a:gd name="connsiteX18" fmla="*/ 1285261 w 1721798"/>
                <a:gd name="connsiteY18" fmla="*/ 91422 h 622300"/>
                <a:gd name="connsiteX19" fmla="*/ 1301121 w 1721798"/>
                <a:gd name="connsiteY19" fmla="*/ 93787 h 622300"/>
                <a:gd name="connsiteX20" fmla="*/ 1349539 w 1721798"/>
                <a:gd name="connsiteY20" fmla="*/ 103298 h 622300"/>
                <a:gd name="connsiteX21" fmla="*/ 1365399 w 1721798"/>
                <a:gd name="connsiteY21" fmla="*/ 106519 h 622300"/>
                <a:gd name="connsiteX22" fmla="*/ 1407472 w 1721798"/>
                <a:gd name="connsiteY22" fmla="*/ 116835 h 622300"/>
                <a:gd name="connsiteX23" fmla="*/ 1417766 w 1721798"/>
                <a:gd name="connsiteY23" fmla="*/ 119200 h 622300"/>
                <a:gd name="connsiteX24" fmla="*/ 1436020 w 1721798"/>
                <a:gd name="connsiteY24" fmla="*/ 126346 h 622300"/>
                <a:gd name="connsiteX25" fmla="*/ 1465406 w 1721798"/>
                <a:gd name="connsiteY25" fmla="*/ 141443 h 622300"/>
                <a:gd name="connsiteX26" fmla="*/ 1476538 w 1721798"/>
                <a:gd name="connsiteY26" fmla="*/ 148539 h 622300"/>
                <a:gd name="connsiteX27" fmla="*/ 1486054 w 1721798"/>
                <a:gd name="connsiteY27" fmla="*/ 157295 h 622300"/>
                <a:gd name="connsiteX28" fmla="*/ 1500358 w 1721798"/>
                <a:gd name="connsiteY28" fmla="*/ 172393 h 622300"/>
                <a:gd name="connsiteX29" fmla="*/ 1506702 w 1721798"/>
                <a:gd name="connsiteY29" fmla="*/ 178733 h 622300"/>
                <a:gd name="connsiteX30" fmla="*/ 1516996 w 1721798"/>
                <a:gd name="connsiteY30" fmla="*/ 193831 h 622300"/>
                <a:gd name="connsiteX31" fmla="*/ 1523340 w 1721798"/>
                <a:gd name="connsiteY31" fmla="*/ 208877 h 622300"/>
                <a:gd name="connsiteX32" fmla="*/ 1524178 w 1721798"/>
                <a:gd name="connsiteY32" fmla="*/ 227145 h 622300"/>
                <a:gd name="connsiteX33" fmla="*/ 1516996 w 1721798"/>
                <a:gd name="connsiteY33" fmla="*/ 247778 h 622300"/>
                <a:gd name="connsiteX34" fmla="*/ 1510652 w 1721798"/>
                <a:gd name="connsiteY34" fmla="*/ 258094 h 622300"/>
                <a:gd name="connsiteX35" fmla="*/ 1503530 w 1721798"/>
                <a:gd name="connsiteY35" fmla="*/ 269216 h 622300"/>
                <a:gd name="connsiteX36" fmla="*/ 1497186 w 1721798"/>
                <a:gd name="connsiteY36" fmla="*/ 280337 h 622300"/>
                <a:gd name="connsiteX37" fmla="*/ 1489226 w 1721798"/>
                <a:gd name="connsiteY37" fmla="*/ 291459 h 622300"/>
                <a:gd name="connsiteX38" fmla="*/ 1482882 w 1721798"/>
                <a:gd name="connsiteY38" fmla="*/ 300165 h 622300"/>
                <a:gd name="connsiteX39" fmla="*/ 1478932 w 1721798"/>
                <a:gd name="connsiteY39" fmla="*/ 308116 h 622300"/>
                <a:gd name="connsiteX40" fmla="*/ 1474922 w 1721798"/>
                <a:gd name="connsiteY40" fmla="*/ 312091 h 622300"/>
                <a:gd name="connsiteX41" fmla="*/ 1474144 w 1721798"/>
                <a:gd name="connsiteY41" fmla="*/ 314457 h 622300"/>
                <a:gd name="connsiteX42" fmla="*/ 1475760 w 1721798"/>
                <a:gd name="connsiteY42" fmla="*/ 314457 h 622300"/>
                <a:gd name="connsiteX43" fmla="*/ 1481266 w 1721798"/>
                <a:gd name="connsiteY43" fmla="*/ 312091 h 622300"/>
                <a:gd name="connsiteX44" fmla="*/ 1489226 w 1721798"/>
                <a:gd name="connsiteY44" fmla="*/ 311286 h 622300"/>
                <a:gd name="connsiteX45" fmla="*/ 1499520 w 1721798"/>
                <a:gd name="connsiteY45" fmla="*/ 309676 h 622300"/>
                <a:gd name="connsiteX46" fmla="*/ 1511430 w 1721798"/>
                <a:gd name="connsiteY46" fmla="*/ 308921 h 622300"/>
                <a:gd name="connsiteX47" fmla="*/ 1524178 w 1721798"/>
                <a:gd name="connsiteY47" fmla="*/ 307311 h 622300"/>
                <a:gd name="connsiteX48" fmla="*/ 1536865 w 1721798"/>
                <a:gd name="connsiteY48" fmla="*/ 307311 h 622300"/>
                <a:gd name="connsiteX49" fmla="*/ 1551169 w 1721798"/>
                <a:gd name="connsiteY49" fmla="*/ 307311 h 622300"/>
                <a:gd name="connsiteX50" fmla="*/ 1560685 w 1721798"/>
                <a:gd name="connsiteY50" fmla="*/ 308116 h 622300"/>
                <a:gd name="connsiteX51" fmla="*/ 1572595 w 1721798"/>
                <a:gd name="connsiteY51" fmla="*/ 309676 h 622300"/>
                <a:gd name="connsiteX52" fmla="*/ 1585283 w 1721798"/>
                <a:gd name="connsiteY52" fmla="*/ 311286 h 622300"/>
                <a:gd name="connsiteX53" fmla="*/ 1599587 w 1721798"/>
                <a:gd name="connsiteY53" fmla="*/ 315262 h 622300"/>
                <a:gd name="connsiteX54" fmla="*/ 1613053 w 1721798"/>
                <a:gd name="connsiteY54" fmla="*/ 318432 h 622300"/>
                <a:gd name="connsiteX55" fmla="*/ 1627357 w 1721798"/>
                <a:gd name="connsiteY55" fmla="*/ 322408 h 622300"/>
                <a:gd name="connsiteX56" fmla="*/ 1641601 w 1721798"/>
                <a:gd name="connsiteY56" fmla="*/ 327138 h 622300"/>
                <a:gd name="connsiteX57" fmla="*/ 1655905 w 1721798"/>
                <a:gd name="connsiteY57" fmla="*/ 330309 h 622300"/>
                <a:gd name="connsiteX58" fmla="*/ 1668593 w 1721798"/>
                <a:gd name="connsiteY58" fmla="*/ 335089 h 622300"/>
                <a:gd name="connsiteX59" fmla="*/ 1681340 w 1721798"/>
                <a:gd name="connsiteY59" fmla="*/ 339065 h 622300"/>
                <a:gd name="connsiteX60" fmla="*/ 1692412 w 1721798"/>
                <a:gd name="connsiteY60" fmla="*/ 343846 h 622300"/>
                <a:gd name="connsiteX61" fmla="*/ 1702766 w 1721798"/>
                <a:gd name="connsiteY61" fmla="*/ 346211 h 622300"/>
                <a:gd name="connsiteX62" fmla="*/ 1710666 w 1721798"/>
                <a:gd name="connsiteY62" fmla="*/ 348576 h 622300"/>
                <a:gd name="connsiteX63" fmla="*/ 1716232 w 1721798"/>
                <a:gd name="connsiteY63" fmla="*/ 351747 h 622300"/>
                <a:gd name="connsiteX64" fmla="*/ 1721020 w 1721798"/>
                <a:gd name="connsiteY64" fmla="*/ 352552 h 622300"/>
                <a:gd name="connsiteX65" fmla="*/ 1721798 w 1721798"/>
                <a:gd name="connsiteY65" fmla="*/ 353357 h 622300"/>
                <a:gd name="connsiteX66" fmla="*/ 1596415 w 1721798"/>
                <a:gd name="connsiteY66" fmla="*/ 408914 h 622300"/>
                <a:gd name="connsiteX67" fmla="*/ 1697200 w 1721798"/>
                <a:gd name="connsiteY67" fmla="*/ 506543 h 622300"/>
                <a:gd name="connsiteX68" fmla="*/ 1695584 w 1721798"/>
                <a:gd name="connsiteY68" fmla="*/ 506543 h 622300"/>
                <a:gd name="connsiteX69" fmla="*/ 1690018 w 1721798"/>
                <a:gd name="connsiteY69" fmla="*/ 504932 h 622300"/>
                <a:gd name="connsiteX70" fmla="*/ 1682118 w 1721798"/>
                <a:gd name="connsiteY70" fmla="*/ 503372 h 622300"/>
                <a:gd name="connsiteX71" fmla="*/ 1671765 w 1721798"/>
                <a:gd name="connsiteY71" fmla="*/ 501762 h 622300"/>
                <a:gd name="connsiteX72" fmla="*/ 1659915 w 1721798"/>
                <a:gd name="connsiteY72" fmla="*/ 498592 h 622300"/>
                <a:gd name="connsiteX73" fmla="*/ 1644833 w 1721798"/>
                <a:gd name="connsiteY73" fmla="*/ 496226 h 622300"/>
                <a:gd name="connsiteX74" fmla="*/ 1630529 w 1721798"/>
                <a:gd name="connsiteY74" fmla="*/ 493056 h 622300"/>
                <a:gd name="connsiteX75" fmla="*/ 1614669 w 1721798"/>
                <a:gd name="connsiteY75" fmla="*/ 490691 h 622300"/>
                <a:gd name="connsiteX76" fmla="*/ 1599587 w 1721798"/>
                <a:gd name="connsiteY76" fmla="*/ 488275 h 622300"/>
                <a:gd name="connsiteX77" fmla="*/ 1583667 w 1721798"/>
                <a:gd name="connsiteY77" fmla="*/ 485105 h 622300"/>
                <a:gd name="connsiteX78" fmla="*/ 1569423 w 1721798"/>
                <a:gd name="connsiteY78" fmla="*/ 482740 h 622300"/>
                <a:gd name="connsiteX79" fmla="*/ 1555119 w 1721798"/>
                <a:gd name="connsiteY79" fmla="*/ 480374 h 622300"/>
                <a:gd name="connsiteX80" fmla="*/ 1543209 w 1721798"/>
                <a:gd name="connsiteY80" fmla="*/ 478764 h 622300"/>
                <a:gd name="connsiteX81" fmla="*/ 1533693 w 1721798"/>
                <a:gd name="connsiteY81" fmla="*/ 477959 h 622300"/>
                <a:gd name="connsiteX82" fmla="*/ 1525734 w 1721798"/>
                <a:gd name="connsiteY82" fmla="*/ 477154 h 622300"/>
                <a:gd name="connsiteX83" fmla="*/ 1521784 w 1721798"/>
                <a:gd name="connsiteY83" fmla="*/ 477154 h 622300"/>
                <a:gd name="connsiteX84" fmla="*/ 1512268 w 1721798"/>
                <a:gd name="connsiteY84" fmla="*/ 477959 h 622300"/>
                <a:gd name="connsiteX85" fmla="*/ 1497964 w 1721798"/>
                <a:gd name="connsiteY85" fmla="*/ 479569 h 622300"/>
                <a:gd name="connsiteX86" fmla="*/ 1479710 w 1721798"/>
                <a:gd name="connsiteY86" fmla="*/ 481129 h 622300"/>
                <a:gd name="connsiteX87" fmla="*/ 1459062 w 1721798"/>
                <a:gd name="connsiteY87" fmla="*/ 484300 h 622300"/>
                <a:gd name="connsiteX88" fmla="*/ 1437636 w 1721798"/>
                <a:gd name="connsiteY88" fmla="*/ 488275 h 622300"/>
                <a:gd name="connsiteX89" fmla="*/ 1416210 w 1721798"/>
                <a:gd name="connsiteY89" fmla="*/ 493056 h 622300"/>
                <a:gd name="connsiteX90" fmla="*/ 1397956 w 1721798"/>
                <a:gd name="connsiteY90" fmla="*/ 498592 h 622300"/>
                <a:gd name="connsiteX91" fmla="*/ 1383653 w 1721798"/>
                <a:gd name="connsiteY91" fmla="*/ 506543 h 622300"/>
                <a:gd name="connsiteX92" fmla="*/ 1370965 w 1721798"/>
                <a:gd name="connsiteY92" fmla="*/ 514494 h 622300"/>
                <a:gd name="connsiteX93" fmla="*/ 1357439 w 1721798"/>
                <a:gd name="connsiteY93" fmla="*/ 521640 h 622300"/>
                <a:gd name="connsiteX94" fmla="*/ 1344751 w 1721798"/>
                <a:gd name="connsiteY94" fmla="*/ 529541 h 622300"/>
                <a:gd name="connsiteX95" fmla="*/ 1332063 w 1721798"/>
                <a:gd name="connsiteY95" fmla="*/ 537492 h 622300"/>
                <a:gd name="connsiteX96" fmla="*/ 1318597 w 1721798"/>
                <a:gd name="connsiteY96" fmla="*/ 544638 h 622300"/>
                <a:gd name="connsiteX97" fmla="*/ 1305071 w 1721798"/>
                <a:gd name="connsiteY97" fmla="*/ 551784 h 622300"/>
                <a:gd name="connsiteX98" fmla="*/ 1290767 w 1721798"/>
                <a:gd name="connsiteY98" fmla="*/ 559735 h 622300"/>
                <a:gd name="connsiteX99" fmla="*/ 1277301 w 1721798"/>
                <a:gd name="connsiteY99" fmla="*/ 567686 h 622300"/>
                <a:gd name="connsiteX100" fmla="*/ 1267785 w 1721798"/>
                <a:gd name="connsiteY100" fmla="*/ 571611 h 622300"/>
                <a:gd name="connsiteX101" fmla="*/ 1256653 w 1721798"/>
                <a:gd name="connsiteY101" fmla="*/ 575587 h 622300"/>
                <a:gd name="connsiteX102" fmla="*/ 1242350 w 1721798"/>
                <a:gd name="connsiteY102" fmla="*/ 579563 h 622300"/>
                <a:gd name="connsiteX103" fmla="*/ 1227268 w 1721798"/>
                <a:gd name="connsiteY103" fmla="*/ 581928 h 622300"/>
                <a:gd name="connsiteX104" fmla="*/ 1209852 w 1721798"/>
                <a:gd name="connsiteY104" fmla="*/ 583538 h 622300"/>
                <a:gd name="connsiteX105" fmla="*/ 1191598 w 1721798"/>
                <a:gd name="connsiteY105" fmla="*/ 583538 h 622300"/>
                <a:gd name="connsiteX106" fmla="*/ 1170950 w 1721798"/>
                <a:gd name="connsiteY106" fmla="*/ 581928 h 622300"/>
                <a:gd name="connsiteX107" fmla="*/ 1151080 w 1721798"/>
                <a:gd name="connsiteY107" fmla="*/ 578003 h 622300"/>
                <a:gd name="connsiteX108" fmla="*/ 1143958 w 1721798"/>
                <a:gd name="connsiteY108" fmla="*/ 574782 h 622300"/>
                <a:gd name="connsiteX109" fmla="*/ 1138392 w 1721798"/>
                <a:gd name="connsiteY109" fmla="*/ 568441 h 622300"/>
                <a:gd name="connsiteX110" fmla="*/ 1132826 w 1721798"/>
                <a:gd name="connsiteY110" fmla="*/ 559735 h 622300"/>
                <a:gd name="connsiteX111" fmla="*/ 1128876 w 1721798"/>
                <a:gd name="connsiteY111" fmla="*/ 550224 h 622300"/>
                <a:gd name="connsiteX112" fmla="*/ 1126482 w 1721798"/>
                <a:gd name="connsiteY112" fmla="*/ 539857 h 622300"/>
                <a:gd name="connsiteX113" fmla="*/ 1124926 w 1721798"/>
                <a:gd name="connsiteY113" fmla="*/ 531151 h 622300"/>
                <a:gd name="connsiteX114" fmla="*/ 1123310 w 1721798"/>
                <a:gd name="connsiteY114" fmla="*/ 522395 h 622300"/>
                <a:gd name="connsiteX115" fmla="*/ 1124926 w 1721798"/>
                <a:gd name="connsiteY115" fmla="*/ 516859 h 622300"/>
                <a:gd name="connsiteX116" fmla="*/ 1136776 w 1721798"/>
                <a:gd name="connsiteY116" fmla="*/ 482740 h 622300"/>
                <a:gd name="connsiteX117" fmla="*/ 1151080 w 1721798"/>
                <a:gd name="connsiteY117" fmla="*/ 450180 h 622300"/>
                <a:gd name="connsiteX118" fmla="*/ 1165384 w 1721798"/>
                <a:gd name="connsiteY118" fmla="*/ 420036 h 622300"/>
                <a:gd name="connsiteX119" fmla="*/ 1180466 w 1721798"/>
                <a:gd name="connsiteY119" fmla="*/ 393817 h 622300"/>
                <a:gd name="connsiteX120" fmla="*/ 1193932 w 1721798"/>
                <a:gd name="connsiteY120" fmla="*/ 372379 h 622300"/>
                <a:gd name="connsiteX121" fmla="*/ 1205064 w 1721798"/>
                <a:gd name="connsiteY121" fmla="*/ 356527 h 622300"/>
                <a:gd name="connsiteX122" fmla="*/ 1212186 w 1721798"/>
                <a:gd name="connsiteY122" fmla="*/ 345406 h 622300"/>
                <a:gd name="connsiteX123" fmla="*/ 1215358 w 1721798"/>
                <a:gd name="connsiteY123" fmla="*/ 341430 h 622300"/>
                <a:gd name="connsiteX124" fmla="*/ 1099050 w 1721798"/>
                <a:gd name="connsiteY124" fmla="*/ 340794 h 622300"/>
                <a:gd name="connsiteX125" fmla="*/ 414349 w 1721798"/>
                <a:gd name="connsiteY125" fmla="*/ 593737 h 622300"/>
                <a:gd name="connsiteX126" fmla="*/ 372299 w 1721798"/>
                <a:gd name="connsiteY126" fmla="*/ 610414 h 622300"/>
                <a:gd name="connsiteX127" fmla="*/ 360360 w 1721798"/>
                <a:gd name="connsiteY127" fmla="*/ 615144 h 622300"/>
                <a:gd name="connsiteX128" fmla="*/ 349258 w 1721798"/>
                <a:gd name="connsiteY128" fmla="*/ 619126 h 622300"/>
                <a:gd name="connsiteX129" fmla="*/ 340513 w 1721798"/>
                <a:gd name="connsiteY129" fmla="*/ 621491 h 622300"/>
                <a:gd name="connsiteX130" fmla="*/ 331769 w 1721798"/>
                <a:gd name="connsiteY130" fmla="*/ 622300 h 622300"/>
                <a:gd name="connsiteX131" fmla="*/ 325457 w 1721798"/>
                <a:gd name="connsiteY131" fmla="*/ 622300 h 622300"/>
                <a:gd name="connsiteX132" fmla="*/ 311161 w 1721798"/>
                <a:gd name="connsiteY132" fmla="*/ 619126 h 622300"/>
                <a:gd name="connsiteX133" fmla="*/ 295269 w 1721798"/>
                <a:gd name="connsiteY133" fmla="*/ 610414 h 622300"/>
                <a:gd name="connsiteX134" fmla="*/ 280213 w 1721798"/>
                <a:gd name="connsiteY134" fmla="*/ 598466 h 622300"/>
                <a:gd name="connsiteX135" fmla="*/ 263559 w 1721798"/>
                <a:gd name="connsiteY135" fmla="*/ 584215 h 622300"/>
                <a:gd name="connsiteX136" fmla="*/ 247667 w 1721798"/>
                <a:gd name="connsiteY136" fmla="*/ 566729 h 622300"/>
                <a:gd name="connsiteX137" fmla="*/ 232535 w 1721798"/>
                <a:gd name="connsiteY137" fmla="*/ 548495 h 622300"/>
                <a:gd name="connsiteX138" fmla="*/ 216718 w 1721798"/>
                <a:gd name="connsiteY138" fmla="*/ 528644 h 622300"/>
                <a:gd name="connsiteX139" fmla="*/ 202422 w 1721798"/>
                <a:gd name="connsiteY139" fmla="*/ 507237 h 622300"/>
                <a:gd name="connsiteX140" fmla="*/ 188126 w 1721798"/>
                <a:gd name="connsiteY140" fmla="*/ 487385 h 622300"/>
                <a:gd name="connsiteX141" fmla="*/ 175428 w 1721798"/>
                <a:gd name="connsiteY141" fmla="*/ 467534 h 622300"/>
                <a:gd name="connsiteX142" fmla="*/ 163489 w 1721798"/>
                <a:gd name="connsiteY142" fmla="*/ 447683 h 622300"/>
                <a:gd name="connsiteX143" fmla="*/ 153984 w 1721798"/>
                <a:gd name="connsiteY143" fmla="*/ 431005 h 622300"/>
                <a:gd name="connsiteX144" fmla="*/ 145239 w 1721798"/>
                <a:gd name="connsiteY144" fmla="*/ 415945 h 622300"/>
                <a:gd name="connsiteX145" fmla="*/ 138928 w 1721798"/>
                <a:gd name="connsiteY145" fmla="*/ 403997 h 622300"/>
                <a:gd name="connsiteX146" fmla="*/ 134137 w 1721798"/>
                <a:gd name="connsiteY146" fmla="*/ 395285 h 622300"/>
                <a:gd name="connsiteX147" fmla="*/ 132540 w 1721798"/>
                <a:gd name="connsiteY147" fmla="*/ 390556 h 622300"/>
                <a:gd name="connsiteX148" fmla="*/ 133377 w 1721798"/>
                <a:gd name="connsiteY148" fmla="*/ 384146 h 622300"/>
                <a:gd name="connsiteX149" fmla="*/ 137331 w 1721798"/>
                <a:gd name="connsiteY149" fmla="*/ 373069 h 622300"/>
                <a:gd name="connsiteX150" fmla="*/ 143642 w 1721798"/>
                <a:gd name="connsiteY150" fmla="*/ 361183 h 622300"/>
                <a:gd name="connsiteX151" fmla="*/ 151627 w 1721798"/>
                <a:gd name="connsiteY151" fmla="*/ 347679 h 622300"/>
                <a:gd name="connsiteX152" fmla="*/ 161892 w 1721798"/>
                <a:gd name="connsiteY152" fmla="*/ 334175 h 622300"/>
                <a:gd name="connsiteX153" fmla="*/ 170637 w 1721798"/>
                <a:gd name="connsiteY153" fmla="*/ 320671 h 622300"/>
                <a:gd name="connsiteX154" fmla="*/ 180218 w 1721798"/>
                <a:gd name="connsiteY154" fmla="*/ 311150 h 622300"/>
                <a:gd name="connsiteX155" fmla="*/ 187290 w 1721798"/>
                <a:gd name="connsiteY155" fmla="*/ 303994 h 622300"/>
                <a:gd name="connsiteX156" fmla="*/ 207973 w 1721798"/>
                <a:gd name="connsiteY156" fmla="*/ 288934 h 622300"/>
                <a:gd name="connsiteX157" fmla="*/ 228580 w 1721798"/>
                <a:gd name="connsiteY157" fmla="*/ 274621 h 622300"/>
                <a:gd name="connsiteX158" fmla="*/ 250024 w 1721798"/>
                <a:gd name="connsiteY158" fmla="*/ 260370 h 622300"/>
                <a:gd name="connsiteX159" fmla="*/ 269871 w 1721798"/>
                <a:gd name="connsiteY159" fmla="*/ 247675 h 622300"/>
                <a:gd name="connsiteX160" fmla="*/ 287360 w 1721798"/>
                <a:gd name="connsiteY160" fmla="*/ 238154 h 622300"/>
                <a:gd name="connsiteX161" fmla="*/ 300820 w 1721798"/>
                <a:gd name="connsiteY161" fmla="*/ 229380 h 622300"/>
                <a:gd name="connsiteX162" fmla="*/ 310325 w 1721798"/>
                <a:gd name="connsiteY162" fmla="*/ 223841 h 622300"/>
                <a:gd name="connsiteX163" fmla="*/ 313519 w 1721798"/>
                <a:gd name="connsiteY163" fmla="*/ 222223 h 622300"/>
                <a:gd name="connsiteX164" fmla="*/ 311161 w 1721798"/>
                <a:gd name="connsiteY164" fmla="*/ 221477 h 622300"/>
                <a:gd name="connsiteX165" fmla="*/ 304774 w 1721798"/>
                <a:gd name="connsiteY165" fmla="*/ 219859 h 622300"/>
                <a:gd name="connsiteX166" fmla="*/ 293672 w 1721798"/>
                <a:gd name="connsiteY166" fmla="*/ 216685 h 622300"/>
                <a:gd name="connsiteX167" fmla="*/ 277779 w 1721798"/>
                <a:gd name="connsiteY167" fmla="*/ 213511 h 622300"/>
                <a:gd name="connsiteX168" fmla="*/ 259529 w 1721798"/>
                <a:gd name="connsiteY168" fmla="*/ 210337 h 622300"/>
                <a:gd name="connsiteX169" fmla="*/ 238162 w 1721798"/>
                <a:gd name="connsiteY169" fmla="*/ 207973 h 622300"/>
                <a:gd name="connsiteX170" fmla="*/ 212688 w 1721798"/>
                <a:gd name="connsiteY170" fmla="*/ 206355 h 622300"/>
                <a:gd name="connsiteX171" fmla="*/ 185769 w 1721798"/>
                <a:gd name="connsiteY171" fmla="*/ 207973 h 622300"/>
                <a:gd name="connsiteX172" fmla="*/ 167519 w 1721798"/>
                <a:gd name="connsiteY172" fmla="*/ 209528 h 622300"/>
                <a:gd name="connsiteX173" fmla="*/ 145239 w 1721798"/>
                <a:gd name="connsiteY173" fmla="*/ 214320 h 622300"/>
                <a:gd name="connsiteX174" fmla="*/ 121438 w 1721798"/>
                <a:gd name="connsiteY174" fmla="*/ 218303 h 622300"/>
                <a:gd name="connsiteX175" fmla="*/ 97637 w 1721798"/>
                <a:gd name="connsiteY175" fmla="*/ 223841 h 622300"/>
                <a:gd name="connsiteX176" fmla="*/ 74597 w 1721798"/>
                <a:gd name="connsiteY176" fmla="*/ 229380 h 622300"/>
                <a:gd name="connsiteX177" fmla="*/ 57944 w 1721798"/>
                <a:gd name="connsiteY177" fmla="*/ 234172 h 622300"/>
                <a:gd name="connsiteX178" fmla="*/ 44484 w 1721798"/>
                <a:gd name="connsiteY178" fmla="*/ 238154 h 622300"/>
                <a:gd name="connsiteX179" fmla="*/ 40454 w 1721798"/>
                <a:gd name="connsiteY179" fmla="*/ 238901 h 622300"/>
                <a:gd name="connsiteX180" fmla="*/ 61898 w 1721798"/>
                <a:gd name="connsiteY180" fmla="*/ 186503 h 622300"/>
                <a:gd name="connsiteX181" fmla="*/ 110336 w 1721798"/>
                <a:gd name="connsiteY181" fmla="*/ 131741 h 622300"/>
                <a:gd name="connsiteX182" fmla="*/ 108739 w 1721798"/>
                <a:gd name="connsiteY182" fmla="*/ 130994 h 622300"/>
                <a:gd name="connsiteX183" fmla="*/ 102428 w 1721798"/>
                <a:gd name="connsiteY183" fmla="*/ 129376 h 622300"/>
                <a:gd name="connsiteX184" fmla="*/ 94444 w 1721798"/>
                <a:gd name="connsiteY184" fmla="*/ 126203 h 622300"/>
                <a:gd name="connsiteX185" fmla="*/ 84102 w 1721798"/>
                <a:gd name="connsiteY185" fmla="*/ 123029 h 622300"/>
                <a:gd name="connsiteX186" fmla="*/ 73000 w 1721798"/>
                <a:gd name="connsiteY186" fmla="*/ 119046 h 622300"/>
                <a:gd name="connsiteX187" fmla="*/ 63495 w 1721798"/>
                <a:gd name="connsiteY187" fmla="*/ 114317 h 622300"/>
                <a:gd name="connsiteX188" fmla="*/ 53990 w 1721798"/>
                <a:gd name="connsiteY188" fmla="*/ 109525 h 622300"/>
                <a:gd name="connsiteX189" fmla="*/ 47602 w 1721798"/>
                <a:gd name="connsiteY189" fmla="*/ 106351 h 622300"/>
                <a:gd name="connsiteX190" fmla="*/ 42051 w 1721798"/>
                <a:gd name="connsiteY190" fmla="*/ 101622 h 622300"/>
                <a:gd name="connsiteX191" fmla="*/ 34903 w 1721798"/>
                <a:gd name="connsiteY191" fmla="*/ 95274 h 622300"/>
                <a:gd name="connsiteX192" fmla="*/ 27755 w 1721798"/>
                <a:gd name="connsiteY192" fmla="*/ 88118 h 622300"/>
                <a:gd name="connsiteX193" fmla="*/ 19847 w 1721798"/>
                <a:gd name="connsiteY193" fmla="*/ 80961 h 622300"/>
                <a:gd name="connsiteX194" fmla="*/ 12699 w 1721798"/>
                <a:gd name="connsiteY194" fmla="*/ 72996 h 622300"/>
                <a:gd name="connsiteX195" fmla="*/ 6388 w 1721798"/>
                <a:gd name="connsiteY195" fmla="*/ 66648 h 622300"/>
                <a:gd name="connsiteX196" fmla="*/ 2358 w 1721798"/>
                <a:gd name="connsiteY196" fmla="*/ 61110 h 622300"/>
                <a:gd name="connsiteX197" fmla="*/ 0 w 1721798"/>
                <a:gd name="connsiteY197" fmla="*/ 57127 h 622300"/>
                <a:gd name="connsiteX198" fmla="*/ 761 w 1721798"/>
                <a:gd name="connsiteY198" fmla="*/ 55571 h 622300"/>
                <a:gd name="connsiteX199" fmla="*/ 158775 w 1721798"/>
                <a:gd name="connsiteY199" fmla="*/ 6348 h 622300"/>
                <a:gd name="connsiteX0" fmla="*/ 158775 w 1721798"/>
                <a:gd name="connsiteY0" fmla="*/ 6348 h 622300"/>
                <a:gd name="connsiteX1" fmla="*/ 253218 w 1721798"/>
                <a:gd name="connsiteY1" fmla="*/ 0 h 622300"/>
                <a:gd name="connsiteX2" fmla="*/ 330172 w 1721798"/>
                <a:gd name="connsiteY2" fmla="*/ 3174 h 622300"/>
                <a:gd name="connsiteX3" fmla="*/ 337320 w 1721798"/>
                <a:gd name="connsiteY3" fmla="*/ 3174 h 622300"/>
                <a:gd name="connsiteX4" fmla="*/ 343707 w 1721798"/>
                <a:gd name="connsiteY4" fmla="*/ 3983 h 622300"/>
                <a:gd name="connsiteX5" fmla="*/ 349258 w 1721798"/>
                <a:gd name="connsiteY5" fmla="*/ 3983 h 622300"/>
                <a:gd name="connsiteX6" fmla="*/ 360360 w 1721798"/>
                <a:gd name="connsiteY6" fmla="*/ 5539 h 622300"/>
                <a:gd name="connsiteX7" fmla="*/ 372299 w 1721798"/>
                <a:gd name="connsiteY7" fmla="*/ 9521 h 622300"/>
                <a:gd name="connsiteX8" fmla="*/ 396860 w 1721798"/>
                <a:gd name="connsiteY8" fmla="*/ 20660 h 622300"/>
                <a:gd name="connsiteX9" fmla="*/ 419900 w 1721798"/>
                <a:gd name="connsiteY9" fmla="*/ 34102 h 622300"/>
                <a:gd name="connsiteX10" fmla="*/ 430242 w 1721798"/>
                <a:gd name="connsiteY10" fmla="*/ 41259 h 622300"/>
                <a:gd name="connsiteX11" fmla="*/ 436554 w 1721798"/>
                <a:gd name="connsiteY11" fmla="*/ 47606 h 622300"/>
                <a:gd name="connsiteX12" fmla="*/ 450011 w 1721798"/>
                <a:gd name="connsiteY12" fmla="*/ 96101 h 622300"/>
                <a:gd name="connsiteX13" fmla="*/ 454043 w 1721798"/>
                <a:gd name="connsiteY13" fmla="*/ 148419 h 622300"/>
                <a:gd name="connsiteX14" fmla="*/ 415946 w 1721798"/>
                <a:gd name="connsiteY14" fmla="*/ 329383 h 622300"/>
                <a:gd name="connsiteX15" fmla="*/ 1162051 w 1721798"/>
                <a:gd name="connsiteY15" fmla="*/ 80963 h 622300"/>
                <a:gd name="connsiteX16" fmla="*/ 1271735 w 1721798"/>
                <a:gd name="connsiteY16" fmla="*/ 88251 h 622300"/>
                <a:gd name="connsiteX17" fmla="*/ 1285261 w 1721798"/>
                <a:gd name="connsiteY17" fmla="*/ 91422 h 622300"/>
                <a:gd name="connsiteX18" fmla="*/ 1301121 w 1721798"/>
                <a:gd name="connsiteY18" fmla="*/ 93787 h 622300"/>
                <a:gd name="connsiteX19" fmla="*/ 1349539 w 1721798"/>
                <a:gd name="connsiteY19" fmla="*/ 103298 h 622300"/>
                <a:gd name="connsiteX20" fmla="*/ 1365399 w 1721798"/>
                <a:gd name="connsiteY20" fmla="*/ 106519 h 622300"/>
                <a:gd name="connsiteX21" fmla="*/ 1407472 w 1721798"/>
                <a:gd name="connsiteY21" fmla="*/ 116835 h 622300"/>
                <a:gd name="connsiteX22" fmla="*/ 1417766 w 1721798"/>
                <a:gd name="connsiteY22" fmla="*/ 119200 h 622300"/>
                <a:gd name="connsiteX23" fmla="*/ 1436020 w 1721798"/>
                <a:gd name="connsiteY23" fmla="*/ 126346 h 622300"/>
                <a:gd name="connsiteX24" fmla="*/ 1465406 w 1721798"/>
                <a:gd name="connsiteY24" fmla="*/ 141443 h 622300"/>
                <a:gd name="connsiteX25" fmla="*/ 1476538 w 1721798"/>
                <a:gd name="connsiteY25" fmla="*/ 148539 h 622300"/>
                <a:gd name="connsiteX26" fmla="*/ 1486054 w 1721798"/>
                <a:gd name="connsiteY26" fmla="*/ 157295 h 622300"/>
                <a:gd name="connsiteX27" fmla="*/ 1500358 w 1721798"/>
                <a:gd name="connsiteY27" fmla="*/ 172393 h 622300"/>
                <a:gd name="connsiteX28" fmla="*/ 1506702 w 1721798"/>
                <a:gd name="connsiteY28" fmla="*/ 178733 h 622300"/>
                <a:gd name="connsiteX29" fmla="*/ 1516996 w 1721798"/>
                <a:gd name="connsiteY29" fmla="*/ 193831 h 622300"/>
                <a:gd name="connsiteX30" fmla="*/ 1523340 w 1721798"/>
                <a:gd name="connsiteY30" fmla="*/ 208877 h 622300"/>
                <a:gd name="connsiteX31" fmla="*/ 1524178 w 1721798"/>
                <a:gd name="connsiteY31" fmla="*/ 227145 h 622300"/>
                <a:gd name="connsiteX32" fmla="*/ 1516996 w 1721798"/>
                <a:gd name="connsiteY32" fmla="*/ 247778 h 622300"/>
                <a:gd name="connsiteX33" fmla="*/ 1510652 w 1721798"/>
                <a:gd name="connsiteY33" fmla="*/ 258094 h 622300"/>
                <a:gd name="connsiteX34" fmla="*/ 1503530 w 1721798"/>
                <a:gd name="connsiteY34" fmla="*/ 269216 h 622300"/>
                <a:gd name="connsiteX35" fmla="*/ 1497186 w 1721798"/>
                <a:gd name="connsiteY35" fmla="*/ 280337 h 622300"/>
                <a:gd name="connsiteX36" fmla="*/ 1489226 w 1721798"/>
                <a:gd name="connsiteY36" fmla="*/ 291459 h 622300"/>
                <a:gd name="connsiteX37" fmla="*/ 1482882 w 1721798"/>
                <a:gd name="connsiteY37" fmla="*/ 300165 h 622300"/>
                <a:gd name="connsiteX38" fmla="*/ 1478932 w 1721798"/>
                <a:gd name="connsiteY38" fmla="*/ 308116 h 622300"/>
                <a:gd name="connsiteX39" fmla="*/ 1474922 w 1721798"/>
                <a:gd name="connsiteY39" fmla="*/ 312091 h 622300"/>
                <a:gd name="connsiteX40" fmla="*/ 1474144 w 1721798"/>
                <a:gd name="connsiteY40" fmla="*/ 314457 h 622300"/>
                <a:gd name="connsiteX41" fmla="*/ 1475760 w 1721798"/>
                <a:gd name="connsiteY41" fmla="*/ 314457 h 622300"/>
                <a:gd name="connsiteX42" fmla="*/ 1481266 w 1721798"/>
                <a:gd name="connsiteY42" fmla="*/ 312091 h 622300"/>
                <a:gd name="connsiteX43" fmla="*/ 1489226 w 1721798"/>
                <a:gd name="connsiteY43" fmla="*/ 311286 h 622300"/>
                <a:gd name="connsiteX44" fmla="*/ 1499520 w 1721798"/>
                <a:gd name="connsiteY44" fmla="*/ 309676 h 622300"/>
                <a:gd name="connsiteX45" fmla="*/ 1511430 w 1721798"/>
                <a:gd name="connsiteY45" fmla="*/ 308921 h 622300"/>
                <a:gd name="connsiteX46" fmla="*/ 1524178 w 1721798"/>
                <a:gd name="connsiteY46" fmla="*/ 307311 h 622300"/>
                <a:gd name="connsiteX47" fmla="*/ 1536865 w 1721798"/>
                <a:gd name="connsiteY47" fmla="*/ 307311 h 622300"/>
                <a:gd name="connsiteX48" fmla="*/ 1551169 w 1721798"/>
                <a:gd name="connsiteY48" fmla="*/ 307311 h 622300"/>
                <a:gd name="connsiteX49" fmla="*/ 1560685 w 1721798"/>
                <a:gd name="connsiteY49" fmla="*/ 308116 h 622300"/>
                <a:gd name="connsiteX50" fmla="*/ 1572595 w 1721798"/>
                <a:gd name="connsiteY50" fmla="*/ 309676 h 622300"/>
                <a:gd name="connsiteX51" fmla="*/ 1585283 w 1721798"/>
                <a:gd name="connsiteY51" fmla="*/ 311286 h 622300"/>
                <a:gd name="connsiteX52" fmla="*/ 1599587 w 1721798"/>
                <a:gd name="connsiteY52" fmla="*/ 315262 h 622300"/>
                <a:gd name="connsiteX53" fmla="*/ 1613053 w 1721798"/>
                <a:gd name="connsiteY53" fmla="*/ 318432 h 622300"/>
                <a:gd name="connsiteX54" fmla="*/ 1627357 w 1721798"/>
                <a:gd name="connsiteY54" fmla="*/ 322408 h 622300"/>
                <a:gd name="connsiteX55" fmla="*/ 1641601 w 1721798"/>
                <a:gd name="connsiteY55" fmla="*/ 327138 h 622300"/>
                <a:gd name="connsiteX56" fmla="*/ 1655905 w 1721798"/>
                <a:gd name="connsiteY56" fmla="*/ 330309 h 622300"/>
                <a:gd name="connsiteX57" fmla="*/ 1668593 w 1721798"/>
                <a:gd name="connsiteY57" fmla="*/ 335089 h 622300"/>
                <a:gd name="connsiteX58" fmla="*/ 1681340 w 1721798"/>
                <a:gd name="connsiteY58" fmla="*/ 339065 h 622300"/>
                <a:gd name="connsiteX59" fmla="*/ 1692412 w 1721798"/>
                <a:gd name="connsiteY59" fmla="*/ 343846 h 622300"/>
                <a:gd name="connsiteX60" fmla="*/ 1702766 w 1721798"/>
                <a:gd name="connsiteY60" fmla="*/ 346211 h 622300"/>
                <a:gd name="connsiteX61" fmla="*/ 1710666 w 1721798"/>
                <a:gd name="connsiteY61" fmla="*/ 348576 h 622300"/>
                <a:gd name="connsiteX62" fmla="*/ 1716232 w 1721798"/>
                <a:gd name="connsiteY62" fmla="*/ 351747 h 622300"/>
                <a:gd name="connsiteX63" fmla="*/ 1721020 w 1721798"/>
                <a:gd name="connsiteY63" fmla="*/ 352552 h 622300"/>
                <a:gd name="connsiteX64" fmla="*/ 1721798 w 1721798"/>
                <a:gd name="connsiteY64" fmla="*/ 353357 h 622300"/>
                <a:gd name="connsiteX65" fmla="*/ 1596415 w 1721798"/>
                <a:gd name="connsiteY65" fmla="*/ 408914 h 622300"/>
                <a:gd name="connsiteX66" fmla="*/ 1697200 w 1721798"/>
                <a:gd name="connsiteY66" fmla="*/ 506543 h 622300"/>
                <a:gd name="connsiteX67" fmla="*/ 1695584 w 1721798"/>
                <a:gd name="connsiteY67" fmla="*/ 506543 h 622300"/>
                <a:gd name="connsiteX68" fmla="*/ 1690018 w 1721798"/>
                <a:gd name="connsiteY68" fmla="*/ 504932 h 622300"/>
                <a:gd name="connsiteX69" fmla="*/ 1682118 w 1721798"/>
                <a:gd name="connsiteY69" fmla="*/ 503372 h 622300"/>
                <a:gd name="connsiteX70" fmla="*/ 1671765 w 1721798"/>
                <a:gd name="connsiteY70" fmla="*/ 501762 h 622300"/>
                <a:gd name="connsiteX71" fmla="*/ 1659915 w 1721798"/>
                <a:gd name="connsiteY71" fmla="*/ 498592 h 622300"/>
                <a:gd name="connsiteX72" fmla="*/ 1644833 w 1721798"/>
                <a:gd name="connsiteY72" fmla="*/ 496226 h 622300"/>
                <a:gd name="connsiteX73" fmla="*/ 1630529 w 1721798"/>
                <a:gd name="connsiteY73" fmla="*/ 493056 h 622300"/>
                <a:gd name="connsiteX74" fmla="*/ 1614669 w 1721798"/>
                <a:gd name="connsiteY74" fmla="*/ 490691 h 622300"/>
                <a:gd name="connsiteX75" fmla="*/ 1599587 w 1721798"/>
                <a:gd name="connsiteY75" fmla="*/ 488275 h 622300"/>
                <a:gd name="connsiteX76" fmla="*/ 1583667 w 1721798"/>
                <a:gd name="connsiteY76" fmla="*/ 485105 h 622300"/>
                <a:gd name="connsiteX77" fmla="*/ 1569423 w 1721798"/>
                <a:gd name="connsiteY77" fmla="*/ 482740 h 622300"/>
                <a:gd name="connsiteX78" fmla="*/ 1555119 w 1721798"/>
                <a:gd name="connsiteY78" fmla="*/ 480374 h 622300"/>
                <a:gd name="connsiteX79" fmla="*/ 1543209 w 1721798"/>
                <a:gd name="connsiteY79" fmla="*/ 478764 h 622300"/>
                <a:gd name="connsiteX80" fmla="*/ 1533693 w 1721798"/>
                <a:gd name="connsiteY80" fmla="*/ 477959 h 622300"/>
                <a:gd name="connsiteX81" fmla="*/ 1525734 w 1721798"/>
                <a:gd name="connsiteY81" fmla="*/ 477154 h 622300"/>
                <a:gd name="connsiteX82" fmla="*/ 1521784 w 1721798"/>
                <a:gd name="connsiteY82" fmla="*/ 477154 h 622300"/>
                <a:gd name="connsiteX83" fmla="*/ 1512268 w 1721798"/>
                <a:gd name="connsiteY83" fmla="*/ 477959 h 622300"/>
                <a:gd name="connsiteX84" fmla="*/ 1497964 w 1721798"/>
                <a:gd name="connsiteY84" fmla="*/ 479569 h 622300"/>
                <a:gd name="connsiteX85" fmla="*/ 1479710 w 1721798"/>
                <a:gd name="connsiteY85" fmla="*/ 481129 h 622300"/>
                <a:gd name="connsiteX86" fmla="*/ 1459062 w 1721798"/>
                <a:gd name="connsiteY86" fmla="*/ 484300 h 622300"/>
                <a:gd name="connsiteX87" fmla="*/ 1437636 w 1721798"/>
                <a:gd name="connsiteY87" fmla="*/ 488275 h 622300"/>
                <a:gd name="connsiteX88" fmla="*/ 1416210 w 1721798"/>
                <a:gd name="connsiteY88" fmla="*/ 493056 h 622300"/>
                <a:gd name="connsiteX89" fmla="*/ 1397956 w 1721798"/>
                <a:gd name="connsiteY89" fmla="*/ 498592 h 622300"/>
                <a:gd name="connsiteX90" fmla="*/ 1383653 w 1721798"/>
                <a:gd name="connsiteY90" fmla="*/ 506543 h 622300"/>
                <a:gd name="connsiteX91" fmla="*/ 1370965 w 1721798"/>
                <a:gd name="connsiteY91" fmla="*/ 514494 h 622300"/>
                <a:gd name="connsiteX92" fmla="*/ 1357439 w 1721798"/>
                <a:gd name="connsiteY92" fmla="*/ 521640 h 622300"/>
                <a:gd name="connsiteX93" fmla="*/ 1344751 w 1721798"/>
                <a:gd name="connsiteY93" fmla="*/ 529541 h 622300"/>
                <a:gd name="connsiteX94" fmla="*/ 1332063 w 1721798"/>
                <a:gd name="connsiteY94" fmla="*/ 537492 h 622300"/>
                <a:gd name="connsiteX95" fmla="*/ 1318597 w 1721798"/>
                <a:gd name="connsiteY95" fmla="*/ 544638 h 622300"/>
                <a:gd name="connsiteX96" fmla="*/ 1305071 w 1721798"/>
                <a:gd name="connsiteY96" fmla="*/ 551784 h 622300"/>
                <a:gd name="connsiteX97" fmla="*/ 1290767 w 1721798"/>
                <a:gd name="connsiteY97" fmla="*/ 559735 h 622300"/>
                <a:gd name="connsiteX98" fmla="*/ 1277301 w 1721798"/>
                <a:gd name="connsiteY98" fmla="*/ 567686 h 622300"/>
                <a:gd name="connsiteX99" fmla="*/ 1267785 w 1721798"/>
                <a:gd name="connsiteY99" fmla="*/ 571611 h 622300"/>
                <a:gd name="connsiteX100" fmla="*/ 1256653 w 1721798"/>
                <a:gd name="connsiteY100" fmla="*/ 575587 h 622300"/>
                <a:gd name="connsiteX101" fmla="*/ 1242350 w 1721798"/>
                <a:gd name="connsiteY101" fmla="*/ 579563 h 622300"/>
                <a:gd name="connsiteX102" fmla="*/ 1227268 w 1721798"/>
                <a:gd name="connsiteY102" fmla="*/ 581928 h 622300"/>
                <a:gd name="connsiteX103" fmla="*/ 1209852 w 1721798"/>
                <a:gd name="connsiteY103" fmla="*/ 583538 h 622300"/>
                <a:gd name="connsiteX104" fmla="*/ 1191598 w 1721798"/>
                <a:gd name="connsiteY104" fmla="*/ 583538 h 622300"/>
                <a:gd name="connsiteX105" fmla="*/ 1170950 w 1721798"/>
                <a:gd name="connsiteY105" fmla="*/ 581928 h 622300"/>
                <a:gd name="connsiteX106" fmla="*/ 1151080 w 1721798"/>
                <a:gd name="connsiteY106" fmla="*/ 578003 h 622300"/>
                <a:gd name="connsiteX107" fmla="*/ 1143958 w 1721798"/>
                <a:gd name="connsiteY107" fmla="*/ 574782 h 622300"/>
                <a:gd name="connsiteX108" fmla="*/ 1138392 w 1721798"/>
                <a:gd name="connsiteY108" fmla="*/ 568441 h 622300"/>
                <a:gd name="connsiteX109" fmla="*/ 1132826 w 1721798"/>
                <a:gd name="connsiteY109" fmla="*/ 559735 h 622300"/>
                <a:gd name="connsiteX110" fmla="*/ 1128876 w 1721798"/>
                <a:gd name="connsiteY110" fmla="*/ 550224 h 622300"/>
                <a:gd name="connsiteX111" fmla="*/ 1126482 w 1721798"/>
                <a:gd name="connsiteY111" fmla="*/ 539857 h 622300"/>
                <a:gd name="connsiteX112" fmla="*/ 1124926 w 1721798"/>
                <a:gd name="connsiteY112" fmla="*/ 531151 h 622300"/>
                <a:gd name="connsiteX113" fmla="*/ 1123310 w 1721798"/>
                <a:gd name="connsiteY113" fmla="*/ 522395 h 622300"/>
                <a:gd name="connsiteX114" fmla="*/ 1124926 w 1721798"/>
                <a:gd name="connsiteY114" fmla="*/ 516859 h 622300"/>
                <a:gd name="connsiteX115" fmla="*/ 1136776 w 1721798"/>
                <a:gd name="connsiteY115" fmla="*/ 482740 h 622300"/>
                <a:gd name="connsiteX116" fmla="*/ 1151080 w 1721798"/>
                <a:gd name="connsiteY116" fmla="*/ 450180 h 622300"/>
                <a:gd name="connsiteX117" fmla="*/ 1165384 w 1721798"/>
                <a:gd name="connsiteY117" fmla="*/ 420036 h 622300"/>
                <a:gd name="connsiteX118" fmla="*/ 1180466 w 1721798"/>
                <a:gd name="connsiteY118" fmla="*/ 393817 h 622300"/>
                <a:gd name="connsiteX119" fmla="*/ 1193932 w 1721798"/>
                <a:gd name="connsiteY119" fmla="*/ 372379 h 622300"/>
                <a:gd name="connsiteX120" fmla="*/ 1205064 w 1721798"/>
                <a:gd name="connsiteY120" fmla="*/ 356527 h 622300"/>
                <a:gd name="connsiteX121" fmla="*/ 1212186 w 1721798"/>
                <a:gd name="connsiteY121" fmla="*/ 345406 h 622300"/>
                <a:gd name="connsiteX122" fmla="*/ 1215358 w 1721798"/>
                <a:gd name="connsiteY122" fmla="*/ 341430 h 622300"/>
                <a:gd name="connsiteX123" fmla="*/ 1099050 w 1721798"/>
                <a:gd name="connsiteY123" fmla="*/ 340794 h 622300"/>
                <a:gd name="connsiteX124" fmla="*/ 414349 w 1721798"/>
                <a:gd name="connsiteY124" fmla="*/ 593737 h 622300"/>
                <a:gd name="connsiteX125" fmla="*/ 372299 w 1721798"/>
                <a:gd name="connsiteY125" fmla="*/ 610414 h 622300"/>
                <a:gd name="connsiteX126" fmla="*/ 360360 w 1721798"/>
                <a:gd name="connsiteY126" fmla="*/ 615144 h 622300"/>
                <a:gd name="connsiteX127" fmla="*/ 349258 w 1721798"/>
                <a:gd name="connsiteY127" fmla="*/ 619126 h 622300"/>
                <a:gd name="connsiteX128" fmla="*/ 340513 w 1721798"/>
                <a:gd name="connsiteY128" fmla="*/ 621491 h 622300"/>
                <a:gd name="connsiteX129" fmla="*/ 331769 w 1721798"/>
                <a:gd name="connsiteY129" fmla="*/ 622300 h 622300"/>
                <a:gd name="connsiteX130" fmla="*/ 325457 w 1721798"/>
                <a:gd name="connsiteY130" fmla="*/ 622300 h 622300"/>
                <a:gd name="connsiteX131" fmla="*/ 311161 w 1721798"/>
                <a:gd name="connsiteY131" fmla="*/ 619126 h 622300"/>
                <a:gd name="connsiteX132" fmla="*/ 295269 w 1721798"/>
                <a:gd name="connsiteY132" fmla="*/ 610414 h 622300"/>
                <a:gd name="connsiteX133" fmla="*/ 280213 w 1721798"/>
                <a:gd name="connsiteY133" fmla="*/ 598466 h 622300"/>
                <a:gd name="connsiteX134" fmla="*/ 263559 w 1721798"/>
                <a:gd name="connsiteY134" fmla="*/ 584215 h 622300"/>
                <a:gd name="connsiteX135" fmla="*/ 247667 w 1721798"/>
                <a:gd name="connsiteY135" fmla="*/ 566729 h 622300"/>
                <a:gd name="connsiteX136" fmla="*/ 232535 w 1721798"/>
                <a:gd name="connsiteY136" fmla="*/ 548495 h 622300"/>
                <a:gd name="connsiteX137" fmla="*/ 216718 w 1721798"/>
                <a:gd name="connsiteY137" fmla="*/ 528644 h 622300"/>
                <a:gd name="connsiteX138" fmla="*/ 202422 w 1721798"/>
                <a:gd name="connsiteY138" fmla="*/ 507237 h 622300"/>
                <a:gd name="connsiteX139" fmla="*/ 188126 w 1721798"/>
                <a:gd name="connsiteY139" fmla="*/ 487385 h 622300"/>
                <a:gd name="connsiteX140" fmla="*/ 175428 w 1721798"/>
                <a:gd name="connsiteY140" fmla="*/ 467534 h 622300"/>
                <a:gd name="connsiteX141" fmla="*/ 163489 w 1721798"/>
                <a:gd name="connsiteY141" fmla="*/ 447683 h 622300"/>
                <a:gd name="connsiteX142" fmla="*/ 153984 w 1721798"/>
                <a:gd name="connsiteY142" fmla="*/ 431005 h 622300"/>
                <a:gd name="connsiteX143" fmla="*/ 145239 w 1721798"/>
                <a:gd name="connsiteY143" fmla="*/ 415945 h 622300"/>
                <a:gd name="connsiteX144" fmla="*/ 138928 w 1721798"/>
                <a:gd name="connsiteY144" fmla="*/ 403997 h 622300"/>
                <a:gd name="connsiteX145" fmla="*/ 134137 w 1721798"/>
                <a:gd name="connsiteY145" fmla="*/ 395285 h 622300"/>
                <a:gd name="connsiteX146" fmla="*/ 132540 w 1721798"/>
                <a:gd name="connsiteY146" fmla="*/ 390556 h 622300"/>
                <a:gd name="connsiteX147" fmla="*/ 133377 w 1721798"/>
                <a:gd name="connsiteY147" fmla="*/ 384146 h 622300"/>
                <a:gd name="connsiteX148" fmla="*/ 137331 w 1721798"/>
                <a:gd name="connsiteY148" fmla="*/ 373069 h 622300"/>
                <a:gd name="connsiteX149" fmla="*/ 143642 w 1721798"/>
                <a:gd name="connsiteY149" fmla="*/ 361183 h 622300"/>
                <a:gd name="connsiteX150" fmla="*/ 151627 w 1721798"/>
                <a:gd name="connsiteY150" fmla="*/ 347679 h 622300"/>
                <a:gd name="connsiteX151" fmla="*/ 161892 w 1721798"/>
                <a:gd name="connsiteY151" fmla="*/ 334175 h 622300"/>
                <a:gd name="connsiteX152" fmla="*/ 170637 w 1721798"/>
                <a:gd name="connsiteY152" fmla="*/ 320671 h 622300"/>
                <a:gd name="connsiteX153" fmla="*/ 180218 w 1721798"/>
                <a:gd name="connsiteY153" fmla="*/ 311150 h 622300"/>
                <a:gd name="connsiteX154" fmla="*/ 187290 w 1721798"/>
                <a:gd name="connsiteY154" fmla="*/ 303994 h 622300"/>
                <a:gd name="connsiteX155" fmla="*/ 207973 w 1721798"/>
                <a:gd name="connsiteY155" fmla="*/ 288934 h 622300"/>
                <a:gd name="connsiteX156" fmla="*/ 228580 w 1721798"/>
                <a:gd name="connsiteY156" fmla="*/ 274621 h 622300"/>
                <a:gd name="connsiteX157" fmla="*/ 250024 w 1721798"/>
                <a:gd name="connsiteY157" fmla="*/ 260370 h 622300"/>
                <a:gd name="connsiteX158" fmla="*/ 269871 w 1721798"/>
                <a:gd name="connsiteY158" fmla="*/ 247675 h 622300"/>
                <a:gd name="connsiteX159" fmla="*/ 287360 w 1721798"/>
                <a:gd name="connsiteY159" fmla="*/ 238154 h 622300"/>
                <a:gd name="connsiteX160" fmla="*/ 300820 w 1721798"/>
                <a:gd name="connsiteY160" fmla="*/ 229380 h 622300"/>
                <a:gd name="connsiteX161" fmla="*/ 310325 w 1721798"/>
                <a:gd name="connsiteY161" fmla="*/ 223841 h 622300"/>
                <a:gd name="connsiteX162" fmla="*/ 313519 w 1721798"/>
                <a:gd name="connsiteY162" fmla="*/ 222223 h 622300"/>
                <a:gd name="connsiteX163" fmla="*/ 311161 w 1721798"/>
                <a:gd name="connsiteY163" fmla="*/ 221477 h 622300"/>
                <a:gd name="connsiteX164" fmla="*/ 304774 w 1721798"/>
                <a:gd name="connsiteY164" fmla="*/ 219859 h 622300"/>
                <a:gd name="connsiteX165" fmla="*/ 293672 w 1721798"/>
                <a:gd name="connsiteY165" fmla="*/ 216685 h 622300"/>
                <a:gd name="connsiteX166" fmla="*/ 277779 w 1721798"/>
                <a:gd name="connsiteY166" fmla="*/ 213511 h 622300"/>
                <a:gd name="connsiteX167" fmla="*/ 259529 w 1721798"/>
                <a:gd name="connsiteY167" fmla="*/ 210337 h 622300"/>
                <a:gd name="connsiteX168" fmla="*/ 238162 w 1721798"/>
                <a:gd name="connsiteY168" fmla="*/ 207973 h 622300"/>
                <a:gd name="connsiteX169" fmla="*/ 212688 w 1721798"/>
                <a:gd name="connsiteY169" fmla="*/ 206355 h 622300"/>
                <a:gd name="connsiteX170" fmla="*/ 185769 w 1721798"/>
                <a:gd name="connsiteY170" fmla="*/ 207973 h 622300"/>
                <a:gd name="connsiteX171" fmla="*/ 167519 w 1721798"/>
                <a:gd name="connsiteY171" fmla="*/ 209528 h 622300"/>
                <a:gd name="connsiteX172" fmla="*/ 145239 w 1721798"/>
                <a:gd name="connsiteY172" fmla="*/ 214320 h 622300"/>
                <a:gd name="connsiteX173" fmla="*/ 121438 w 1721798"/>
                <a:gd name="connsiteY173" fmla="*/ 218303 h 622300"/>
                <a:gd name="connsiteX174" fmla="*/ 97637 w 1721798"/>
                <a:gd name="connsiteY174" fmla="*/ 223841 h 622300"/>
                <a:gd name="connsiteX175" fmla="*/ 74597 w 1721798"/>
                <a:gd name="connsiteY175" fmla="*/ 229380 h 622300"/>
                <a:gd name="connsiteX176" fmla="*/ 57944 w 1721798"/>
                <a:gd name="connsiteY176" fmla="*/ 234172 h 622300"/>
                <a:gd name="connsiteX177" fmla="*/ 44484 w 1721798"/>
                <a:gd name="connsiteY177" fmla="*/ 238154 h 622300"/>
                <a:gd name="connsiteX178" fmla="*/ 40454 w 1721798"/>
                <a:gd name="connsiteY178" fmla="*/ 238901 h 622300"/>
                <a:gd name="connsiteX179" fmla="*/ 61898 w 1721798"/>
                <a:gd name="connsiteY179" fmla="*/ 186503 h 622300"/>
                <a:gd name="connsiteX180" fmla="*/ 110336 w 1721798"/>
                <a:gd name="connsiteY180" fmla="*/ 131741 h 622300"/>
                <a:gd name="connsiteX181" fmla="*/ 108739 w 1721798"/>
                <a:gd name="connsiteY181" fmla="*/ 130994 h 622300"/>
                <a:gd name="connsiteX182" fmla="*/ 102428 w 1721798"/>
                <a:gd name="connsiteY182" fmla="*/ 129376 h 622300"/>
                <a:gd name="connsiteX183" fmla="*/ 94444 w 1721798"/>
                <a:gd name="connsiteY183" fmla="*/ 126203 h 622300"/>
                <a:gd name="connsiteX184" fmla="*/ 84102 w 1721798"/>
                <a:gd name="connsiteY184" fmla="*/ 123029 h 622300"/>
                <a:gd name="connsiteX185" fmla="*/ 73000 w 1721798"/>
                <a:gd name="connsiteY185" fmla="*/ 119046 h 622300"/>
                <a:gd name="connsiteX186" fmla="*/ 63495 w 1721798"/>
                <a:gd name="connsiteY186" fmla="*/ 114317 h 622300"/>
                <a:gd name="connsiteX187" fmla="*/ 53990 w 1721798"/>
                <a:gd name="connsiteY187" fmla="*/ 109525 h 622300"/>
                <a:gd name="connsiteX188" fmla="*/ 47602 w 1721798"/>
                <a:gd name="connsiteY188" fmla="*/ 106351 h 622300"/>
                <a:gd name="connsiteX189" fmla="*/ 42051 w 1721798"/>
                <a:gd name="connsiteY189" fmla="*/ 101622 h 622300"/>
                <a:gd name="connsiteX190" fmla="*/ 34903 w 1721798"/>
                <a:gd name="connsiteY190" fmla="*/ 95274 h 622300"/>
                <a:gd name="connsiteX191" fmla="*/ 27755 w 1721798"/>
                <a:gd name="connsiteY191" fmla="*/ 88118 h 622300"/>
                <a:gd name="connsiteX192" fmla="*/ 19847 w 1721798"/>
                <a:gd name="connsiteY192" fmla="*/ 80961 h 622300"/>
                <a:gd name="connsiteX193" fmla="*/ 12699 w 1721798"/>
                <a:gd name="connsiteY193" fmla="*/ 72996 h 622300"/>
                <a:gd name="connsiteX194" fmla="*/ 6388 w 1721798"/>
                <a:gd name="connsiteY194" fmla="*/ 66648 h 622300"/>
                <a:gd name="connsiteX195" fmla="*/ 2358 w 1721798"/>
                <a:gd name="connsiteY195" fmla="*/ 61110 h 622300"/>
                <a:gd name="connsiteX196" fmla="*/ 0 w 1721798"/>
                <a:gd name="connsiteY196" fmla="*/ 57127 h 622300"/>
                <a:gd name="connsiteX197" fmla="*/ 761 w 1721798"/>
                <a:gd name="connsiteY197" fmla="*/ 55571 h 622300"/>
                <a:gd name="connsiteX198" fmla="*/ 158775 w 1721798"/>
                <a:gd name="connsiteY198" fmla="*/ 6348 h 622300"/>
                <a:gd name="connsiteX0" fmla="*/ 158775 w 1721798"/>
                <a:gd name="connsiteY0" fmla="*/ 6348 h 622300"/>
                <a:gd name="connsiteX1" fmla="*/ 253218 w 1721798"/>
                <a:gd name="connsiteY1" fmla="*/ 0 h 622300"/>
                <a:gd name="connsiteX2" fmla="*/ 330172 w 1721798"/>
                <a:gd name="connsiteY2" fmla="*/ 3174 h 622300"/>
                <a:gd name="connsiteX3" fmla="*/ 343707 w 1721798"/>
                <a:gd name="connsiteY3" fmla="*/ 3983 h 622300"/>
                <a:gd name="connsiteX4" fmla="*/ 349258 w 1721798"/>
                <a:gd name="connsiteY4" fmla="*/ 3983 h 622300"/>
                <a:gd name="connsiteX5" fmla="*/ 360360 w 1721798"/>
                <a:gd name="connsiteY5" fmla="*/ 5539 h 622300"/>
                <a:gd name="connsiteX6" fmla="*/ 372299 w 1721798"/>
                <a:gd name="connsiteY6" fmla="*/ 9521 h 622300"/>
                <a:gd name="connsiteX7" fmla="*/ 396860 w 1721798"/>
                <a:gd name="connsiteY7" fmla="*/ 20660 h 622300"/>
                <a:gd name="connsiteX8" fmla="*/ 419900 w 1721798"/>
                <a:gd name="connsiteY8" fmla="*/ 34102 h 622300"/>
                <a:gd name="connsiteX9" fmla="*/ 430242 w 1721798"/>
                <a:gd name="connsiteY9" fmla="*/ 41259 h 622300"/>
                <a:gd name="connsiteX10" fmla="*/ 436554 w 1721798"/>
                <a:gd name="connsiteY10" fmla="*/ 47606 h 622300"/>
                <a:gd name="connsiteX11" fmla="*/ 450011 w 1721798"/>
                <a:gd name="connsiteY11" fmla="*/ 96101 h 622300"/>
                <a:gd name="connsiteX12" fmla="*/ 454043 w 1721798"/>
                <a:gd name="connsiteY12" fmla="*/ 148419 h 622300"/>
                <a:gd name="connsiteX13" fmla="*/ 415946 w 1721798"/>
                <a:gd name="connsiteY13" fmla="*/ 329383 h 622300"/>
                <a:gd name="connsiteX14" fmla="*/ 1162051 w 1721798"/>
                <a:gd name="connsiteY14" fmla="*/ 80963 h 622300"/>
                <a:gd name="connsiteX15" fmla="*/ 1271735 w 1721798"/>
                <a:gd name="connsiteY15" fmla="*/ 88251 h 622300"/>
                <a:gd name="connsiteX16" fmla="*/ 1285261 w 1721798"/>
                <a:gd name="connsiteY16" fmla="*/ 91422 h 622300"/>
                <a:gd name="connsiteX17" fmla="*/ 1301121 w 1721798"/>
                <a:gd name="connsiteY17" fmla="*/ 93787 h 622300"/>
                <a:gd name="connsiteX18" fmla="*/ 1349539 w 1721798"/>
                <a:gd name="connsiteY18" fmla="*/ 103298 h 622300"/>
                <a:gd name="connsiteX19" fmla="*/ 1365399 w 1721798"/>
                <a:gd name="connsiteY19" fmla="*/ 106519 h 622300"/>
                <a:gd name="connsiteX20" fmla="*/ 1407472 w 1721798"/>
                <a:gd name="connsiteY20" fmla="*/ 116835 h 622300"/>
                <a:gd name="connsiteX21" fmla="*/ 1417766 w 1721798"/>
                <a:gd name="connsiteY21" fmla="*/ 119200 h 622300"/>
                <a:gd name="connsiteX22" fmla="*/ 1436020 w 1721798"/>
                <a:gd name="connsiteY22" fmla="*/ 126346 h 622300"/>
                <a:gd name="connsiteX23" fmla="*/ 1465406 w 1721798"/>
                <a:gd name="connsiteY23" fmla="*/ 141443 h 622300"/>
                <a:gd name="connsiteX24" fmla="*/ 1476538 w 1721798"/>
                <a:gd name="connsiteY24" fmla="*/ 148539 h 622300"/>
                <a:gd name="connsiteX25" fmla="*/ 1486054 w 1721798"/>
                <a:gd name="connsiteY25" fmla="*/ 157295 h 622300"/>
                <a:gd name="connsiteX26" fmla="*/ 1500358 w 1721798"/>
                <a:gd name="connsiteY26" fmla="*/ 172393 h 622300"/>
                <a:gd name="connsiteX27" fmla="*/ 1506702 w 1721798"/>
                <a:gd name="connsiteY27" fmla="*/ 178733 h 622300"/>
                <a:gd name="connsiteX28" fmla="*/ 1516996 w 1721798"/>
                <a:gd name="connsiteY28" fmla="*/ 193831 h 622300"/>
                <a:gd name="connsiteX29" fmla="*/ 1523340 w 1721798"/>
                <a:gd name="connsiteY29" fmla="*/ 208877 h 622300"/>
                <a:gd name="connsiteX30" fmla="*/ 1524178 w 1721798"/>
                <a:gd name="connsiteY30" fmla="*/ 227145 h 622300"/>
                <a:gd name="connsiteX31" fmla="*/ 1516996 w 1721798"/>
                <a:gd name="connsiteY31" fmla="*/ 247778 h 622300"/>
                <a:gd name="connsiteX32" fmla="*/ 1510652 w 1721798"/>
                <a:gd name="connsiteY32" fmla="*/ 258094 h 622300"/>
                <a:gd name="connsiteX33" fmla="*/ 1503530 w 1721798"/>
                <a:gd name="connsiteY33" fmla="*/ 269216 h 622300"/>
                <a:gd name="connsiteX34" fmla="*/ 1497186 w 1721798"/>
                <a:gd name="connsiteY34" fmla="*/ 280337 h 622300"/>
                <a:gd name="connsiteX35" fmla="*/ 1489226 w 1721798"/>
                <a:gd name="connsiteY35" fmla="*/ 291459 h 622300"/>
                <a:gd name="connsiteX36" fmla="*/ 1482882 w 1721798"/>
                <a:gd name="connsiteY36" fmla="*/ 300165 h 622300"/>
                <a:gd name="connsiteX37" fmla="*/ 1478932 w 1721798"/>
                <a:gd name="connsiteY37" fmla="*/ 308116 h 622300"/>
                <a:gd name="connsiteX38" fmla="*/ 1474922 w 1721798"/>
                <a:gd name="connsiteY38" fmla="*/ 312091 h 622300"/>
                <a:gd name="connsiteX39" fmla="*/ 1474144 w 1721798"/>
                <a:gd name="connsiteY39" fmla="*/ 314457 h 622300"/>
                <a:gd name="connsiteX40" fmla="*/ 1475760 w 1721798"/>
                <a:gd name="connsiteY40" fmla="*/ 314457 h 622300"/>
                <a:gd name="connsiteX41" fmla="*/ 1481266 w 1721798"/>
                <a:gd name="connsiteY41" fmla="*/ 312091 h 622300"/>
                <a:gd name="connsiteX42" fmla="*/ 1489226 w 1721798"/>
                <a:gd name="connsiteY42" fmla="*/ 311286 h 622300"/>
                <a:gd name="connsiteX43" fmla="*/ 1499520 w 1721798"/>
                <a:gd name="connsiteY43" fmla="*/ 309676 h 622300"/>
                <a:gd name="connsiteX44" fmla="*/ 1511430 w 1721798"/>
                <a:gd name="connsiteY44" fmla="*/ 308921 h 622300"/>
                <a:gd name="connsiteX45" fmla="*/ 1524178 w 1721798"/>
                <a:gd name="connsiteY45" fmla="*/ 307311 h 622300"/>
                <a:gd name="connsiteX46" fmla="*/ 1536865 w 1721798"/>
                <a:gd name="connsiteY46" fmla="*/ 307311 h 622300"/>
                <a:gd name="connsiteX47" fmla="*/ 1551169 w 1721798"/>
                <a:gd name="connsiteY47" fmla="*/ 307311 h 622300"/>
                <a:gd name="connsiteX48" fmla="*/ 1560685 w 1721798"/>
                <a:gd name="connsiteY48" fmla="*/ 308116 h 622300"/>
                <a:gd name="connsiteX49" fmla="*/ 1572595 w 1721798"/>
                <a:gd name="connsiteY49" fmla="*/ 309676 h 622300"/>
                <a:gd name="connsiteX50" fmla="*/ 1585283 w 1721798"/>
                <a:gd name="connsiteY50" fmla="*/ 311286 h 622300"/>
                <a:gd name="connsiteX51" fmla="*/ 1599587 w 1721798"/>
                <a:gd name="connsiteY51" fmla="*/ 315262 h 622300"/>
                <a:gd name="connsiteX52" fmla="*/ 1613053 w 1721798"/>
                <a:gd name="connsiteY52" fmla="*/ 318432 h 622300"/>
                <a:gd name="connsiteX53" fmla="*/ 1627357 w 1721798"/>
                <a:gd name="connsiteY53" fmla="*/ 322408 h 622300"/>
                <a:gd name="connsiteX54" fmla="*/ 1641601 w 1721798"/>
                <a:gd name="connsiteY54" fmla="*/ 327138 h 622300"/>
                <a:gd name="connsiteX55" fmla="*/ 1655905 w 1721798"/>
                <a:gd name="connsiteY55" fmla="*/ 330309 h 622300"/>
                <a:gd name="connsiteX56" fmla="*/ 1668593 w 1721798"/>
                <a:gd name="connsiteY56" fmla="*/ 335089 h 622300"/>
                <a:gd name="connsiteX57" fmla="*/ 1681340 w 1721798"/>
                <a:gd name="connsiteY57" fmla="*/ 339065 h 622300"/>
                <a:gd name="connsiteX58" fmla="*/ 1692412 w 1721798"/>
                <a:gd name="connsiteY58" fmla="*/ 343846 h 622300"/>
                <a:gd name="connsiteX59" fmla="*/ 1702766 w 1721798"/>
                <a:gd name="connsiteY59" fmla="*/ 346211 h 622300"/>
                <a:gd name="connsiteX60" fmla="*/ 1710666 w 1721798"/>
                <a:gd name="connsiteY60" fmla="*/ 348576 h 622300"/>
                <a:gd name="connsiteX61" fmla="*/ 1716232 w 1721798"/>
                <a:gd name="connsiteY61" fmla="*/ 351747 h 622300"/>
                <a:gd name="connsiteX62" fmla="*/ 1721020 w 1721798"/>
                <a:gd name="connsiteY62" fmla="*/ 352552 h 622300"/>
                <a:gd name="connsiteX63" fmla="*/ 1721798 w 1721798"/>
                <a:gd name="connsiteY63" fmla="*/ 353357 h 622300"/>
                <a:gd name="connsiteX64" fmla="*/ 1596415 w 1721798"/>
                <a:gd name="connsiteY64" fmla="*/ 408914 h 622300"/>
                <a:gd name="connsiteX65" fmla="*/ 1697200 w 1721798"/>
                <a:gd name="connsiteY65" fmla="*/ 506543 h 622300"/>
                <a:gd name="connsiteX66" fmla="*/ 1695584 w 1721798"/>
                <a:gd name="connsiteY66" fmla="*/ 506543 h 622300"/>
                <a:gd name="connsiteX67" fmla="*/ 1690018 w 1721798"/>
                <a:gd name="connsiteY67" fmla="*/ 504932 h 622300"/>
                <a:gd name="connsiteX68" fmla="*/ 1682118 w 1721798"/>
                <a:gd name="connsiteY68" fmla="*/ 503372 h 622300"/>
                <a:gd name="connsiteX69" fmla="*/ 1671765 w 1721798"/>
                <a:gd name="connsiteY69" fmla="*/ 501762 h 622300"/>
                <a:gd name="connsiteX70" fmla="*/ 1659915 w 1721798"/>
                <a:gd name="connsiteY70" fmla="*/ 498592 h 622300"/>
                <a:gd name="connsiteX71" fmla="*/ 1644833 w 1721798"/>
                <a:gd name="connsiteY71" fmla="*/ 496226 h 622300"/>
                <a:gd name="connsiteX72" fmla="*/ 1630529 w 1721798"/>
                <a:gd name="connsiteY72" fmla="*/ 493056 h 622300"/>
                <a:gd name="connsiteX73" fmla="*/ 1614669 w 1721798"/>
                <a:gd name="connsiteY73" fmla="*/ 490691 h 622300"/>
                <a:gd name="connsiteX74" fmla="*/ 1599587 w 1721798"/>
                <a:gd name="connsiteY74" fmla="*/ 488275 h 622300"/>
                <a:gd name="connsiteX75" fmla="*/ 1583667 w 1721798"/>
                <a:gd name="connsiteY75" fmla="*/ 485105 h 622300"/>
                <a:gd name="connsiteX76" fmla="*/ 1569423 w 1721798"/>
                <a:gd name="connsiteY76" fmla="*/ 482740 h 622300"/>
                <a:gd name="connsiteX77" fmla="*/ 1555119 w 1721798"/>
                <a:gd name="connsiteY77" fmla="*/ 480374 h 622300"/>
                <a:gd name="connsiteX78" fmla="*/ 1543209 w 1721798"/>
                <a:gd name="connsiteY78" fmla="*/ 478764 h 622300"/>
                <a:gd name="connsiteX79" fmla="*/ 1533693 w 1721798"/>
                <a:gd name="connsiteY79" fmla="*/ 477959 h 622300"/>
                <a:gd name="connsiteX80" fmla="*/ 1525734 w 1721798"/>
                <a:gd name="connsiteY80" fmla="*/ 477154 h 622300"/>
                <a:gd name="connsiteX81" fmla="*/ 1521784 w 1721798"/>
                <a:gd name="connsiteY81" fmla="*/ 477154 h 622300"/>
                <a:gd name="connsiteX82" fmla="*/ 1512268 w 1721798"/>
                <a:gd name="connsiteY82" fmla="*/ 477959 h 622300"/>
                <a:gd name="connsiteX83" fmla="*/ 1497964 w 1721798"/>
                <a:gd name="connsiteY83" fmla="*/ 479569 h 622300"/>
                <a:gd name="connsiteX84" fmla="*/ 1479710 w 1721798"/>
                <a:gd name="connsiteY84" fmla="*/ 481129 h 622300"/>
                <a:gd name="connsiteX85" fmla="*/ 1459062 w 1721798"/>
                <a:gd name="connsiteY85" fmla="*/ 484300 h 622300"/>
                <a:gd name="connsiteX86" fmla="*/ 1437636 w 1721798"/>
                <a:gd name="connsiteY86" fmla="*/ 488275 h 622300"/>
                <a:gd name="connsiteX87" fmla="*/ 1416210 w 1721798"/>
                <a:gd name="connsiteY87" fmla="*/ 493056 h 622300"/>
                <a:gd name="connsiteX88" fmla="*/ 1397956 w 1721798"/>
                <a:gd name="connsiteY88" fmla="*/ 498592 h 622300"/>
                <a:gd name="connsiteX89" fmla="*/ 1383653 w 1721798"/>
                <a:gd name="connsiteY89" fmla="*/ 506543 h 622300"/>
                <a:gd name="connsiteX90" fmla="*/ 1370965 w 1721798"/>
                <a:gd name="connsiteY90" fmla="*/ 514494 h 622300"/>
                <a:gd name="connsiteX91" fmla="*/ 1357439 w 1721798"/>
                <a:gd name="connsiteY91" fmla="*/ 521640 h 622300"/>
                <a:gd name="connsiteX92" fmla="*/ 1344751 w 1721798"/>
                <a:gd name="connsiteY92" fmla="*/ 529541 h 622300"/>
                <a:gd name="connsiteX93" fmla="*/ 1332063 w 1721798"/>
                <a:gd name="connsiteY93" fmla="*/ 537492 h 622300"/>
                <a:gd name="connsiteX94" fmla="*/ 1318597 w 1721798"/>
                <a:gd name="connsiteY94" fmla="*/ 544638 h 622300"/>
                <a:gd name="connsiteX95" fmla="*/ 1305071 w 1721798"/>
                <a:gd name="connsiteY95" fmla="*/ 551784 h 622300"/>
                <a:gd name="connsiteX96" fmla="*/ 1290767 w 1721798"/>
                <a:gd name="connsiteY96" fmla="*/ 559735 h 622300"/>
                <a:gd name="connsiteX97" fmla="*/ 1277301 w 1721798"/>
                <a:gd name="connsiteY97" fmla="*/ 567686 h 622300"/>
                <a:gd name="connsiteX98" fmla="*/ 1267785 w 1721798"/>
                <a:gd name="connsiteY98" fmla="*/ 571611 h 622300"/>
                <a:gd name="connsiteX99" fmla="*/ 1256653 w 1721798"/>
                <a:gd name="connsiteY99" fmla="*/ 575587 h 622300"/>
                <a:gd name="connsiteX100" fmla="*/ 1242350 w 1721798"/>
                <a:gd name="connsiteY100" fmla="*/ 579563 h 622300"/>
                <a:gd name="connsiteX101" fmla="*/ 1227268 w 1721798"/>
                <a:gd name="connsiteY101" fmla="*/ 581928 h 622300"/>
                <a:gd name="connsiteX102" fmla="*/ 1209852 w 1721798"/>
                <a:gd name="connsiteY102" fmla="*/ 583538 h 622300"/>
                <a:gd name="connsiteX103" fmla="*/ 1191598 w 1721798"/>
                <a:gd name="connsiteY103" fmla="*/ 583538 h 622300"/>
                <a:gd name="connsiteX104" fmla="*/ 1170950 w 1721798"/>
                <a:gd name="connsiteY104" fmla="*/ 581928 h 622300"/>
                <a:gd name="connsiteX105" fmla="*/ 1151080 w 1721798"/>
                <a:gd name="connsiteY105" fmla="*/ 578003 h 622300"/>
                <a:gd name="connsiteX106" fmla="*/ 1143958 w 1721798"/>
                <a:gd name="connsiteY106" fmla="*/ 574782 h 622300"/>
                <a:gd name="connsiteX107" fmla="*/ 1138392 w 1721798"/>
                <a:gd name="connsiteY107" fmla="*/ 568441 h 622300"/>
                <a:gd name="connsiteX108" fmla="*/ 1132826 w 1721798"/>
                <a:gd name="connsiteY108" fmla="*/ 559735 h 622300"/>
                <a:gd name="connsiteX109" fmla="*/ 1128876 w 1721798"/>
                <a:gd name="connsiteY109" fmla="*/ 550224 h 622300"/>
                <a:gd name="connsiteX110" fmla="*/ 1126482 w 1721798"/>
                <a:gd name="connsiteY110" fmla="*/ 539857 h 622300"/>
                <a:gd name="connsiteX111" fmla="*/ 1124926 w 1721798"/>
                <a:gd name="connsiteY111" fmla="*/ 531151 h 622300"/>
                <a:gd name="connsiteX112" fmla="*/ 1123310 w 1721798"/>
                <a:gd name="connsiteY112" fmla="*/ 522395 h 622300"/>
                <a:gd name="connsiteX113" fmla="*/ 1124926 w 1721798"/>
                <a:gd name="connsiteY113" fmla="*/ 516859 h 622300"/>
                <a:gd name="connsiteX114" fmla="*/ 1136776 w 1721798"/>
                <a:gd name="connsiteY114" fmla="*/ 482740 h 622300"/>
                <a:gd name="connsiteX115" fmla="*/ 1151080 w 1721798"/>
                <a:gd name="connsiteY115" fmla="*/ 450180 h 622300"/>
                <a:gd name="connsiteX116" fmla="*/ 1165384 w 1721798"/>
                <a:gd name="connsiteY116" fmla="*/ 420036 h 622300"/>
                <a:gd name="connsiteX117" fmla="*/ 1180466 w 1721798"/>
                <a:gd name="connsiteY117" fmla="*/ 393817 h 622300"/>
                <a:gd name="connsiteX118" fmla="*/ 1193932 w 1721798"/>
                <a:gd name="connsiteY118" fmla="*/ 372379 h 622300"/>
                <a:gd name="connsiteX119" fmla="*/ 1205064 w 1721798"/>
                <a:gd name="connsiteY119" fmla="*/ 356527 h 622300"/>
                <a:gd name="connsiteX120" fmla="*/ 1212186 w 1721798"/>
                <a:gd name="connsiteY120" fmla="*/ 345406 h 622300"/>
                <a:gd name="connsiteX121" fmla="*/ 1215358 w 1721798"/>
                <a:gd name="connsiteY121" fmla="*/ 341430 h 622300"/>
                <a:gd name="connsiteX122" fmla="*/ 1099050 w 1721798"/>
                <a:gd name="connsiteY122" fmla="*/ 340794 h 622300"/>
                <a:gd name="connsiteX123" fmla="*/ 414349 w 1721798"/>
                <a:gd name="connsiteY123" fmla="*/ 593737 h 622300"/>
                <a:gd name="connsiteX124" fmla="*/ 372299 w 1721798"/>
                <a:gd name="connsiteY124" fmla="*/ 610414 h 622300"/>
                <a:gd name="connsiteX125" fmla="*/ 360360 w 1721798"/>
                <a:gd name="connsiteY125" fmla="*/ 615144 h 622300"/>
                <a:gd name="connsiteX126" fmla="*/ 349258 w 1721798"/>
                <a:gd name="connsiteY126" fmla="*/ 619126 h 622300"/>
                <a:gd name="connsiteX127" fmla="*/ 340513 w 1721798"/>
                <a:gd name="connsiteY127" fmla="*/ 621491 h 622300"/>
                <a:gd name="connsiteX128" fmla="*/ 331769 w 1721798"/>
                <a:gd name="connsiteY128" fmla="*/ 622300 h 622300"/>
                <a:gd name="connsiteX129" fmla="*/ 325457 w 1721798"/>
                <a:gd name="connsiteY129" fmla="*/ 622300 h 622300"/>
                <a:gd name="connsiteX130" fmla="*/ 311161 w 1721798"/>
                <a:gd name="connsiteY130" fmla="*/ 619126 h 622300"/>
                <a:gd name="connsiteX131" fmla="*/ 295269 w 1721798"/>
                <a:gd name="connsiteY131" fmla="*/ 610414 h 622300"/>
                <a:gd name="connsiteX132" fmla="*/ 280213 w 1721798"/>
                <a:gd name="connsiteY132" fmla="*/ 598466 h 622300"/>
                <a:gd name="connsiteX133" fmla="*/ 263559 w 1721798"/>
                <a:gd name="connsiteY133" fmla="*/ 584215 h 622300"/>
                <a:gd name="connsiteX134" fmla="*/ 247667 w 1721798"/>
                <a:gd name="connsiteY134" fmla="*/ 566729 h 622300"/>
                <a:gd name="connsiteX135" fmla="*/ 232535 w 1721798"/>
                <a:gd name="connsiteY135" fmla="*/ 548495 h 622300"/>
                <a:gd name="connsiteX136" fmla="*/ 216718 w 1721798"/>
                <a:gd name="connsiteY136" fmla="*/ 528644 h 622300"/>
                <a:gd name="connsiteX137" fmla="*/ 202422 w 1721798"/>
                <a:gd name="connsiteY137" fmla="*/ 507237 h 622300"/>
                <a:gd name="connsiteX138" fmla="*/ 188126 w 1721798"/>
                <a:gd name="connsiteY138" fmla="*/ 487385 h 622300"/>
                <a:gd name="connsiteX139" fmla="*/ 175428 w 1721798"/>
                <a:gd name="connsiteY139" fmla="*/ 467534 h 622300"/>
                <a:gd name="connsiteX140" fmla="*/ 163489 w 1721798"/>
                <a:gd name="connsiteY140" fmla="*/ 447683 h 622300"/>
                <a:gd name="connsiteX141" fmla="*/ 153984 w 1721798"/>
                <a:gd name="connsiteY141" fmla="*/ 431005 h 622300"/>
                <a:gd name="connsiteX142" fmla="*/ 145239 w 1721798"/>
                <a:gd name="connsiteY142" fmla="*/ 415945 h 622300"/>
                <a:gd name="connsiteX143" fmla="*/ 138928 w 1721798"/>
                <a:gd name="connsiteY143" fmla="*/ 403997 h 622300"/>
                <a:gd name="connsiteX144" fmla="*/ 134137 w 1721798"/>
                <a:gd name="connsiteY144" fmla="*/ 395285 h 622300"/>
                <a:gd name="connsiteX145" fmla="*/ 132540 w 1721798"/>
                <a:gd name="connsiteY145" fmla="*/ 390556 h 622300"/>
                <a:gd name="connsiteX146" fmla="*/ 133377 w 1721798"/>
                <a:gd name="connsiteY146" fmla="*/ 384146 h 622300"/>
                <a:gd name="connsiteX147" fmla="*/ 137331 w 1721798"/>
                <a:gd name="connsiteY147" fmla="*/ 373069 h 622300"/>
                <a:gd name="connsiteX148" fmla="*/ 143642 w 1721798"/>
                <a:gd name="connsiteY148" fmla="*/ 361183 h 622300"/>
                <a:gd name="connsiteX149" fmla="*/ 151627 w 1721798"/>
                <a:gd name="connsiteY149" fmla="*/ 347679 h 622300"/>
                <a:gd name="connsiteX150" fmla="*/ 161892 w 1721798"/>
                <a:gd name="connsiteY150" fmla="*/ 334175 h 622300"/>
                <a:gd name="connsiteX151" fmla="*/ 170637 w 1721798"/>
                <a:gd name="connsiteY151" fmla="*/ 320671 h 622300"/>
                <a:gd name="connsiteX152" fmla="*/ 180218 w 1721798"/>
                <a:gd name="connsiteY152" fmla="*/ 311150 h 622300"/>
                <a:gd name="connsiteX153" fmla="*/ 187290 w 1721798"/>
                <a:gd name="connsiteY153" fmla="*/ 303994 h 622300"/>
                <a:gd name="connsiteX154" fmla="*/ 207973 w 1721798"/>
                <a:gd name="connsiteY154" fmla="*/ 288934 h 622300"/>
                <a:gd name="connsiteX155" fmla="*/ 228580 w 1721798"/>
                <a:gd name="connsiteY155" fmla="*/ 274621 h 622300"/>
                <a:gd name="connsiteX156" fmla="*/ 250024 w 1721798"/>
                <a:gd name="connsiteY156" fmla="*/ 260370 h 622300"/>
                <a:gd name="connsiteX157" fmla="*/ 269871 w 1721798"/>
                <a:gd name="connsiteY157" fmla="*/ 247675 h 622300"/>
                <a:gd name="connsiteX158" fmla="*/ 287360 w 1721798"/>
                <a:gd name="connsiteY158" fmla="*/ 238154 h 622300"/>
                <a:gd name="connsiteX159" fmla="*/ 300820 w 1721798"/>
                <a:gd name="connsiteY159" fmla="*/ 229380 h 622300"/>
                <a:gd name="connsiteX160" fmla="*/ 310325 w 1721798"/>
                <a:gd name="connsiteY160" fmla="*/ 223841 h 622300"/>
                <a:gd name="connsiteX161" fmla="*/ 313519 w 1721798"/>
                <a:gd name="connsiteY161" fmla="*/ 222223 h 622300"/>
                <a:gd name="connsiteX162" fmla="*/ 311161 w 1721798"/>
                <a:gd name="connsiteY162" fmla="*/ 221477 h 622300"/>
                <a:gd name="connsiteX163" fmla="*/ 304774 w 1721798"/>
                <a:gd name="connsiteY163" fmla="*/ 219859 h 622300"/>
                <a:gd name="connsiteX164" fmla="*/ 293672 w 1721798"/>
                <a:gd name="connsiteY164" fmla="*/ 216685 h 622300"/>
                <a:gd name="connsiteX165" fmla="*/ 277779 w 1721798"/>
                <a:gd name="connsiteY165" fmla="*/ 213511 h 622300"/>
                <a:gd name="connsiteX166" fmla="*/ 259529 w 1721798"/>
                <a:gd name="connsiteY166" fmla="*/ 210337 h 622300"/>
                <a:gd name="connsiteX167" fmla="*/ 238162 w 1721798"/>
                <a:gd name="connsiteY167" fmla="*/ 207973 h 622300"/>
                <a:gd name="connsiteX168" fmla="*/ 212688 w 1721798"/>
                <a:gd name="connsiteY168" fmla="*/ 206355 h 622300"/>
                <a:gd name="connsiteX169" fmla="*/ 185769 w 1721798"/>
                <a:gd name="connsiteY169" fmla="*/ 207973 h 622300"/>
                <a:gd name="connsiteX170" fmla="*/ 167519 w 1721798"/>
                <a:gd name="connsiteY170" fmla="*/ 209528 h 622300"/>
                <a:gd name="connsiteX171" fmla="*/ 145239 w 1721798"/>
                <a:gd name="connsiteY171" fmla="*/ 214320 h 622300"/>
                <a:gd name="connsiteX172" fmla="*/ 121438 w 1721798"/>
                <a:gd name="connsiteY172" fmla="*/ 218303 h 622300"/>
                <a:gd name="connsiteX173" fmla="*/ 97637 w 1721798"/>
                <a:gd name="connsiteY173" fmla="*/ 223841 h 622300"/>
                <a:gd name="connsiteX174" fmla="*/ 74597 w 1721798"/>
                <a:gd name="connsiteY174" fmla="*/ 229380 h 622300"/>
                <a:gd name="connsiteX175" fmla="*/ 57944 w 1721798"/>
                <a:gd name="connsiteY175" fmla="*/ 234172 h 622300"/>
                <a:gd name="connsiteX176" fmla="*/ 44484 w 1721798"/>
                <a:gd name="connsiteY176" fmla="*/ 238154 h 622300"/>
                <a:gd name="connsiteX177" fmla="*/ 40454 w 1721798"/>
                <a:gd name="connsiteY177" fmla="*/ 238901 h 622300"/>
                <a:gd name="connsiteX178" fmla="*/ 61898 w 1721798"/>
                <a:gd name="connsiteY178" fmla="*/ 186503 h 622300"/>
                <a:gd name="connsiteX179" fmla="*/ 110336 w 1721798"/>
                <a:gd name="connsiteY179" fmla="*/ 131741 h 622300"/>
                <a:gd name="connsiteX180" fmla="*/ 108739 w 1721798"/>
                <a:gd name="connsiteY180" fmla="*/ 130994 h 622300"/>
                <a:gd name="connsiteX181" fmla="*/ 102428 w 1721798"/>
                <a:gd name="connsiteY181" fmla="*/ 129376 h 622300"/>
                <a:gd name="connsiteX182" fmla="*/ 94444 w 1721798"/>
                <a:gd name="connsiteY182" fmla="*/ 126203 h 622300"/>
                <a:gd name="connsiteX183" fmla="*/ 84102 w 1721798"/>
                <a:gd name="connsiteY183" fmla="*/ 123029 h 622300"/>
                <a:gd name="connsiteX184" fmla="*/ 73000 w 1721798"/>
                <a:gd name="connsiteY184" fmla="*/ 119046 h 622300"/>
                <a:gd name="connsiteX185" fmla="*/ 63495 w 1721798"/>
                <a:gd name="connsiteY185" fmla="*/ 114317 h 622300"/>
                <a:gd name="connsiteX186" fmla="*/ 53990 w 1721798"/>
                <a:gd name="connsiteY186" fmla="*/ 109525 h 622300"/>
                <a:gd name="connsiteX187" fmla="*/ 47602 w 1721798"/>
                <a:gd name="connsiteY187" fmla="*/ 106351 h 622300"/>
                <a:gd name="connsiteX188" fmla="*/ 42051 w 1721798"/>
                <a:gd name="connsiteY188" fmla="*/ 101622 h 622300"/>
                <a:gd name="connsiteX189" fmla="*/ 34903 w 1721798"/>
                <a:gd name="connsiteY189" fmla="*/ 95274 h 622300"/>
                <a:gd name="connsiteX190" fmla="*/ 27755 w 1721798"/>
                <a:gd name="connsiteY190" fmla="*/ 88118 h 622300"/>
                <a:gd name="connsiteX191" fmla="*/ 19847 w 1721798"/>
                <a:gd name="connsiteY191" fmla="*/ 80961 h 622300"/>
                <a:gd name="connsiteX192" fmla="*/ 12699 w 1721798"/>
                <a:gd name="connsiteY192" fmla="*/ 72996 h 622300"/>
                <a:gd name="connsiteX193" fmla="*/ 6388 w 1721798"/>
                <a:gd name="connsiteY193" fmla="*/ 66648 h 622300"/>
                <a:gd name="connsiteX194" fmla="*/ 2358 w 1721798"/>
                <a:gd name="connsiteY194" fmla="*/ 61110 h 622300"/>
                <a:gd name="connsiteX195" fmla="*/ 0 w 1721798"/>
                <a:gd name="connsiteY195" fmla="*/ 57127 h 622300"/>
                <a:gd name="connsiteX196" fmla="*/ 761 w 1721798"/>
                <a:gd name="connsiteY196" fmla="*/ 55571 h 622300"/>
                <a:gd name="connsiteX197" fmla="*/ 158775 w 1721798"/>
                <a:gd name="connsiteY197" fmla="*/ 6348 h 622300"/>
                <a:gd name="connsiteX0" fmla="*/ 158775 w 1721798"/>
                <a:gd name="connsiteY0" fmla="*/ 6348 h 622300"/>
                <a:gd name="connsiteX1" fmla="*/ 253218 w 1721798"/>
                <a:gd name="connsiteY1" fmla="*/ 0 h 622300"/>
                <a:gd name="connsiteX2" fmla="*/ 330172 w 1721798"/>
                <a:gd name="connsiteY2" fmla="*/ 3174 h 622300"/>
                <a:gd name="connsiteX3" fmla="*/ 349258 w 1721798"/>
                <a:gd name="connsiteY3" fmla="*/ 3983 h 622300"/>
                <a:gd name="connsiteX4" fmla="*/ 360360 w 1721798"/>
                <a:gd name="connsiteY4" fmla="*/ 5539 h 622300"/>
                <a:gd name="connsiteX5" fmla="*/ 372299 w 1721798"/>
                <a:gd name="connsiteY5" fmla="*/ 9521 h 622300"/>
                <a:gd name="connsiteX6" fmla="*/ 396860 w 1721798"/>
                <a:gd name="connsiteY6" fmla="*/ 20660 h 622300"/>
                <a:gd name="connsiteX7" fmla="*/ 419900 w 1721798"/>
                <a:gd name="connsiteY7" fmla="*/ 34102 h 622300"/>
                <a:gd name="connsiteX8" fmla="*/ 430242 w 1721798"/>
                <a:gd name="connsiteY8" fmla="*/ 41259 h 622300"/>
                <a:gd name="connsiteX9" fmla="*/ 436554 w 1721798"/>
                <a:gd name="connsiteY9" fmla="*/ 47606 h 622300"/>
                <a:gd name="connsiteX10" fmla="*/ 450011 w 1721798"/>
                <a:gd name="connsiteY10" fmla="*/ 96101 h 622300"/>
                <a:gd name="connsiteX11" fmla="*/ 454043 w 1721798"/>
                <a:gd name="connsiteY11" fmla="*/ 148419 h 622300"/>
                <a:gd name="connsiteX12" fmla="*/ 415946 w 1721798"/>
                <a:gd name="connsiteY12" fmla="*/ 329383 h 622300"/>
                <a:gd name="connsiteX13" fmla="*/ 1162051 w 1721798"/>
                <a:gd name="connsiteY13" fmla="*/ 80963 h 622300"/>
                <a:gd name="connsiteX14" fmla="*/ 1271735 w 1721798"/>
                <a:gd name="connsiteY14" fmla="*/ 88251 h 622300"/>
                <a:gd name="connsiteX15" fmla="*/ 1285261 w 1721798"/>
                <a:gd name="connsiteY15" fmla="*/ 91422 h 622300"/>
                <a:gd name="connsiteX16" fmla="*/ 1301121 w 1721798"/>
                <a:gd name="connsiteY16" fmla="*/ 93787 h 622300"/>
                <a:gd name="connsiteX17" fmla="*/ 1349539 w 1721798"/>
                <a:gd name="connsiteY17" fmla="*/ 103298 h 622300"/>
                <a:gd name="connsiteX18" fmla="*/ 1365399 w 1721798"/>
                <a:gd name="connsiteY18" fmla="*/ 106519 h 622300"/>
                <a:gd name="connsiteX19" fmla="*/ 1407472 w 1721798"/>
                <a:gd name="connsiteY19" fmla="*/ 116835 h 622300"/>
                <a:gd name="connsiteX20" fmla="*/ 1417766 w 1721798"/>
                <a:gd name="connsiteY20" fmla="*/ 119200 h 622300"/>
                <a:gd name="connsiteX21" fmla="*/ 1436020 w 1721798"/>
                <a:gd name="connsiteY21" fmla="*/ 126346 h 622300"/>
                <a:gd name="connsiteX22" fmla="*/ 1465406 w 1721798"/>
                <a:gd name="connsiteY22" fmla="*/ 141443 h 622300"/>
                <a:gd name="connsiteX23" fmla="*/ 1476538 w 1721798"/>
                <a:gd name="connsiteY23" fmla="*/ 148539 h 622300"/>
                <a:gd name="connsiteX24" fmla="*/ 1486054 w 1721798"/>
                <a:gd name="connsiteY24" fmla="*/ 157295 h 622300"/>
                <a:gd name="connsiteX25" fmla="*/ 1500358 w 1721798"/>
                <a:gd name="connsiteY25" fmla="*/ 172393 h 622300"/>
                <a:gd name="connsiteX26" fmla="*/ 1506702 w 1721798"/>
                <a:gd name="connsiteY26" fmla="*/ 178733 h 622300"/>
                <a:gd name="connsiteX27" fmla="*/ 1516996 w 1721798"/>
                <a:gd name="connsiteY27" fmla="*/ 193831 h 622300"/>
                <a:gd name="connsiteX28" fmla="*/ 1523340 w 1721798"/>
                <a:gd name="connsiteY28" fmla="*/ 208877 h 622300"/>
                <a:gd name="connsiteX29" fmla="*/ 1524178 w 1721798"/>
                <a:gd name="connsiteY29" fmla="*/ 227145 h 622300"/>
                <a:gd name="connsiteX30" fmla="*/ 1516996 w 1721798"/>
                <a:gd name="connsiteY30" fmla="*/ 247778 h 622300"/>
                <a:gd name="connsiteX31" fmla="*/ 1510652 w 1721798"/>
                <a:gd name="connsiteY31" fmla="*/ 258094 h 622300"/>
                <a:gd name="connsiteX32" fmla="*/ 1503530 w 1721798"/>
                <a:gd name="connsiteY32" fmla="*/ 269216 h 622300"/>
                <a:gd name="connsiteX33" fmla="*/ 1497186 w 1721798"/>
                <a:gd name="connsiteY33" fmla="*/ 280337 h 622300"/>
                <a:gd name="connsiteX34" fmla="*/ 1489226 w 1721798"/>
                <a:gd name="connsiteY34" fmla="*/ 291459 h 622300"/>
                <a:gd name="connsiteX35" fmla="*/ 1482882 w 1721798"/>
                <a:gd name="connsiteY35" fmla="*/ 300165 h 622300"/>
                <a:gd name="connsiteX36" fmla="*/ 1478932 w 1721798"/>
                <a:gd name="connsiteY36" fmla="*/ 308116 h 622300"/>
                <a:gd name="connsiteX37" fmla="*/ 1474922 w 1721798"/>
                <a:gd name="connsiteY37" fmla="*/ 312091 h 622300"/>
                <a:gd name="connsiteX38" fmla="*/ 1474144 w 1721798"/>
                <a:gd name="connsiteY38" fmla="*/ 314457 h 622300"/>
                <a:gd name="connsiteX39" fmla="*/ 1475760 w 1721798"/>
                <a:gd name="connsiteY39" fmla="*/ 314457 h 622300"/>
                <a:gd name="connsiteX40" fmla="*/ 1481266 w 1721798"/>
                <a:gd name="connsiteY40" fmla="*/ 312091 h 622300"/>
                <a:gd name="connsiteX41" fmla="*/ 1489226 w 1721798"/>
                <a:gd name="connsiteY41" fmla="*/ 311286 h 622300"/>
                <a:gd name="connsiteX42" fmla="*/ 1499520 w 1721798"/>
                <a:gd name="connsiteY42" fmla="*/ 309676 h 622300"/>
                <a:gd name="connsiteX43" fmla="*/ 1511430 w 1721798"/>
                <a:gd name="connsiteY43" fmla="*/ 308921 h 622300"/>
                <a:gd name="connsiteX44" fmla="*/ 1524178 w 1721798"/>
                <a:gd name="connsiteY44" fmla="*/ 307311 h 622300"/>
                <a:gd name="connsiteX45" fmla="*/ 1536865 w 1721798"/>
                <a:gd name="connsiteY45" fmla="*/ 307311 h 622300"/>
                <a:gd name="connsiteX46" fmla="*/ 1551169 w 1721798"/>
                <a:gd name="connsiteY46" fmla="*/ 307311 h 622300"/>
                <a:gd name="connsiteX47" fmla="*/ 1560685 w 1721798"/>
                <a:gd name="connsiteY47" fmla="*/ 308116 h 622300"/>
                <a:gd name="connsiteX48" fmla="*/ 1572595 w 1721798"/>
                <a:gd name="connsiteY48" fmla="*/ 309676 h 622300"/>
                <a:gd name="connsiteX49" fmla="*/ 1585283 w 1721798"/>
                <a:gd name="connsiteY49" fmla="*/ 311286 h 622300"/>
                <a:gd name="connsiteX50" fmla="*/ 1599587 w 1721798"/>
                <a:gd name="connsiteY50" fmla="*/ 315262 h 622300"/>
                <a:gd name="connsiteX51" fmla="*/ 1613053 w 1721798"/>
                <a:gd name="connsiteY51" fmla="*/ 318432 h 622300"/>
                <a:gd name="connsiteX52" fmla="*/ 1627357 w 1721798"/>
                <a:gd name="connsiteY52" fmla="*/ 322408 h 622300"/>
                <a:gd name="connsiteX53" fmla="*/ 1641601 w 1721798"/>
                <a:gd name="connsiteY53" fmla="*/ 327138 h 622300"/>
                <a:gd name="connsiteX54" fmla="*/ 1655905 w 1721798"/>
                <a:gd name="connsiteY54" fmla="*/ 330309 h 622300"/>
                <a:gd name="connsiteX55" fmla="*/ 1668593 w 1721798"/>
                <a:gd name="connsiteY55" fmla="*/ 335089 h 622300"/>
                <a:gd name="connsiteX56" fmla="*/ 1681340 w 1721798"/>
                <a:gd name="connsiteY56" fmla="*/ 339065 h 622300"/>
                <a:gd name="connsiteX57" fmla="*/ 1692412 w 1721798"/>
                <a:gd name="connsiteY57" fmla="*/ 343846 h 622300"/>
                <a:gd name="connsiteX58" fmla="*/ 1702766 w 1721798"/>
                <a:gd name="connsiteY58" fmla="*/ 346211 h 622300"/>
                <a:gd name="connsiteX59" fmla="*/ 1710666 w 1721798"/>
                <a:gd name="connsiteY59" fmla="*/ 348576 h 622300"/>
                <a:gd name="connsiteX60" fmla="*/ 1716232 w 1721798"/>
                <a:gd name="connsiteY60" fmla="*/ 351747 h 622300"/>
                <a:gd name="connsiteX61" fmla="*/ 1721020 w 1721798"/>
                <a:gd name="connsiteY61" fmla="*/ 352552 h 622300"/>
                <a:gd name="connsiteX62" fmla="*/ 1721798 w 1721798"/>
                <a:gd name="connsiteY62" fmla="*/ 353357 h 622300"/>
                <a:gd name="connsiteX63" fmla="*/ 1596415 w 1721798"/>
                <a:gd name="connsiteY63" fmla="*/ 408914 h 622300"/>
                <a:gd name="connsiteX64" fmla="*/ 1697200 w 1721798"/>
                <a:gd name="connsiteY64" fmla="*/ 506543 h 622300"/>
                <a:gd name="connsiteX65" fmla="*/ 1695584 w 1721798"/>
                <a:gd name="connsiteY65" fmla="*/ 506543 h 622300"/>
                <a:gd name="connsiteX66" fmla="*/ 1690018 w 1721798"/>
                <a:gd name="connsiteY66" fmla="*/ 504932 h 622300"/>
                <a:gd name="connsiteX67" fmla="*/ 1682118 w 1721798"/>
                <a:gd name="connsiteY67" fmla="*/ 503372 h 622300"/>
                <a:gd name="connsiteX68" fmla="*/ 1671765 w 1721798"/>
                <a:gd name="connsiteY68" fmla="*/ 501762 h 622300"/>
                <a:gd name="connsiteX69" fmla="*/ 1659915 w 1721798"/>
                <a:gd name="connsiteY69" fmla="*/ 498592 h 622300"/>
                <a:gd name="connsiteX70" fmla="*/ 1644833 w 1721798"/>
                <a:gd name="connsiteY70" fmla="*/ 496226 h 622300"/>
                <a:gd name="connsiteX71" fmla="*/ 1630529 w 1721798"/>
                <a:gd name="connsiteY71" fmla="*/ 493056 h 622300"/>
                <a:gd name="connsiteX72" fmla="*/ 1614669 w 1721798"/>
                <a:gd name="connsiteY72" fmla="*/ 490691 h 622300"/>
                <a:gd name="connsiteX73" fmla="*/ 1599587 w 1721798"/>
                <a:gd name="connsiteY73" fmla="*/ 488275 h 622300"/>
                <a:gd name="connsiteX74" fmla="*/ 1583667 w 1721798"/>
                <a:gd name="connsiteY74" fmla="*/ 485105 h 622300"/>
                <a:gd name="connsiteX75" fmla="*/ 1569423 w 1721798"/>
                <a:gd name="connsiteY75" fmla="*/ 482740 h 622300"/>
                <a:gd name="connsiteX76" fmla="*/ 1555119 w 1721798"/>
                <a:gd name="connsiteY76" fmla="*/ 480374 h 622300"/>
                <a:gd name="connsiteX77" fmla="*/ 1543209 w 1721798"/>
                <a:gd name="connsiteY77" fmla="*/ 478764 h 622300"/>
                <a:gd name="connsiteX78" fmla="*/ 1533693 w 1721798"/>
                <a:gd name="connsiteY78" fmla="*/ 477959 h 622300"/>
                <a:gd name="connsiteX79" fmla="*/ 1525734 w 1721798"/>
                <a:gd name="connsiteY79" fmla="*/ 477154 h 622300"/>
                <a:gd name="connsiteX80" fmla="*/ 1521784 w 1721798"/>
                <a:gd name="connsiteY80" fmla="*/ 477154 h 622300"/>
                <a:gd name="connsiteX81" fmla="*/ 1512268 w 1721798"/>
                <a:gd name="connsiteY81" fmla="*/ 477959 h 622300"/>
                <a:gd name="connsiteX82" fmla="*/ 1497964 w 1721798"/>
                <a:gd name="connsiteY82" fmla="*/ 479569 h 622300"/>
                <a:gd name="connsiteX83" fmla="*/ 1479710 w 1721798"/>
                <a:gd name="connsiteY83" fmla="*/ 481129 h 622300"/>
                <a:gd name="connsiteX84" fmla="*/ 1459062 w 1721798"/>
                <a:gd name="connsiteY84" fmla="*/ 484300 h 622300"/>
                <a:gd name="connsiteX85" fmla="*/ 1437636 w 1721798"/>
                <a:gd name="connsiteY85" fmla="*/ 488275 h 622300"/>
                <a:gd name="connsiteX86" fmla="*/ 1416210 w 1721798"/>
                <a:gd name="connsiteY86" fmla="*/ 493056 h 622300"/>
                <a:gd name="connsiteX87" fmla="*/ 1397956 w 1721798"/>
                <a:gd name="connsiteY87" fmla="*/ 498592 h 622300"/>
                <a:gd name="connsiteX88" fmla="*/ 1383653 w 1721798"/>
                <a:gd name="connsiteY88" fmla="*/ 506543 h 622300"/>
                <a:gd name="connsiteX89" fmla="*/ 1370965 w 1721798"/>
                <a:gd name="connsiteY89" fmla="*/ 514494 h 622300"/>
                <a:gd name="connsiteX90" fmla="*/ 1357439 w 1721798"/>
                <a:gd name="connsiteY90" fmla="*/ 521640 h 622300"/>
                <a:gd name="connsiteX91" fmla="*/ 1344751 w 1721798"/>
                <a:gd name="connsiteY91" fmla="*/ 529541 h 622300"/>
                <a:gd name="connsiteX92" fmla="*/ 1332063 w 1721798"/>
                <a:gd name="connsiteY92" fmla="*/ 537492 h 622300"/>
                <a:gd name="connsiteX93" fmla="*/ 1318597 w 1721798"/>
                <a:gd name="connsiteY93" fmla="*/ 544638 h 622300"/>
                <a:gd name="connsiteX94" fmla="*/ 1305071 w 1721798"/>
                <a:gd name="connsiteY94" fmla="*/ 551784 h 622300"/>
                <a:gd name="connsiteX95" fmla="*/ 1290767 w 1721798"/>
                <a:gd name="connsiteY95" fmla="*/ 559735 h 622300"/>
                <a:gd name="connsiteX96" fmla="*/ 1277301 w 1721798"/>
                <a:gd name="connsiteY96" fmla="*/ 567686 h 622300"/>
                <a:gd name="connsiteX97" fmla="*/ 1267785 w 1721798"/>
                <a:gd name="connsiteY97" fmla="*/ 571611 h 622300"/>
                <a:gd name="connsiteX98" fmla="*/ 1256653 w 1721798"/>
                <a:gd name="connsiteY98" fmla="*/ 575587 h 622300"/>
                <a:gd name="connsiteX99" fmla="*/ 1242350 w 1721798"/>
                <a:gd name="connsiteY99" fmla="*/ 579563 h 622300"/>
                <a:gd name="connsiteX100" fmla="*/ 1227268 w 1721798"/>
                <a:gd name="connsiteY100" fmla="*/ 581928 h 622300"/>
                <a:gd name="connsiteX101" fmla="*/ 1209852 w 1721798"/>
                <a:gd name="connsiteY101" fmla="*/ 583538 h 622300"/>
                <a:gd name="connsiteX102" fmla="*/ 1191598 w 1721798"/>
                <a:gd name="connsiteY102" fmla="*/ 583538 h 622300"/>
                <a:gd name="connsiteX103" fmla="*/ 1170950 w 1721798"/>
                <a:gd name="connsiteY103" fmla="*/ 581928 h 622300"/>
                <a:gd name="connsiteX104" fmla="*/ 1151080 w 1721798"/>
                <a:gd name="connsiteY104" fmla="*/ 578003 h 622300"/>
                <a:gd name="connsiteX105" fmla="*/ 1143958 w 1721798"/>
                <a:gd name="connsiteY105" fmla="*/ 574782 h 622300"/>
                <a:gd name="connsiteX106" fmla="*/ 1138392 w 1721798"/>
                <a:gd name="connsiteY106" fmla="*/ 568441 h 622300"/>
                <a:gd name="connsiteX107" fmla="*/ 1132826 w 1721798"/>
                <a:gd name="connsiteY107" fmla="*/ 559735 h 622300"/>
                <a:gd name="connsiteX108" fmla="*/ 1128876 w 1721798"/>
                <a:gd name="connsiteY108" fmla="*/ 550224 h 622300"/>
                <a:gd name="connsiteX109" fmla="*/ 1126482 w 1721798"/>
                <a:gd name="connsiteY109" fmla="*/ 539857 h 622300"/>
                <a:gd name="connsiteX110" fmla="*/ 1124926 w 1721798"/>
                <a:gd name="connsiteY110" fmla="*/ 531151 h 622300"/>
                <a:gd name="connsiteX111" fmla="*/ 1123310 w 1721798"/>
                <a:gd name="connsiteY111" fmla="*/ 522395 h 622300"/>
                <a:gd name="connsiteX112" fmla="*/ 1124926 w 1721798"/>
                <a:gd name="connsiteY112" fmla="*/ 516859 h 622300"/>
                <a:gd name="connsiteX113" fmla="*/ 1136776 w 1721798"/>
                <a:gd name="connsiteY113" fmla="*/ 482740 h 622300"/>
                <a:gd name="connsiteX114" fmla="*/ 1151080 w 1721798"/>
                <a:gd name="connsiteY114" fmla="*/ 450180 h 622300"/>
                <a:gd name="connsiteX115" fmla="*/ 1165384 w 1721798"/>
                <a:gd name="connsiteY115" fmla="*/ 420036 h 622300"/>
                <a:gd name="connsiteX116" fmla="*/ 1180466 w 1721798"/>
                <a:gd name="connsiteY116" fmla="*/ 393817 h 622300"/>
                <a:gd name="connsiteX117" fmla="*/ 1193932 w 1721798"/>
                <a:gd name="connsiteY117" fmla="*/ 372379 h 622300"/>
                <a:gd name="connsiteX118" fmla="*/ 1205064 w 1721798"/>
                <a:gd name="connsiteY118" fmla="*/ 356527 h 622300"/>
                <a:gd name="connsiteX119" fmla="*/ 1212186 w 1721798"/>
                <a:gd name="connsiteY119" fmla="*/ 345406 h 622300"/>
                <a:gd name="connsiteX120" fmla="*/ 1215358 w 1721798"/>
                <a:gd name="connsiteY120" fmla="*/ 341430 h 622300"/>
                <a:gd name="connsiteX121" fmla="*/ 1099050 w 1721798"/>
                <a:gd name="connsiteY121" fmla="*/ 340794 h 622300"/>
                <a:gd name="connsiteX122" fmla="*/ 414349 w 1721798"/>
                <a:gd name="connsiteY122" fmla="*/ 593737 h 622300"/>
                <a:gd name="connsiteX123" fmla="*/ 372299 w 1721798"/>
                <a:gd name="connsiteY123" fmla="*/ 610414 h 622300"/>
                <a:gd name="connsiteX124" fmla="*/ 360360 w 1721798"/>
                <a:gd name="connsiteY124" fmla="*/ 615144 h 622300"/>
                <a:gd name="connsiteX125" fmla="*/ 349258 w 1721798"/>
                <a:gd name="connsiteY125" fmla="*/ 619126 h 622300"/>
                <a:gd name="connsiteX126" fmla="*/ 340513 w 1721798"/>
                <a:gd name="connsiteY126" fmla="*/ 621491 h 622300"/>
                <a:gd name="connsiteX127" fmla="*/ 331769 w 1721798"/>
                <a:gd name="connsiteY127" fmla="*/ 622300 h 622300"/>
                <a:gd name="connsiteX128" fmla="*/ 325457 w 1721798"/>
                <a:gd name="connsiteY128" fmla="*/ 622300 h 622300"/>
                <a:gd name="connsiteX129" fmla="*/ 311161 w 1721798"/>
                <a:gd name="connsiteY129" fmla="*/ 619126 h 622300"/>
                <a:gd name="connsiteX130" fmla="*/ 295269 w 1721798"/>
                <a:gd name="connsiteY130" fmla="*/ 610414 h 622300"/>
                <a:gd name="connsiteX131" fmla="*/ 280213 w 1721798"/>
                <a:gd name="connsiteY131" fmla="*/ 598466 h 622300"/>
                <a:gd name="connsiteX132" fmla="*/ 263559 w 1721798"/>
                <a:gd name="connsiteY132" fmla="*/ 584215 h 622300"/>
                <a:gd name="connsiteX133" fmla="*/ 247667 w 1721798"/>
                <a:gd name="connsiteY133" fmla="*/ 566729 h 622300"/>
                <a:gd name="connsiteX134" fmla="*/ 232535 w 1721798"/>
                <a:gd name="connsiteY134" fmla="*/ 548495 h 622300"/>
                <a:gd name="connsiteX135" fmla="*/ 216718 w 1721798"/>
                <a:gd name="connsiteY135" fmla="*/ 528644 h 622300"/>
                <a:gd name="connsiteX136" fmla="*/ 202422 w 1721798"/>
                <a:gd name="connsiteY136" fmla="*/ 507237 h 622300"/>
                <a:gd name="connsiteX137" fmla="*/ 188126 w 1721798"/>
                <a:gd name="connsiteY137" fmla="*/ 487385 h 622300"/>
                <a:gd name="connsiteX138" fmla="*/ 175428 w 1721798"/>
                <a:gd name="connsiteY138" fmla="*/ 467534 h 622300"/>
                <a:gd name="connsiteX139" fmla="*/ 163489 w 1721798"/>
                <a:gd name="connsiteY139" fmla="*/ 447683 h 622300"/>
                <a:gd name="connsiteX140" fmla="*/ 153984 w 1721798"/>
                <a:gd name="connsiteY140" fmla="*/ 431005 h 622300"/>
                <a:gd name="connsiteX141" fmla="*/ 145239 w 1721798"/>
                <a:gd name="connsiteY141" fmla="*/ 415945 h 622300"/>
                <a:gd name="connsiteX142" fmla="*/ 138928 w 1721798"/>
                <a:gd name="connsiteY142" fmla="*/ 403997 h 622300"/>
                <a:gd name="connsiteX143" fmla="*/ 134137 w 1721798"/>
                <a:gd name="connsiteY143" fmla="*/ 395285 h 622300"/>
                <a:gd name="connsiteX144" fmla="*/ 132540 w 1721798"/>
                <a:gd name="connsiteY144" fmla="*/ 390556 h 622300"/>
                <a:gd name="connsiteX145" fmla="*/ 133377 w 1721798"/>
                <a:gd name="connsiteY145" fmla="*/ 384146 h 622300"/>
                <a:gd name="connsiteX146" fmla="*/ 137331 w 1721798"/>
                <a:gd name="connsiteY146" fmla="*/ 373069 h 622300"/>
                <a:gd name="connsiteX147" fmla="*/ 143642 w 1721798"/>
                <a:gd name="connsiteY147" fmla="*/ 361183 h 622300"/>
                <a:gd name="connsiteX148" fmla="*/ 151627 w 1721798"/>
                <a:gd name="connsiteY148" fmla="*/ 347679 h 622300"/>
                <a:gd name="connsiteX149" fmla="*/ 161892 w 1721798"/>
                <a:gd name="connsiteY149" fmla="*/ 334175 h 622300"/>
                <a:gd name="connsiteX150" fmla="*/ 170637 w 1721798"/>
                <a:gd name="connsiteY150" fmla="*/ 320671 h 622300"/>
                <a:gd name="connsiteX151" fmla="*/ 180218 w 1721798"/>
                <a:gd name="connsiteY151" fmla="*/ 311150 h 622300"/>
                <a:gd name="connsiteX152" fmla="*/ 187290 w 1721798"/>
                <a:gd name="connsiteY152" fmla="*/ 303994 h 622300"/>
                <a:gd name="connsiteX153" fmla="*/ 207973 w 1721798"/>
                <a:gd name="connsiteY153" fmla="*/ 288934 h 622300"/>
                <a:gd name="connsiteX154" fmla="*/ 228580 w 1721798"/>
                <a:gd name="connsiteY154" fmla="*/ 274621 h 622300"/>
                <a:gd name="connsiteX155" fmla="*/ 250024 w 1721798"/>
                <a:gd name="connsiteY155" fmla="*/ 260370 h 622300"/>
                <a:gd name="connsiteX156" fmla="*/ 269871 w 1721798"/>
                <a:gd name="connsiteY156" fmla="*/ 247675 h 622300"/>
                <a:gd name="connsiteX157" fmla="*/ 287360 w 1721798"/>
                <a:gd name="connsiteY157" fmla="*/ 238154 h 622300"/>
                <a:gd name="connsiteX158" fmla="*/ 300820 w 1721798"/>
                <a:gd name="connsiteY158" fmla="*/ 229380 h 622300"/>
                <a:gd name="connsiteX159" fmla="*/ 310325 w 1721798"/>
                <a:gd name="connsiteY159" fmla="*/ 223841 h 622300"/>
                <a:gd name="connsiteX160" fmla="*/ 313519 w 1721798"/>
                <a:gd name="connsiteY160" fmla="*/ 222223 h 622300"/>
                <a:gd name="connsiteX161" fmla="*/ 311161 w 1721798"/>
                <a:gd name="connsiteY161" fmla="*/ 221477 h 622300"/>
                <a:gd name="connsiteX162" fmla="*/ 304774 w 1721798"/>
                <a:gd name="connsiteY162" fmla="*/ 219859 h 622300"/>
                <a:gd name="connsiteX163" fmla="*/ 293672 w 1721798"/>
                <a:gd name="connsiteY163" fmla="*/ 216685 h 622300"/>
                <a:gd name="connsiteX164" fmla="*/ 277779 w 1721798"/>
                <a:gd name="connsiteY164" fmla="*/ 213511 h 622300"/>
                <a:gd name="connsiteX165" fmla="*/ 259529 w 1721798"/>
                <a:gd name="connsiteY165" fmla="*/ 210337 h 622300"/>
                <a:gd name="connsiteX166" fmla="*/ 238162 w 1721798"/>
                <a:gd name="connsiteY166" fmla="*/ 207973 h 622300"/>
                <a:gd name="connsiteX167" fmla="*/ 212688 w 1721798"/>
                <a:gd name="connsiteY167" fmla="*/ 206355 h 622300"/>
                <a:gd name="connsiteX168" fmla="*/ 185769 w 1721798"/>
                <a:gd name="connsiteY168" fmla="*/ 207973 h 622300"/>
                <a:gd name="connsiteX169" fmla="*/ 167519 w 1721798"/>
                <a:gd name="connsiteY169" fmla="*/ 209528 h 622300"/>
                <a:gd name="connsiteX170" fmla="*/ 145239 w 1721798"/>
                <a:gd name="connsiteY170" fmla="*/ 214320 h 622300"/>
                <a:gd name="connsiteX171" fmla="*/ 121438 w 1721798"/>
                <a:gd name="connsiteY171" fmla="*/ 218303 h 622300"/>
                <a:gd name="connsiteX172" fmla="*/ 97637 w 1721798"/>
                <a:gd name="connsiteY172" fmla="*/ 223841 h 622300"/>
                <a:gd name="connsiteX173" fmla="*/ 74597 w 1721798"/>
                <a:gd name="connsiteY173" fmla="*/ 229380 h 622300"/>
                <a:gd name="connsiteX174" fmla="*/ 57944 w 1721798"/>
                <a:gd name="connsiteY174" fmla="*/ 234172 h 622300"/>
                <a:gd name="connsiteX175" fmla="*/ 44484 w 1721798"/>
                <a:gd name="connsiteY175" fmla="*/ 238154 h 622300"/>
                <a:gd name="connsiteX176" fmla="*/ 40454 w 1721798"/>
                <a:gd name="connsiteY176" fmla="*/ 238901 h 622300"/>
                <a:gd name="connsiteX177" fmla="*/ 61898 w 1721798"/>
                <a:gd name="connsiteY177" fmla="*/ 186503 h 622300"/>
                <a:gd name="connsiteX178" fmla="*/ 110336 w 1721798"/>
                <a:gd name="connsiteY178" fmla="*/ 131741 h 622300"/>
                <a:gd name="connsiteX179" fmla="*/ 108739 w 1721798"/>
                <a:gd name="connsiteY179" fmla="*/ 130994 h 622300"/>
                <a:gd name="connsiteX180" fmla="*/ 102428 w 1721798"/>
                <a:gd name="connsiteY180" fmla="*/ 129376 h 622300"/>
                <a:gd name="connsiteX181" fmla="*/ 94444 w 1721798"/>
                <a:gd name="connsiteY181" fmla="*/ 126203 h 622300"/>
                <a:gd name="connsiteX182" fmla="*/ 84102 w 1721798"/>
                <a:gd name="connsiteY182" fmla="*/ 123029 h 622300"/>
                <a:gd name="connsiteX183" fmla="*/ 73000 w 1721798"/>
                <a:gd name="connsiteY183" fmla="*/ 119046 h 622300"/>
                <a:gd name="connsiteX184" fmla="*/ 63495 w 1721798"/>
                <a:gd name="connsiteY184" fmla="*/ 114317 h 622300"/>
                <a:gd name="connsiteX185" fmla="*/ 53990 w 1721798"/>
                <a:gd name="connsiteY185" fmla="*/ 109525 h 622300"/>
                <a:gd name="connsiteX186" fmla="*/ 47602 w 1721798"/>
                <a:gd name="connsiteY186" fmla="*/ 106351 h 622300"/>
                <a:gd name="connsiteX187" fmla="*/ 42051 w 1721798"/>
                <a:gd name="connsiteY187" fmla="*/ 101622 h 622300"/>
                <a:gd name="connsiteX188" fmla="*/ 34903 w 1721798"/>
                <a:gd name="connsiteY188" fmla="*/ 95274 h 622300"/>
                <a:gd name="connsiteX189" fmla="*/ 27755 w 1721798"/>
                <a:gd name="connsiteY189" fmla="*/ 88118 h 622300"/>
                <a:gd name="connsiteX190" fmla="*/ 19847 w 1721798"/>
                <a:gd name="connsiteY190" fmla="*/ 80961 h 622300"/>
                <a:gd name="connsiteX191" fmla="*/ 12699 w 1721798"/>
                <a:gd name="connsiteY191" fmla="*/ 72996 h 622300"/>
                <a:gd name="connsiteX192" fmla="*/ 6388 w 1721798"/>
                <a:gd name="connsiteY192" fmla="*/ 66648 h 622300"/>
                <a:gd name="connsiteX193" fmla="*/ 2358 w 1721798"/>
                <a:gd name="connsiteY193" fmla="*/ 61110 h 622300"/>
                <a:gd name="connsiteX194" fmla="*/ 0 w 1721798"/>
                <a:gd name="connsiteY194" fmla="*/ 57127 h 622300"/>
                <a:gd name="connsiteX195" fmla="*/ 761 w 1721798"/>
                <a:gd name="connsiteY195" fmla="*/ 55571 h 622300"/>
                <a:gd name="connsiteX196" fmla="*/ 158775 w 1721798"/>
                <a:gd name="connsiteY196" fmla="*/ 6348 h 622300"/>
                <a:gd name="connsiteX0" fmla="*/ 158775 w 1721798"/>
                <a:gd name="connsiteY0" fmla="*/ 6348 h 622300"/>
                <a:gd name="connsiteX1" fmla="*/ 253218 w 1721798"/>
                <a:gd name="connsiteY1" fmla="*/ 0 h 622300"/>
                <a:gd name="connsiteX2" fmla="*/ 330172 w 1721798"/>
                <a:gd name="connsiteY2" fmla="*/ 3174 h 622300"/>
                <a:gd name="connsiteX3" fmla="*/ 349258 w 1721798"/>
                <a:gd name="connsiteY3" fmla="*/ 3983 h 622300"/>
                <a:gd name="connsiteX4" fmla="*/ 372299 w 1721798"/>
                <a:gd name="connsiteY4" fmla="*/ 9521 h 622300"/>
                <a:gd name="connsiteX5" fmla="*/ 396860 w 1721798"/>
                <a:gd name="connsiteY5" fmla="*/ 20660 h 622300"/>
                <a:gd name="connsiteX6" fmla="*/ 419900 w 1721798"/>
                <a:gd name="connsiteY6" fmla="*/ 34102 h 622300"/>
                <a:gd name="connsiteX7" fmla="*/ 430242 w 1721798"/>
                <a:gd name="connsiteY7" fmla="*/ 41259 h 622300"/>
                <a:gd name="connsiteX8" fmla="*/ 436554 w 1721798"/>
                <a:gd name="connsiteY8" fmla="*/ 47606 h 622300"/>
                <a:gd name="connsiteX9" fmla="*/ 450011 w 1721798"/>
                <a:gd name="connsiteY9" fmla="*/ 96101 h 622300"/>
                <a:gd name="connsiteX10" fmla="*/ 454043 w 1721798"/>
                <a:gd name="connsiteY10" fmla="*/ 148419 h 622300"/>
                <a:gd name="connsiteX11" fmla="*/ 415946 w 1721798"/>
                <a:gd name="connsiteY11" fmla="*/ 329383 h 622300"/>
                <a:gd name="connsiteX12" fmla="*/ 1162051 w 1721798"/>
                <a:gd name="connsiteY12" fmla="*/ 80963 h 622300"/>
                <a:gd name="connsiteX13" fmla="*/ 1271735 w 1721798"/>
                <a:gd name="connsiteY13" fmla="*/ 88251 h 622300"/>
                <a:gd name="connsiteX14" fmla="*/ 1285261 w 1721798"/>
                <a:gd name="connsiteY14" fmla="*/ 91422 h 622300"/>
                <a:gd name="connsiteX15" fmla="*/ 1301121 w 1721798"/>
                <a:gd name="connsiteY15" fmla="*/ 93787 h 622300"/>
                <a:gd name="connsiteX16" fmla="*/ 1349539 w 1721798"/>
                <a:gd name="connsiteY16" fmla="*/ 103298 h 622300"/>
                <a:gd name="connsiteX17" fmla="*/ 1365399 w 1721798"/>
                <a:gd name="connsiteY17" fmla="*/ 106519 h 622300"/>
                <a:gd name="connsiteX18" fmla="*/ 1407472 w 1721798"/>
                <a:gd name="connsiteY18" fmla="*/ 116835 h 622300"/>
                <a:gd name="connsiteX19" fmla="*/ 1417766 w 1721798"/>
                <a:gd name="connsiteY19" fmla="*/ 119200 h 622300"/>
                <a:gd name="connsiteX20" fmla="*/ 1436020 w 1721798"/>
                <a:gd name="connsiteY20" fmla="*/ 126346 h 622300"/>
                <a:gd name="connsiteX21" fmla="*/ 1465406 w 1721798"/>
                <a:gd name="connsiteY21" fmla="*/ 141443 h 622300"/>
                <a:gd name="connsiteX22" fmla="*/ 1476538 w 1721798"/>
                <a:gd name="connsiteY22" fmla="*/ 148539 h 622300"/>
                <a:gd name="connsiteX23" fmla="*/ 1486054 w 1721798"/>
                <a:gd name="connsiteY23" fmla="*/ 157295 h 622300"/>
                <a:gd name="connsiteX24" fmla="*/ 1500358 w 1721798"/>
                <a:gd name="connsiteY24" fmla="*/ 172393 h 622300"/>
                <a:gd name="connsiteX25" fmla="*/ 1506702 w 1721798"/>
                <a:gd name="connsiteY25" fmla="*/ 178733 h 622300"/>
                <a:gd name="connsiteX26" fmla="*/ 1516996 w 1721798"/>
                <a:gd name="connsiteY26" fmla="*/ 193831 h 622300"/>
                <a:gd name="connsiteX27" fmla="*/ 1523340 w 1721798"/>
                <a:gd name="connsiteY27" fmla="*/ 208877 h 622300"/>
                <a:gd name="connsiteX28" fmla="*/ 1524178 w 1721798"/>
                <a:gd name="connsiteY28" fmla="*/ 227145 h 622300"/>
                <a:gd name="connsiteX29" fmla="*/ 1516996 w 1721798"/>
                <a:gd name="connsiteY29" fmla="*/ 247778 h 622300"/>
                <a:gd name="connsiteX30" fmla="*/ 1510652 w 1721798"/>
                <a:gd name="connsiteY30" fmla="*/ 258094 h 622300"/>
                <a:gd name="connsiteX31" fmla="*/ 1503530 w 1721798"/>
                <a:gd name="connsiteY31" fmla="*/ 269216 h 622300"/>
                <a:gd name="connsiteX32" fmla="*/ 1497186 w 1721798"/>
                <a:gd name="connsiteY32" fmla="*/ 280337 h 622300"/>
                <a:gd name="connsiteX33" fmla="*/ 1489226 w 1721798"/>
                <a:gd name="connsiteY33" fmla="*/ 291459 h 622300"/>
                <a:gd name="connsiteX34" fmla="*/ 1482882 w 1721798"/>
                <a:gd name="connsiteY34" fmla="*/ 300165 h 622300"/>
                <a:gd name="connsiteX35" fmla="*/ 1478932 w 1721798"/>
                <a:gd name="connsiteY35" fmla="*/ 308116 h 622300"/>
                <a:gd name="connsiteX36" fmla="*/ 1474922 w 1721798"/>
                <a:gd name="connsiteY36" fmla="*/ 312091 h 622300"/>
                <a:gd name="connsiteX37" fmla="*/ 1474144 w 1721798"/>
                <a:gd name="connsiteY37" fmla="*/ 314457 h 622300"/>
                <a:gd name="connsiteX38" fmla="*/ 1475760 w 1721798"/>
                <a:gd name="connsiteY38" fmla="*/ 314457 h 622300"/>
                <a:gd name="connsiteX39" fmla="*/ 1481266 w 1721798"/>
                <a:gd name="connsiteY39" fmla="*/ 312091 h 622300"/>
                <a:gd name="connsiteX40" fmla="*/ 1489226 w 1721798"/>
                <a:gd name="connsiteY40" fmla="*/ 311286 h 622300"/>
                <a:gd name="connsiteX41" fmla="*/ 1499520 w 1721798"/>
                <a:gd name="connsiteY41" fmla="*/ 309676 h 622300"/>
                <a:gd name="connsiteX42" fmla="*/ 1511430 w 1721798"/>
                <a:gd name="connsiteY42" fmla="*/ 308921 h 622300"/>
                <a:gd name="connsiteX43" fmla="*/ 1524178 w 1721798"/>
                <a:gd name="connsiteY43" fmla="*/ 307311 h 622300"/>
                <a:gd name="connsiteX44" fmla="*/ 1536865 w 1721798"/>
                <a:gd name="connsiteY44" fmla="*/ 307311 h 622300"/>
                <a:gd name="connsiteX45" fmla="*/ 1551169 w 1721798"/>
                <a:gd name="connsiteY45" fmla="*/ 307311 h 622300"/>
                <a:gd name="connsiteX46" fmla="*/ 1560685 w 1721798"/>
                <a:gd name="connsiteY46" fmla="*/ 308116 h 622300"/>
                <a:gd name="connsiteX47" fmla="*/ 1572595 w 1721798"/>
                <a:gd name="connsiteY47" fmla="*/ 309676 h 622300"/>
                <a:gd name="connsiteX48" fmla="*/ 1585283 w 1721798"/>
                <a:gd name="connsiteY48" fmla="*/ 311286 h 622300"/>
                <a:gd name="connsiteX49" fmla="*/ 1599587 w 1721798"/>
                <a:gd name="connsiteY49" fmla="*/ 315262 h 622300"/>
                <a:gd name="connsiteX50" fmla="*/ 1613053 w 1721798"/>
                <a:gd name="connsiteY50" fmla="*/ 318432 h 622300"/>
                <a:gd name="connsiteX51" fmla="*/ 1627357 w 1721798"/>
                <a:gd name="connsiteY51" fmla="*/ 322408 h 622300"/>
                <a:gd name="connsiteX52" fmla="*/ 1641601 w 1721798"/>
                <a:gd name="connsiteY52" fmla="*/ 327138 h 622300"/>
                <a:gd name="connsiteX53" fmla="*/ 1655905 w 1721798"/>
                <a:gd name="connsiteY53" fmla="*/ 330309 h 622300"/>
                <a:gd name="connsiteX54" fmla="*/ 1668593 w 1721798"/>
                <a:gd name="connsiteY54" fmla="*/ 335089 h 622300"/>
                <a:gd name="connsiteX55" fmla="*/ 1681340 w 1721798"/>
                <a:gd name="connsiteY55" fmla="*/ 339065 h 622300"/>
                <a:gd name="connsiteX56" fmla="*/ 1692412 w 1721798"/>
                <a:gd name="connsiteY56" fmla="*/ 343846 h 622300"/>
                <a:gd name="connsiteX57" fmla="*/ 1702766 w 1721798"/>
                <a:gd name="connsiteY57" fmla="*/ 346211 h 622300"/>
                <a:gd name="connsiteX58" fmla="*/ 1710666 w 1721798"/>
                <a:gd name="connsiteY58" fmla="*/ 348576 h 622300"/>
                <a:gd name="connsiteX59" fmla="*/ 1716232 w 1721798"/>
                <a:gd name="connsiteY59" fmla="*/ 351747 h 622300"/>
                <a:gd name="connsiteX60" fmla="*/ 1721020 w 1721798"/>
                <a:gd name="connsiteY60" fmla="*/ 352552 h 622300"/>
                <a:gd name="connsiteX61" fmla="*/ 1721798 w 1721798"/>
                <a:gd name="connsiteY61" fmla="*/ 353357 h 622300"/>
                <a:gd name="connsiteX62" fmla="*/ 1596415 w 1721798"/>
                <a:gd name="connsiteY62" fmla="*/ 408914 h 622300"/>
                <a:gd name="connsiteX63" fmla="*/ 1697200 w 1721798"/>
                <a:gd name="connsiteY63" fmla="*/ 506543 h 622300"/>
                <a:gd name="connsiteX64" fmla="*/ 1695584 w 1721798"/>
                <a:gd name="connsiteY64" fmla="*/ 506543 h 622300"/>
                <a:gd name="connsiteX65" fmla="*/ 1690018 w 1721798"/>
                <a:gd name="connsiteY65" fmla="*/ 504932 h 622300"/>
                <a:gd name="connsiteX66" fmla="*/ 1682118 w 1721798"/>
                <a:gd name="connsiteY66" fmla="*/ 503372 h 622300"/>
                <a:gd name="connsiteX67" fmla="*/ 1671765 w 1721798"/>
                <a:gd name="connsiteY67" fmla="*/ 501762 h 622300"/>
                <a:gd name="connsiteX68" fmla="*/ 1659915 w 1721798"/>
                <a:gd name="connsiteY68" fmla="*/ 498592 h 622300"/>
                <a:gd name="connsiteX69" fmla="*/ 1644833 w 1721798"/>
                <a:gd name="connsiteY69" fmla="*/ 496226 h 622300"/>
                <a:gd name="connsiteX70" fmla="*/ 1630529 w 1721798"/>
                <a:gd name="connsiteY70" fmla="*/ 493056 h 622300"/>
                <a:gd name="connsiteX71" fmla="*/ 1614669 w 1721798"/>
                <a:gd name="connsiteY71" fmla="*/ 490691 h 622300"/>
                <a:gd name="connsiteX72" fmla="*/ 1599587 w 1721798"/>
                <a:gd name="connsiteY72" fmla="*/ 488275 h 622300"/>
                <a:gd name="connsiteX73" fmla="*/ 1583667 w 1721798"/>
                <a:gd name="connsiteY73" fmla="*/ 485105 h 622300"/>
                <a:gd name="connsiteX74" fmla="*/ 1569423 w 1721798"/>
                <a:gd name="connsiteY74" fmla="*/ 482740 h 622300"/>
                <a:gd name="connsiteX75" fmla="*/ 1555119 w 1721798"/>
                <a:gd name="connsiteY75" fmla="*/ 480374 h 622300"/>
                <a:gd name="connsiteX76" fmla="*/ 1543209 w 1721798"/>
                <a:gd name="connsiteY76" fmla="*/ 478764 h 622300"/>
                <a:gd name="connsiteX77" fmla="*/ 1533693 w 1721798"/>
                <a:gd name="connsiteY77" fmla="*/ 477959 h 622300"/>
                <a:gd name="connsiteX78" fmla="*/ 1525734 w 1721798"/>
                <a:gd name="connsiteY78" fmla="*/ 477154 h 622300"/>
                <a:gd name="connsiteX79" fmla="*/ 1521784 w 1721798"/>
                <a:gd name="connsiteY79" fmla="*/ 477154 h 622300"/>
                <a:gd name="connsiteX80" fmla="*/ 1512268 w 1721798"/>
                <a:gd name="connsiteY80" fmla="*/ 477959 h 622300"/>
                <a:gd name="connsiteX81" fmla="*/ 1497964 w 1721798"/>
                <a:gd name="connsiteY81" fmla="*/ 479569 h 622300"/>
                <a:gd name="connsiteX82" fmla="*/ 1479710 w 1721798"/>
                <a:gd name="connsiteY82" fmla="*/ 481129 h 622300"/>
                <a:gd name="connsiteX83" fmla="*/ 1459062 w 1721798"/>
                <a:gd name="connsiteY83" fmla="*/ 484300 h 622300"/>
                <a:gd name="connsiteX84" fmla="*/ 1437636 w 1721798"/>
                <a:gd name="connsiteY84" fmla="*/ 488275 h 622300"/>
                <a:gd name="connsiteX85" fmla="*/ 1416210 w 1721798"/>
                <a:gd name="connsiteY85" fmla="*/ 493056 h 622300"/>
                <a:gd name="connsiteX86" fmla="*/ 1397956 w 1721798"/>
                <a:gd name="connsiteY86" fmla="*/ 498592 h 622300"/>
                <a:gd name="connsiteX87" fmla="*/ 1383653 w 1721798"/>
                <a:gd name="connsiteY87" fmla="*/ 506543 h 622300"/>
                <a:gd name="connsiteX88" fmla="*/ 1370965 w 1721798"/>
                <a:gd name="connsiteY88" fmla="*/ 514494 h 622300"/>
                <a:gd name="connsiteX89" fmla="*/ 1357439 w 1721798"/>
                <a:gd name="connsiteY89" fmla="*/ 521640 h 622300"/>
                <a:gd name="connsiteX90" fmla="*/ 1344751 w 1721798"/>
                <a:gd name="connsiteY90" fmla="*/ 529541 h 622300"/>
                <a:gd name="connsiteX91" fmla="*/ 1332063 w 1721798"/>
                <a:gd name="connsiteY91" fmla="*/ 537492 h 622300"/>
                <a:gd name="connsiteX92" fmla="*/ 1318597 w 1721798"/>
                <a:gd name="connsiteY92" fmla="*/ 544638 h 622300"/>
                <a:gd name="connsiteX93" fmla="*/ 1305071 w 1721798"/>
                <a:gd name="connsiteY93" fmla="*/ 551784 h 622300"/>
                <a:gd name="connsiteX94" fmla="*/ 1290767 w 1721798"/>
                <a:gd name="connsiteY94" fmla="*/ 559735 h 622300"/>
                <a:gd name="connsiteX95" fmla="*/ 1277301 w 1721798"/>
                <a:gd name="connsiteY95" fmla="*/ 567686 h 622300"/>
                <a:gd name="connsiteX96" fmla="*/ 1267785 w 1721798"/>
                <a:gd name="connsiteY96" fmla="*/ 571611 h 622300"/>
                <a:gd name="connsiteX97" fmla="*/ 1256653 w 1721798"/>
                <a:gd name="connsiteY97" fmla="*/ 575587 h 622300"/>
                <a:gd name="connsiteX98" fmla="*/ 1242350 w 1721798"/>
                <a:gd name="connsiteY98" fmla="*/ 579563 h 622300"/>
                <a:gd name="connsiteX99" fmla="*/ 1227268 w 1721798"/>
                <a:gd name="connsiteY99" fmla="*/ 581928 h 622300"/>
                <a:gd name="connsiteX100" fmla="*/ 1209852 w 1721798"/>
                <a:gd name="connsiteY100" fmla="*/ 583538 h 622300"/>
                <a:gd name="connsiteX101" fmla="*/ 1191598 w 1721798"/>
                <a:gd name="connsiteY101" fmla="*/ 583538 h 622300"/>
                <a:gd name="connsiteX102" fmla="*/ 1170950 w 1721798"/>
                <a:gd name="connsiteY102" fmla="*/ 581928 h 622300"/>
                <a:gd name="connsiteX103" fmla="*/ 1151080 w 1721798"/>
                <a:gd name="connsiteY103" fmla="*/ 578003 h 622300"/>
                <a:gd name="connsiteX104" fmla="*/ 1143958 w 1721798"/>
                <a:gd name="connsiteY104" fmla="*/ 574782 h 622300"/>
                <a:gd name="connsiteX105" fmla="*/ 1138392 w 1721798"/>
                <a:gd name="connsiteY105" fmla="*/ 568441 h 622300"/>
                <a:gd name="connsiteX106" fmla="*/ 1132826 w 1721798"/>
                <a:gd name="connsiteY106" fmla="*/ 559735 h 622300"/>
                <a:gd name="connsiteX107" fmla="*/ 1128876 w 1721798"/>
                <a:gd name="connsiteY107" fmla="*/ 550224 h 622300"/>
                <a:gd name="connsiteX108" fmla="*/ 1126482 w 1721798"/>
                <a:gd name="connsiteY108" fmla="*/ 539857 h 622300"/>
                <a:gd name="connsiteX109" fmla="*/ 1124926 w 1721798"/>
                <a:gd name="connsiteY109" fmla="*/ 531151 h 622300"/>
                <a:gd name="connsiteX110" fmla="*/ 1123310 w 1721798"/>
                <a:gd name="connsiteY110" fmla="*/ 522395 h 622300"/>
                <a:gd name="connsiteX111" fmla="*/ 1124926 w 1721798"/>
                <a:gd name="connsiteY111" fmla="*/ 516859 h 622300"/>
                <a:gd name="connsiteX112" fmla="*/ 1136776 w 1721798"/>
                <a:gd name="connsiteY112" fmla="*/ 482740 h 622300"/>
                <a:gd name="connsiteX113" fmla="*/ 1151080 w 1721798"/>
                <a:gd name="connsiteY113" fmla="*/ 450180 h 622300"/>
                <a:gd name="connsiteX114" fmla="*/ 1165384 w 1721798"/>
                <a:gd name="connsiteY114" fmla="*/ 420036 h 622300"/>
                <a:gd name="connsiteX115" fmla="*/ 1180466 w 1721798"/>
                <a:gd name="connsiteY115" fmla="*/ 393817 h 622300"/>
                <a:gd name="connsiteX116" fmla="*/ 1193932 w 1721798"/>
                <a:gd name="connsiteY116" fmla="*/ 372379 h 622300"/>
                <a:gd name="connsiteX117" fmla="*/ 1205064 w 1721798"/>
                <a:gd name="connsiteY117" fmla="*/ 356527 h 622300"/>
                <a:gd name="connsiteX118" fmla="*/ 1212186 w 1721798"/>
                <a:gd name="connsiteY118" fmla="*/ 345406 h 622300"/>
                <a:gd name="connsiteX119" fmla="*/ 1215358 w 1721798"/>
                <a:gd name="connsiteY119" fmla="*/ 341430 h 622300"/>
                <a:gd name="connsiteX120" fmla="*/ 1099050 w 1721798"/>
                <a:gd name="connsiteY120" fmla="*/ 340794 h 622300"/>
                <a:gd name="connsiteX121" fmla="*/ 414349 w 1721798"/>
                <a:gd name="connsiteY121" fmla="*/ 593737 h 622300"/>
                <a:gd name="connsiteX122" fmla="*/ 372299 w 1721798"/>
                <a:gd name="connsiteY122" fmla="*/ 610414 h 622300"/>
                <a:gd name="connsiteX123" fmla="*/ 360360 w 1721798"/>
                <a:gd name="connsiteY123" fmla="*/ 615144 h 622300"/>
                <a:gd name="connsiteX124" fmla="*/ 349258 w 1721798"/>
                <a:gd name="connsiteY124" fmla="*/ 619126 h 622300"/>
                <a:gd name="connsiteX125" fmla="*/ 340513 w 1721798"/>
                <a:gd name="connsiteY125" fmla="*/ 621491 h 622300"/>
                <a:gd name="connsiteX126" fmla="*/ 331769 w 1721798"/>
                <a:gd name="connsiteY126" fmla="*/ 622300 h 622300"/>
                <a:gd name="connsiteX127" fmla="*/ 325457 w 1721798"/>
                <a:gd name="connsiteY127" fmla="*/ 622300 h 622300"/>
                <a:gd name="connsiteX128" fmla="*/ 311161 w 1721798"/>
                <a:gd name="connsiteY128" fmla="*/ 619126 h 622300"/>
                <a:gd name="connsiteX129" fmla="*/ 295269 w 1721798"/>
                <a:gd name="connsiteY129" fmla="*/ 610414 h 622300"/>
                <a:gd name="connsiteX130" fmla="*/ 280213 w 1721798"/>
                <a:gd name="connsiteY130" fmla="*/ 598466 h 622300"/>
                <a:gd name="connsiteX131" fmla="*/ 263559 w 1721798"/>
                <a:gd name="connsiteY131" fmla="*/ 584215 h 622300"/>
                <a:gd name="connsiteX132" fmla="*/ 247667 w 1721798"/>
                <a:gd name="connsiteY132" fmla="*/ 566729 h 622300"/>
                <a:gd name="connsiteX133" fmla="*/ 232535 w 1721798"/>
                <a:gd name="connsiteY133" fmla="*/ 548495 h 622300"/>
                <a:gd name="connsiteX134" fmla="*/ 216718 w 1721798"/>
                <a:gd name="connsiteY134" fmla="*/ 528644 h 622300"/>
                <a:gd name="connsiteX135" fmla="*/ 202422 w 1721798"/>
                <a:gd name="connsiteY135" fmla="*/ 507237 h 622300"/>
                <a:gd name="connsiteX136" fmla="*/ 188126 w 1721798"/>
                <a:gd name="connsiteY136" fmla="*/ 487385 h 622300"/>
                <a:gd name="connsiteX137" fmla="*/ 175428 w 1721798"/>
                <a:gd name="connsiteY137" fmla="*/ 467534 h 622300"/>
                <a:gd name="connsiteX138" fmla="*/ 163489 w 1721798"/>
                <a:gd name="connsiteY138" fmla="*/ 447683 h 622300"/>
                <a:gd name="connsiteX139" fmla="*/ 153984 w 1721798"/>
                <a:gd name="connsiteY139" fmla="*/ 431005 h 622300"/>
                <a:gd name="connsiteX140" fmla="*/ 145239 w 1721798"/>
                <a:gd name="connsiteY140" fmla="*/ 415945 h 622300"/>
                <a:gd name="connsiteX141" fmla="*/ 138928 w 1721798"/>
                <a:gd name="connsiteY141" fmla="*/ 403997 h 622300"/>
                <a:gd name="connsiteX142" fmla="*/ 134137 w 1721798"/>
                <a:gd name="connsiteY142" fmla="*/ 395285 h 622300"/>
                <a:gd name="connsiteX143" fmla="*/ 132540 w 1721798"/>
                <a:gd name="connsiteY143" fmla="*/ 390556 h 622300"/>
                <a:gd name="connsiteX144" fmla="*/ 133377 w 1721798"/>
                <a:gd name="connsiteY144" fmla="*/ 384146 h 622300"/>
                <a:gd name="connsiteX145" fmla="*/ 137331 w 1721798"/>
                <a:gd name="connsiteY145" fmla="*/ 373069 h 622300"/>
                <a:gd name="connsiteX146" fmla="*/ 143642 w 1721798"/>
                <a:gd name="connsiteY146" fmla="*/ 361183 h 622300"/>
                <a:gd name="connsiteX147" fmla="*/ 151627 w 1721798"/>
                <a:gd name="connsiteY147" fmla="*/ 347679 h 622300"/>
                <a:gd name="connsiteX148" fmla="*/ 161892 w 1721798"/>
                <a:gd name="connsiteY148" fmla="*/ 334175 h 622300"/>
                <a:gd name="connsiteX149" fmla="*/ 170637 w 1721798"/>
                <a:gd name="connsiteY149" fmla="*/ 320671 h 622300"/>
                <a:gd name="connsiteX150" fmla="*/ 180218 w 1721798"/>
                <a:gd name="connsiteY150" fmla="*/ 311150 h 622300"/>
                <a:gd name="connsiteX151" fmla="*/ 187290 w 1721798"/>
                <a:gd name="connsiteY151" fmla="*/ 303994 h 622300"/>
                <a:gd name="connsiteX152" fmla="*/ 207973 w 1721798"/>
                <a:gd name="connsiteY152" fmla="*/ 288934 h 622300"/>
                <a:gd name="connsiteX153" fmla="*/ 228580 w 1721798"/>
                <a:gd name="connsiteY153" fmla="*/ 274621 h 622300"/>
                <a:gd name="connsiteX154" fmla="*/ 250024 w 1721798"/>
                <a:gd name="connsiteY154" fmla="*/ 260370 h 622300"/>
                <a:gd name="connsiteX155" fmla="*/ 269871 w 1721798"/>
                <a:gd name="connsiteY155" fmla="*/ 247675 h 622300"/>
                <a:gd name="connsiteX156" fmla="*/ 287360 w 1721798"/>
                <a:gd name="connsiteY156" fmla="*/ 238154 h 622300"/>
                <a:gd name="connsiteX157" fmla="*/ 300820 w 1721798"/>
                <a:gd name="connsiteY157" fmla="*/ 229380 h 622300"/>
                <a:gd name="connsiteX158" fmla="*/ 310325 w 1721798"/>
                <a:gd name="connsiteY158" fmla="*/ 223841 h 622300"/>
                <a:gd name="connsiteX159" fmla="*/ 313519 w 1721798"/>
                <a:gd name="connsiteY159" fmla="*/ 222223 h 622300"/>
                <a:gd name="connsiteX160" fmla="*/ 311161 w 1721798"/>
                <a:gd name="connsiteY160" fmla="*/ 221477 h 622300"/>
                <a:gd name="connsiteX161" fmla="*/ 304774 w 1721798"/>
                <a:gd name="connsiteY161" fmla="*/ 219859 h 622300"/>
                <a:gd name="connsiteX162" fmla="*/ 293672 w 1721798"/>
                <a:gd name="connsiteY162" fmla="*/ 216685 h 622300"/>
                <a:gd name="connsiteX163" fmla="*/ 277779 w 1721798"/>
                <a:gd name="connsiteY163" fmla="*/ 213511 h 622300"/>
                <a:gd name="connsiteX164" fmla="*/ 259529 w 1721798"/>
                <a:gd name="connsiteY164" fmla="*/ 210337 h 622300"/>
                <a:gd name="connsiteX165" fmla="*/ 238162 w 1721798"/>
                <a:gd name="connsiteY165" fmla="*/ 207973 h 622300"/>
                <a:gd name="connsiteX166" fmla="*/ 212688 w 1721798"/>
                <a:gd name="connsiteY166" fmla="*/ 206355 h 622300"/>
                <a:gd name="connsiteX167" fmla="*/ 185769 w 1721798"/>
                <a:gd name="connsiteY167" fmla="*/ 207973 h 622300"/>
                <a:gd name="connsiteX168" fmla="*/ 167519 w 1721798"/>
                <a:gd name="connsiteY168" fmla="*/ 209528 h 622300"/>
                <a:gd name="connsiteX169" fmla="*/ 145239 w 1721798"/>
                <a:gd name="connsiteY169" fmla="*/ 214320 h 622300"/>
                <a:gd name="connsiteX170" fmla="*/ 121438 w 1721798"/>
                <a:gd name="connsiteY170" fmla="*/ 218303 h 622300"/>
                <a:gd name="connsiteX171" fmla="*/ 97637 w 1721798"/>
                <a:gd name="connsiteY171" fmla="*/ 223841 h 622300"/>
                <a:gd name="connsiteX172" fmla="*/ 74597 w 1721798"/>
                <a:gd name="connsiteY172" fmla="*/ 229380 h 622300"/>
                <a:gd name="connsiteX173" fmla="*/ 57944 w 1721798"/>
                <a:gd name="connsiteY173" fmla="*/ 234172 h 622300"/>
                <a:gd name="connsiteX174" fmla="*/ 44484 w 1721798"/>
                <a:gd name="connsiteY174" fmla="*/ 238154 h 622300"/>
                <a:gd name="connsiteX175" fmla="*/ 40454 w 1721798"/>
                <a:gd name="connsiteY175" fmla="*/ 238901 h 622300"/>
                <a:gd name="connsiteX176" fmla="*/ 61898 w 1721798"/>
                <a:gd name="connsiteY176" fmla="*/ 186503 h 622300"/>
                <a:gd name="connsiteX177" fmla="*/ 110336 w 1721798"/>
                <a:gd name="connsiteY177" fmla="*/ 131741 h 622300"/>
                <a:gd name="connsiteX178" fmla="*/ 108739 w 1721798"/>
                <a:gd name="connsiteY178" fmla="*/ 130994 h 622300"/>
                <a:gd name="connsiteX179" fmla="*/ 102428 w 1721798"/>
                <a:gd name="connsiteY179" fmla="*/ 129376 h 622300"/>
                <a:gd name="connsiteX180" fmla="*/ 94444 w 1721798"/>
                <a:gd name="connsiteY180" fmla="*/ 126203 h 622300"/>
                <a:gd name="connsiteX181" fmla="*/ 84102 w 1721798"/>
                <a:gd name="connsiteY181" fmla="*/ 123029 h 622300"/>
                <a:gd name="connsiteX182" fmla="*/ 73000 w 1721798"/>
                <a:gd name="connsiteY182" fmla="*/ 119046 h 622300"/>
                <a:gd name="connsiteX183" fmla="*/ 63495 w 1721798"/>
                <a:gd name="connsiteY183" fmla="*/ 114317 h 622300"/>
                <a:gd name="connsiteX184" fmla="*/ 53990 w 1721798"/>
                <a:gd name="connsiteY184" fmla="*/ 109525 h 622300"/>
                <a:gd name="connsiteX185" fmla="*/ 47602 w 1721798"/>
                <a:gd name="connsiteY185" fmla="*/ 106351 h 622300"/>
                <a:gd name="connsiteX186" fmla="*/ 42051 w 1721798"/>
                <a:gd name="connsiteY186" fmla="*/ 101622 h 622300"/>
                <a:gd name="connsiteX187" fmla="*/ 34903 w 1721798"/>
                <a:gd name="connsiteY187" fmla="*/ 95274 h 622300"/>
                <a:gd name="connsiteX188" fmla="*/ 27755 w 1721798"/>
                <a:gd name="connsiteY188" fmla="*/ 88118 h 622300"/>
                <a:gd name="connsiteX189" fmla="*/ 19847 w 1721798"/>
                <a:gd name="connsiteY189" fmla="*/ 80961 h 622300"/>
                <a:gd name="connsiteX190" fmla="*/ 12699 w 1721798"/>
                <a:gd name="connsiteY190" fmla="*/ 72996 h 622300"/>
                <a:gd name="connsiteX191" fmla="*/ 6388 w 1721798"/>
                <a:gd name="connsiteY191" fmla="*/ 66648 h 622300"/>
                <a:gd name="connsiteX192" fmla="*/ 2358 w 1721798"/>
                <a:gd name="connsiteY192" fmla="*/ 61110 h 622300"/>
                <a:gd name="connsiteX193" fmla="*/ 0 w 1721798"/>
                <a:gd name="connsiteY193" fmla="*/ 57127 h 622300"/>
                <a:gd name="connsiteX194" fmla="*/ 761 w 1721798"/>
                <a:gd name="connsiteY194" fmla="*/ 55571 h 622300"/>
                <a:gd name="connsiteX195" fmla="*/ 158775 w 1721798"/>
                <a:gd name="connsiteY195" fmla="*/ 6348 h 622300"/>
                <a:gd name="connsiteX0" fmla="*/ 158775 w 1721798"/>
                <a:gd name="connsiteY0" fmla="*/ 6348 h 622300"/>
                <a:gd name="connsiteX1" fmla="*/ 253218 w 1721798"/>
                <a:gd name="connsiteY1" fmla="*/ 0 h 622300"/>
                <a:gd name="connsiteX2" fmla="*/ 330172 w 1721798"/>
                <a:gd name="connsiteY2" fmla="*/ 3174 h 622300"/>
                <a:gd name="connsiteX3" fmla="*/ 349258 w 1721798"/>
                <a:gd name="connsiteY3" fmla="*/ 3983 h 622300"/>
                <a:gd name="connsiteX4" fmla="*/ 396860 w 1721798"/>
                <a:gd name="connsiteY4" fmla="*/ 20660 h 622300"/>
                <a:gd name="connsiteX5" fmla="*/ 419900 w 1721798"/>
                <a:gd name="connsiteY5" fmla="*/ 34102 h 622300"/>
                <a:gd name="connsiteX6" fmla="*/ 430242 w 1721798"/>
                <a:gd name="connsiteY6" fmla="*/ 41259 h 622300"/>
                <a:gd name="connsiteX7" fmla="*/ 436554 w 1721798"/>
                <a:gd name="connsiteY7" fmla="*/ 47606 h 622300"/>
                <a:gd name="connsiteX8" fmla="*/ 450011 w 1721798"/>
                <a:gd name="connsiteY8" fmla="*/ 96101 h 622300"/>
                <a:gd name="connsiteX9" fmla="*/ 454043 w 1721798"/>
                <a:gd name="connsiteY9" fmla="*/ 148419 h 622300"/>
                <a:gd name="connsiteX10" fmla="*/ 415946 w 1721798"/>
                <a:gd name="connsiteY10" fmla="*/ 329383 h 622300"/>
                <a:gd name="connsiteX11" fmla="*/ 1162051 w 1721798"/>
                <a:gd name="connsiteY11" fmla="*/ 80963 h 622300"/>
                <a:gd name="connsiteX12" fmla="*/ 1271735 w 1721798"/>
                <a:gd name="connsiteY12" fmla="*/ 88251 h 622300"/>
                <a:gd name="connsiteX13" fmla="*/ 1285261 w 1721798"/>
                <a:gd name="connsiteY13" fmla="*/ 91422 h 622300"/>
                <a:gd name="connsiteX14" fmla="*/ 1301121 w 1721798"/>
                <a:gd name="connsiteY14" fmla="*/ 93787 h 622300"/>
                <a:gd name="connsiteX15" fmla="*/ 1349539 w 1721798"/>
                <a:gd name="connsiteY15" fmla="*/ 103298 h 622300"/>
                <a:gd name="connsiteX16" fmla="*/ 1365399 w 1721798"/>
                <a:gd name="connsiteY16" fmla="*/ 106519 h 622300"/>
                <a:gd name="connsiteX17" fmla="*/ 1407472 w 1721798"/>
                <a:gd name="connsiteY17" fmla="*/ 116835 h 622300"/>
                <a:gd name="connsiteX18" fmla="*/ 1417766 w 1721798"/>
                <a:gd name="connsiteY18" fmla="*/ 119200 h 622300"/>
                <a:gd name="connsiteX19" fmla="*/ 1436020 w 1721798"/>
                <a:gd name="connsiteY19" fmla="*/ 126346 h 622300"/>
                <a:gd name="connsiteX20" fmla="*/ 1465406 w 1721798"/>
                <a:gd name="connsiteY20" fmla="*/ 141443 h 622300"/>
                <a:gd name="connsiteX21" fmla="*/ 1476538 w 1721798"/>
                <a:gd name="connsiteY21" fmla="*/ 148539 h 622300"/>
                <a:gd name="connsiteX22" fmla="*/ 1486054 w 1721798"/>
                <a:gd name="connsiteY22" fmla="*/ 157295 h 622300"/>
                <a:gd name="connsiteX23" fmla="*/ 1500358 w 1721798"/>
                <a:gd name="connsiteY23" fmla="*/ 172393 h 622300"/>
                <a:gd name="connsiteX24" fmla="*/ 1506702 w 1721798"/>
                <a:gd name="connsiteY24" fmla="*/ 178733 h 622300"/>
                <a:gd name="connsiteX25" fmla="*/ 1516996 w 1721798"/>
                <a:gd name="connsiteY25" fmla="*/ 193831 h 622300"/>
                <a:gd name="connsiteX26" fmla="*/ 1523340 w 1721798"/>
                <a:gd name="connsiteY26" fmla="*/ 208877 h 622300"/>
                <a:gd name="connsiteX27" fmla="*/ 1524178 w 1721798"/>
                <a:gd name="connsiteY27" fmla="*/ 227145 h 622300"/>
                <a:gd name="connsiteX28" fmla="*/ 1516996 w 1721798"/>
                <a:gd name="connsiteY28" fmla="*/ 247778 h 622300"/>
                <a:gd name="connsiteX29" fmla="*/ 1510652 w 1721798"/>
                <a:gd name="connsiteY29" fmla="*/ 258094 h 622300"/>
                <a:gd name="connsiteX30" fmla="*/ 1503530 w 1721798"/>
                <a:gd name="connsiteY30" fmla="*/ 269216 h 622300"/>
                <a:gd name="connsiteX31" fmla="*/ 1497186 w 1721798"/>
                <a:gd name="connsiteY31" fmla="*/ 280337 h 622300"/>
                <a:gd name="connsiteX32" fmla="*/ 1489226 w 1721798"/>
                <a:gd name="connsiteY32" fmla="*/ 291459 h 622300"/>
                <a:gd name="connsiteX33" fmla="*/ 1482882 w 1721798"/>
                <a:gd name="connsiteY33" fmla="*/ 300165 h 622300"/>
                <a:gd name="connsiteX34" fmla="*/ 1478932 w 1721798"/>
                <a:gd name="connsiteY34" fmla="*/ 308116 h 622300"/>
                <a:gd name="connsiteX35" fmla="*/ 1474922 w 1721798"/>
                <a:gd name="connsiteY35" fmla="*/ 312091 h 622300"/>
                <a:gd name="connsiteX36" fmla="*/ 1474144 w 1721798"/>
                <a:gd name="connsiteY36" fmla="*/ 314457 h 622300"/>
                <a:gd name="connsiteX37" fmla="*/ 1475760 w 1721798"/>
                <a:gd name="connsiteY37" fmla="*/ 314457 h 622300"/>
                <a:gd name="connsiteX38" fmla="*/ 1481266 w 1721798"/>
                <a:gd name="connsiteY38" fmla="*/ 312091 h 622300"/>
                <a:gd name="connsiteX39" fmla="*/ 1489226 w 1721798"/>
                <a:gd name="connsiteY39" fmla="*/ 311286 h 622300"/>
                <a:gd name="connsiteX40" fmla="*/ 1499520 w 1721798"/>
                <a:gd name="connsiteY40" fmla="*/ 309676 h 622300"/>
                <a:gd name="connsiteX41" fmla="*/ 1511430 w 1721798"/>
                <a:gd name="connsiteY41" fmla="*/ 308921 h 622300"/>
                <a:gd name="connsiteX42" fmla="*/ 1524178 w 1721798"/>
                <a:gd name="connsiteY42" fmla="*/ 307311 h 622300"/>
                <a:gd name="connsiteX43" fmla="*/ 1536865 w 1721798"/>
                <a:gd name="connsiteY43" fmla="*/ 307311 h 622300"/>
                <a:gd name="connsiteX44" fmla="*/ 1551169 w 1721798"/>
                <a:gd name="connsiteY44" fmla="*/ 307311 h 622300"/>
                <a:gd name="connsiteX45" fmla="*/ 1560685 w 1721798"/>
                <a:gd name="connsiteY45" fmla="*/ 308116 h 622300"/>
                <a:gd name="connsiteX46" fmla="*/ 1572595 w 1721798"/>
                <a:gd name="connsiteY46" fmla="*/ 309676 h 622300"/>
                <a:gd name="connsiteX47" fmla="*/ 1585283 w 1721798"/>
                <a:gd name="connsiteY47" fmla="*/ 311286 h 622300"/>
                <a:gd name="connsiteX48" fmla="*/ 1599587 w 1721798"/>
                <a:gd name="connsiteY48" fmla="*/ 315262 h 622300"/>
                <a:gd name="connsiteX49" fmla="*/ 1613053 w 1721798"/>
                <a:gd name="connsiteY49" fmla="*/ 318432 h 622300"/>
                <a:gd name="connsiteX50" fmla="*/ 1627357 w 1721798"/>
                <a:gd name="connsiteY50" fmla="*/ 322408 h 622300"/>
                <a:gd name="connsiteX51" fmla="*/ 1641601 w 1721798"/>
                <a:gd name="connsiteY51" fmla="*/ 327138 h 622300"/>
                <a:gd name="connsiteX52" fmla="*/ 1655905 w 1721798"/>
                <a:gd name="connsiteY52" fmla="*/ 330309 h 622300"/>
                <a:gd name="connsiteX53" fmla="*/ 1668593 w 1721798"/>
                <a:gd name="connsiteY53" fmla="*/ 335089 h 622300"/>
                <a:gd name="connsiteX54" fmla="*/ 1681340 w 1721798"/>
                <a:gd name="connsiteY54" fmla="*/ 339065 h 622300"/>
                <a:gd name="connsiteX55" fmla="*/ 1692412 w 1721798"/>
                <a:gd name="connsiteY55" fmla="*/ 343846 h 622300"/>
                <a:gd name="connsiteX56" fmla="*/ 1702766 w 1721798"/>
                <a:gd name="connsiteY56" fmla="*/ 346211 h 622300"/>
                <a:gd name="connsiteX57" fmla="*/ 1710666 w 1721798"/>
                <a:gd name="connsiteY57" fmla="*/ 348576 h 622300"/>
                <a:gd name="connsiteX58" fmla="*/ 1716232 w 1721798"/>
                <a:gd name="connsiteY58" fmla="*/ 351747 h 622300"/>
                <a:gd name="connsiteX59" fmla="*/ 1721020 w 1721798"/>
                <a:gd name="connsiteY59" fmla="*/ 352552 h 622300"/>
                <a:gd name="connsiteX60" fmla="*/ 1721798 w 1721798"/>
                <a:gd name="connsiteY60" fmla="*/ 353357 h 622300"/>
                <a:gd name="connsiteX61" fmla="*/ 1596415 w 1721798"/>
                <a:gd name="connsiteY61" fmla="*/ 408914 h 622300"/>
                <a:gd name="connsiteX62" fmla="*/ 1697200 w 1721798"/>
                <a:gd name="connsiteY62" fmla="*/ 506543 h 622300"/>
                <a:gd name="connsiteX63" fmla="*/ 1695584 w 1721798"/>
                <a:gd name="connsiteY63" fmla="*/ 506543 h 622300"/>
                <a:gd name="connsiteX64" fmla="*/ 1690018 w 1721798"/>
                <a:gd name="connsiteY64" fmla="*/ 504932 h 622300"/>
                <a:gd name="connsiteX65" fmla="*/ 1682118 w 1721798"/>
                <a:gd name="connsiteY65" fmla="*/ 503372 h 622300"/>
                <a:gd name="connsiteX66" fmla="*/ 1671765 w 1721798"/>
                <a:gd name="connsiteY66" fmla="*/ 501762 h 622300"/>
                <a:gd name="connsiteX67" fmla="*/ 1659915 w 1721798"/>
                <a:gd name="connsiteY67" fmla="*/ 498592 h 622300"/>
                <a:gd name="connsiteX68" fmla="*/ 1644833 w 1721798"/>
                <a:gd name="connsiteY68" fmla="*/ 496226 h 622300"/>
                <a:gd name="connsiteX69" fmla="*/ 1630529 w 1721798"/>
                <a:gd name="connsiteY69" fmla="*/ 493056 h 622300"/>
                <a:gd name="connsiteX70" fmla="*/ 1614669 w 1721798"/>
                <a:gd name="connsiteY70" fmla="*/ 490691 h 622300"/>
                <a:gd name="connsiteX71" fmla="*/ 1599587 w 1721798"/>
                <a:gd name="connsiteY71" fmla="*/ 488275 h 622300"/>
                <a:gd name="connsiteX72" fmla="*/ 1583667 w 1721798"/>
                <a:gd name="connsiteY72" fmla="*/ 485105 h 622300"/>
                <a:gd name="connsiteX73" fmla="*/ 1569423 w 1721798"/>
                <a:gd name="connsiteY73" fmla="*/ 482740 h 622300"/>
                <a:gd name="connsiteX74" fmla="*/ 1555119 w 1721798"/>
                <a:gd name="connsiteY74" fmla="*/ 480374 h 622300"/>
                <a:gd name="connsiteX75" fmla="*/ 1543209 w 1721798"/>
                <a:gd name="connsiteY75" fmla="*/ 478764 h 622300"/>
                <a:gd name="connsiteX76" fmla="*/ 1533693 w 1721798"/>
                <a:gd name="connsiteY76" fmla="*/ 477959 h 622300"/>
                <a:gd name="connsiteX77" fmla="*/ 1525734 w 1721798"/>
                <a:gd name="connsiteY77" fmla="*/ 477154 h 622300"/>
                <a:gd name="connsiteX78" fmla="*/ 1521784 w 1721798"/>
                <a:gd name="connsiteY78" fmla="*/ 477154 h 622300"/>
                <a:gd name="connsiteX79" fmla="*/ 1512268 w 1721798"/>
                <a:gd name="connsiteY79" fmla="*/ 477959 h 622300"/>
                <a:gd name="connsiteX80" fmla="*/ 1497964 w 1721798"/>
                <a:gd name="connsiteY80" fmla="*/ 479569 h 622300"/>
                <a:gd name="connsiteX81" fmla="*/ 1479710 w 1721798"/>
                <a:gd name="connsiteY81" fmla="*/ 481129 h 622300"/>
                <a:gd name="connsiteX82" fmla="*/ 1459062 w 1721798"/>
                <a:gd name="connsiteY82" fmla="*/ 484300 h 622300"/>
                <a:gd name="connsiteX83" fmla="*/ 1437636 w 1721798"/>
                <a:gd name="connsiteY83" fmla="*/ 488275 h 622300"/>
                <a:gd name="connsiteX84" fmla="*/ 1416210 w 1721798"/>
                <a:gd name="connsiteY84" fmla="*/ 493056 h 622300"/>
                <a:gd name="connsiteX85" fmla="*/ 1397956 w 1721798"/>
                <a:gd name="connsiteY85" fmla="*/ 498592 h 622300"/>
                <a:gd name="connsiteX86" fmla="*/ 1383653 w 1721798"/>
                <a:gd name="connsiteY86" fmla="*/ 506543 h 622300"/>
                <a:gd name="connsiteX87" fmla="*/ 1370965 w 1721798"/>
                <a:gd name="connsiteY87" fmla="*/ 514494 h 622300"/>
                <a:gd name="connsiteX88" fmla="*/ 1357439 w 1721798"/>
                <a:gd name="connsiteY88" fmla="*/ 521640 h 622300"/>
                <a:gd name="connsiteX89" fmla="*/ 1344751 w 1721798"/>
                <a:gd name="connsiteY89" fmla="*/ 529541 h 622300"/>
                <a:gd name="connsiteX90" fmla="*/ 1332063 w 1721798"/>
                <a:gd name="connsiteY90" fmla="*/ 537492 h 622300"/>
                <a:gd name="connsiteX91" fmla="*/ 1318597 w 1721798"/>
                <a:gd name="connsiteY91" fmla="*/ 544638 h 622300"/>
                <a:gd name="connsiteX92" fmla="*/ 1305071 w 1721798"/>
                <a:gd name="connsiteY92" fmla="*/ 551784 h 622300"/>
                <a:gd name="connsiteX93" fmla="*/ 1290767 w 1721798"/>
                <a:gd name="connsiteY93" fmla="*/ 559735 h 622300"/>
                <a:gd name="connsiteX94" fmla="*/ 1277301 w 1721798"/>
                <a:gd name="connsiteY94" fmla="*/ 567686 h 622300"/>
                <a:gd name="connsiteX95" fmla="*/ 1267785 w 1721798"/>
                <a:gd name="connsiteY95" fmla="*/ 571611 h 622300"/>
                <a:gd name="connsiteX96" fmla="*/ 1256653 w 1721798"/>
                <a:gd name="connsiteY96" fmla="*/ 575587 h 622300"/>
                <a:gd name="connsiteX97" fmla="*/ 1242350 w 1721798"/>
                <a:gd name="connsiteY97" fmla="*/ 579563 h 622300"/>
                <a:gd name="connsiteX98" fmla="*/ 1227268 w 1721798"/>
                <a:gd name="connsiteY98" fmla="*/ 581928 h 622300"/>
                <a:gd name="connsiteX99" fmla="*/ 1209852 w 1721798"/>
                <a:gd name="connsiteY99" fmla="*/ 583538 h 622300"/>
                <a:gd name="connsiteX100" fmla="*/ 1191598 w 1721798"/>
                <a:gd name="connsiteY100" fmla="*/ 583538 h 622300"/>
                <a:gd name="connsiteX101" fmla="*/ 1170950 w 1721798"/>
                <a:gd name="connsiteY101" fmla="*/ 581928 h 622300"/>
                <a:gd name="connsiteX102" fmla="*/ 1151080 w 1721798"/>
                <a:gd name="connsiteY102" fmla="*/ 578003 h 622300"/>
                <a:gd name="connsiteX103" fmla="*/ 1143958 w 1721798"/>
                <a:gd name="connsiteY103" fmla="*/ 574782 h 622300"/>
                <a:gd name="connsiteX104" fmla="*/ 1138392 w 1721798"/>
                <a:gd name="connsiteY104" fmla="*/ 568441 h 622300"/>
                <a:gd name="connsiteX105" fmla="*/ 1132826 w 1721798"/>
                <a:gd name="connsiteY105" fmla="*/ 559735 h 622300"/>
                <a:gd name="connsiteX106" fmla="*/ 1128876 w 1721798"/>
                <a:gd name="connsiteY106" fmla="*/ 550224 h 622300"/>
                <a:gd name="connsiteX107" fmla="*/ 1126482 w 1721798"/>
                <a:gd name="connsiteY107" fmla="*/ 539857 h 622300"/>
                <a:gd name="connsiteX108" fmla="*/ 1124926 w 1721798"/>
                <a:gd name="connsiteY108" fmla="*/ 531151 h 622300"/>
                <a:gd name="connsiteX109" fmla="*/ 1123310 w 1721798"/>
                <a:gd name="connsiteY109" fmla="*/ 522395 h 622300"/>
                <a:gd name="connsiteX110" fmla="*/ 1124926 w 1721798"/>
                <a:gd name="connsiteY110" fmla="*/ 516859 h 622300"/>
                <a:gd name="connsiteX111" fmla="*/ 1136776 w 1721798"/>
                <a:gd name="connsiteY111" fmla="*/ 482740 h 622300"/>
                <a:gd name="connsiteX112" fmla="*/ 1151080 w 1721798"/>
                <a:gd name="connsiteY112" fmla="*/ 450180 h 622300"/>
                <a:gd name="connsiteX113" fmla="*/ 1165384 w 1721798"/>
                <a:gd name="connsiteY113" fmla="*/ 420036 h 622300"/>
                <a:gd name="connsiteX114" fmla="*/ 1180466 w 1721798"/>
                <a:gd name="connsiteY114" fmla="*/ 393817 h 622300"/>
                <a:gd name="connsiteX115" fmla="*/ 1193932 w 1721798"/>
                <a:gd name="connsiteY115" fmla="*/ 372379 h 622300"/>
                <a:gd name="connsiteX116" fmla="*/ 1205064 w 1721798"/>
                <a:gd name="connsiteY116" fmla="*/ 356527 h 622300"/>
                <a:gd name="connsiteX117" fmla="*/ 1212186 w 1721798"/>
                <a:gd name="connsiteY117" fmla="*/ 345406 h 622300"/>
                <a:gd name="connsiteX118" fmla="*/ 1215358 w 1721798"/>
                <a:gd name="connsiteY118" fmla="*/ 341430 h 622300"/>
                <a:gd name="connsiteX119" fmla="*/ 1099050 w 1721798"/>
                <a:gd name="connsiteY119" fmla="*/ 340794 h 622300"/>
                <a:gd name="connsiteX120" fmla="*/ 414349 w 1721798"/>
                <a:gd name="connsiteY120" fmla="*/ 593737 h 622300"/>
                <a:gd name="connsiteX121" fmla="*/ 372299 w 1721798"/>
                <a:gd name="connsiteY121" fmla="*/ 610414 h 622300"/>
                <a:gd name="connsiteX122" fmla="*/ 360360 w 1721798"/>
                <a:gd name="connsiteY122" fmla="*/ 615144 h 622300"/>
                <a:gd name="connsiteX123" fmla="*/ 349258 w 1721798"/>
                <a:gd name="connsiteY123" fmla="*/ 619126 h 622300"/>
                <a:gd name="connsiteX124" fmla="*/ 340513 w 1721798"/>
                <a:gd name="connsiteY124" fmla="*/ 621491 h 622300"/>
                <a:gd name="connsiteX125" fmla="*/ 331769 w 1721798"/>
                <a:gd name="connsiteY125" fmla="*/ 622300 h 622300"/>
                <a:gd name="connsiteX126" fmla="*/ 325457 w 1721798"/>
                <a:gd name="connsiteY126" fmla="*/ 622300 h 622300"/>
                <a:gd name="connsiteX127" fmla="*/ 311161 w 1721798"/>
                <a:gd name="connsiteY127" fmla="*/ 619126 h 622300"/>
                <a:gd name="connsiteX128" fmla="*/ 295269 w 1721798"/>
                <a:gd name="connsiteY128" fmla="*/ 610414 h 622300"/>
                <a:gd name="connsiteX129" fmla="*/ 280213 w 1721798"/>
                <a:gd name="connsiteY129" fmla="*/ 598466 h 622300"/>
                <a:gd name="connsiteX130" fmla="*/ 263559 w 1721798"/>
                <a:gd name="connsiteY130" fmla="*/ 584215 h 622300"/>
                <a:gd name="connsiteX131" fmla="*/ 247667 w 1721798"/>
                <a:gd name="connsiteY131" fmla="*/ 566729 h 622300"/>
                <a:gd name="connsiteX132" fmla="*/ 232535 w 1721798"/>
                <a:gd name="connsiteY132" fmla="*/ 548495 h 622300"/>
                <a:gd name="connsiteX133" fmla="*/ 216718 w 1721798"/>
                <a:gd name="connsiteY133" fmla="*/ 528644 h 622300"/>
                <a:gd name="connsiteX134" fmla="*/ 202422 w 1721798"/>
                <a:gd name="connsiteY134" fmla="*/ 507237 h 622300"/>
                <a:gd name="connsiteX135" fmla="*/ 188126 w 1721798"/>
                <a:gd name="connsiteY135" fmla="*/ 487385 h 622300"/>
                <a:gd name="connsiteX136" fmla="*/ 175428 w 1721798"/>
                <a:gd name="connsiteY136" fmla="*/ 467534 h 622300"/>
                <a:gd name="connsiteX137" fmla="*/ 163489 w 1721798"/>
                <a:gd name="connsiteY137" fmla="*/ 447683 h 622300"/>
                <a:gd name="connsiteX138" fmla="*/ 153984 w 1721798"/>
                <a:gd name="connsiteY138" fmla="*/ 431005 h 622300"/>
                <a:gd name="connsiteX139" fmla="*/ 145239 w 1721798"/>
                <a:gd name="connsiteY139" fmla="*/ 415945 h 622300"/>
                <a:gd name="connsiteX140" fmla="*/ 138928 w 1721798"/>
                <a:gd name="connsiteY140" fmla="*/ 403997 h 622300"/>
                <a:gd name="connsiteX141" fmla="*/ 134137 w 1721798"/>
                <a:gd name="connsiteY141" fmla="*/ 395285 h 622300"/>
                <a:gd name="connsiteX142" fmla="*/ 132540 w 1721798"/>
                <a:gd name="connsiteY142" fmla="*/ 390556 h 622300"/>
                <a:gd name="connsiteX143" fmla="*/ 133377 w 1721798"/>
                <a:gd name="connsiteY143" fmla="*/ 384146 h 622300"/>
                <a:gd name="connsiteX144" fmla="*/ 137331 w 1721798"/>
                <a:gd name="connsiteY144" fmla="*/ 373069 h 622300"/>
                <a:gd name="connsiteX145" fmla="*/ 143642 w 1721798"/>
                <a:gd name="connsiteY145" fmla="*/ 361183 h 622300"/>
                <a:gd name="connsiteX146" fmla="*/ 151627 w 1721798"/>
                <a:gd name="connsiteY146" fmla="*/ 347679 h 622300"/>
                <a:gd name="connsiteX147" fmla="*/ 161892 w 1721798"/>
                <a:gd name="connsiteY147" fmla="*/ 334175 h 622300"/>
                <a:gd name="connsiteX148" fmla="*/ 170637 w 1721798"/>
                <a:gd name="connsiteY148" fmla="*/ 320671 h 622300"/>
                <a:gd name="connsiteX149" fmla="*/ 180218 w 1721798"/>
                <a:gd name="connsiteY149" fmla="*/ 311150 h 622300"/>
                <a:gd name="connsiteX150" fmla="*/ 187290 w 1721798"/>
                <a:gd name="connsiteY150" fmla="*/ 303994 h 622300"/>
                <a:gd name="connsiteX151" fmla="*/ 207973 w 1721798"/>
                <a:gd name="connsiteY151" fmla="*/ 288934 h 622300"/>
                <a:gd name="connsiteX152" fmla="*/ 228580 w 1721798"/>
                <a:gd name="connsiteY152" fmla="*/ 274621 h 622300"/>
                <a:gd name="connsiteX153" fmla="*/ 250024 w 1721798"/>
                <a:gd name="connsiteY153" fmla="*/ 260370 h 622300"/>
                <a:gd name="connsiteX154" fmla="*/ 269871 w 1721798"/>
                <a:gd name="connsiteY154" fmla="*/ 247675 h 622300"/>
                <a:gd name="connsiteX155" fmla="*/ 287360 w 1721798"/>
                <a:gd name="connsiteY155" fmla="*/ 238154 h 622300"/>
                <a:gd name="connsiteX156" fmla="*/ 300820 w 1721798"/>
                <a:gd name="connsiteY156" fmla="*/ 229380 h 622300"/>
                <a:gd name="connsiteX157" fmla="*/ 310325 w 1721798"/>
                <a:gd name="connsiteY157" fmla="*/ 223841 h 622300"/>
                <a:gd name="connsiteX158" fmla="*/ 313519 w 1721798"/>
                <a:gd name="connsiteY158" fmla="*/ 222223 h 622300"/>
                <a:gd name="connsiteX159" fmla="*/ 311161 w 1721798"/>
                <a:gd name="connsiteY159" fmla="*/ 221477 h 622300"/>
                <a:gd name="connsiteX160" fmla="*/ 304774 w 1721798"/>
                <a:gd name="connsiteY160" fmla="*/ 219859 h 622300"/>
                <a:gd name="connsiteX161" fmla="*/ 293672 w 1721798"/>
                <a:gd name="connsiteY161" fmla="*/ 216685 h 622300"/>
                <a:gd name="connsiteX162" fmla="*/ 277779 w 1721798"/>
                <a:gd name="connsiteY162" fmla="*/ 213511 h 622300"/>
                <a:gd name="connsiteX163" fmla="*/ 259529 w 1721798"/>
                <a:gd name="connsiteY163" fmla="*/ 210337 h 622300"/>
                <a:gd name="connsiteX164" fmla="*/ 238162 w 1721798"/>
                <a:gd name="connsiteY164" fmla="*/ 207973 h 622300"/>
                <a:gd name="connsiteX165" fmla="*/ 212688 w 1721798"/>
                <a:gd name="connsiteY165" fmla="*/ 206355 h 622300"/>
                <a:gd name="connsiteX166" fmla="*/ 185769 w 1721798"/>
                <a:gd name="connsiteY166" fmla="*/ 207973 h 622300"/>
                <a:gd name="connsiteX167" fmla="*/ 167519 w 1721798"/>
                <a:gd name="connsiteY167" fmla="*/ 209528 h 622300"/>
                <a:gd name="connsiteX168" fmla="*/ 145239 w 1721798"/>
                <a:gd name="connsiteY168" fmla="*/ 214320 h 622300"/>
                <a:gd name="connsiteX169" fmla="*/ 121438 w 1721798"/>
                <a:gd name="connsiteY169" fmla="*/ 218303 h 622300"/>
                <a:gd name="connsiteX170" fmla="*/ 97637 w 1721798"/>
                <a:gd name="connsiteY170" fmla="*/ 223841 h 622300"/>
                <a:gd name="connsiteX171" fmla="*/ 74597 w 1721798"/>
                <a:gd name="connsiteY171" fmla="*/ 229380 h 622300"/>
                <a:gd name="connsiteX172" fmla="*/ 57944 w 1721798"/>
                <a:gd name="connsiteY172" fmla="*/ 234172 h 622300"/>
                <a:gd name="connsiteX173" fmla="*/ 44484 w 1721798"/>
                <a:gd name="connsiteY173" fmla="*/ 238154 h 622300"/>
                <a:gd name="connsiteX174" fmla="*/ 40454 w 1721798"/>
                <a:gd name="connsiteY174" fmla="*/ 238901 h 622300"/>
                <a:gd name="connsiteX175" fmla="*/ 61898 w 1721798"/>
                <a:gd name="connsiteY175" fmla="*/ 186503 h 622300"/>
                <a:gd name="connsiteX176" fmla="*/ 110336 w 1721798"/>
                <a:gd name="connsiteY176" fmla="*/ 131741 h 622300"/>
                <a:gd name="connsiteX177" fmla="*/ 108739 w 1721798"/>
                <a:gd name="connsiteY177" fmla="*/ 130994 h 622300"/>
                <a:gd name="connsiteX178" fmla="*/ 102428 w 1721798"/>
                <a:gd name="connsiteY178" fmla="*/ 129376 h 622300"/>
                <a:gd name="connsiteX179" fmla="*/ 94444 w 1721798"/>
                <a:gd name="connsiteY179" fmla="*/ 126203 h 622300"/>
                <a:gd name="connsiteX180" fmla="*/ 84102 w 1721798"/>
                <a:gd name="connsiteY180" fmla="*/ 123029 h 622300"/>
                <a:gd name="connsiteX181" fmla="*/ 73000 w 1721798"/>
                <a:gd name="connsiteY181" fmla="*/ 119046 h 622300"/>
                <a:gd name="connsiteX182" fmla="*/ 63495 w 1721798"/>
                <a:gd name="connsiteY182" fmla="*/ 114317 h 622300"/>
                <a:gd name="connsiteX183" fmla="*/ 53990 w 1721798"/>
                <a:gd name="connsiteY183" fmla="*/ 109525 h 622300"/>
                <a:gd name="connsiteX184" fmla="*/ 47602 w 1721798"/>
                <a:gd name="connsiteY184" fmla="*/ 106351 h 622300"/>
                <a:gd name="connsiteX185" fmla="*/ 42051 w 1721798"/>
                <a:gd name="connsiteY185" fmla="*/ 101622 h 622300"/>
                <a:gd name="connsiteX186" fmla="*/ 34903 w 1721798"/>
                <a:gd name="connsiteY186" fmla="*/ 95274 h 622300"/>
                <a:gd name="connsiteX187" fmla="*/ 27755 w 1721798"/>
                <a:gd name="connsiteY187" fmla="*/ 88118 h 622300"/>
                <a:gd name="connsiteX188" fmla="*/ 19847 w 1721798"/>
                <a:gd name="connsiteY188" fmla="*/ 80961 h 622300"/>
                <a:gd name="connsiteX189" fmla="*/ 12699 w 1721798"/>
                <a:gd name="connsiteY189" fmla="*/ 72996 h 622300"/>
                <a:gd name="connsiteX190" fmla="*/ 6388 w 1721798"/>
                <a:gd name="connsiteY190" fmla="*/ 66648 h 622300"/>
                <a:gd name="connsiteX191" fmla="*/ 2358 w 1721798"/>
                <a:gd name="connsiteY191" fmla="*/ 61110 h 622300"/>
                <a:gd name="connsiteX192" fmla="*/ 0 w 1721798"/>
                <a:gd name="connsiteY192" fmla="*/ 57127 h 622300"/>
                <a:gd name="connsiteX193" fmla="*/ 761 w 1721798"/>
                <a:gd name="connsiteY193" fmla="*/ 55571 h 622300"/>
                <a:gd name="connsiteX194" fmla="*/ 158775 w 1721798"/>
                <a:gd name="connsiteY194" fmla="*/ 6348 h 622300"/>
                <a:gd name="connsiteX0" fmla="*/ 158775 w 1721798"/>
                <a:gd name="connsiteY0" fmla="*/ 6348 h 622300"/>
                <a:gd name="connsiteX1" fmla="*/ 253218 w 1721798"/>
                <a:gd name="connsiteY1" fmla="*/ 0 h 622300"/>
                <a:gd name="connsiteX2" fmla="*/ 330172 w 1721798"/>
                <a:gd name="connsiteY2" fmla="*/ 3174 h 622300"/>
                <a:gd name="connsiteX3" fmla="*/ 349258 w 1721798"/>
                <a:gd name="connsiteY3" fmla="*/ 3983 h 622300"/>
                <a:gd name="connsiteX4" fmla="*/ 419900 w 1721798"/>
                <a:gd name="connsiteY4" fmla="*/ 34102 h 622300"/>
                <a:gd name="connsiteX5" fmla="*/ 430242 w 1721798"/>
                <a:gd name="connsiteY5" fmla="*/ 41259 h 622300"/>
                <a:gd name="connsiteX6" fmla="*/ 436554 w 1721798"/>
                <a:gd name="connsiteY6" fmla="*/ 47606 h 622300"/>
                <a:gd name="connsiteX7" fmla="*/ 450011 w 1721798"/>
                <a:gd name="connsiteY7" fmla="*/ 96101 h 622300"/>
                <a:gd name="connsiteX8" fmla="*/ 454043 w 1721798"/>
                <a:gd name="connsiteY8" fmla="*/ 148419 h 622300"/>
                <a:gd name="connsiteX9" fmla="*/ 415946 w 1721798"/>
                <a:gd name="connsiteY9" fmla="*/ 329383 h 622300"/>
                <a:gd name="connsiteX10" fmla="*/ 1162051 w 1721798"/>
                <a:gd name="connsiteY10" fmla="*/ 80963 h 622300"/>
                <a:gd name="connsiteX11" fmla="*/ 1271735 w 1721798"/>
                <a:gd name="connsiteY11" fmla="*/ 88251 h 622300"/>
                <a:gd name="connsiteX12" fmla="*/ 1285261 w 1721798"/>
                <a:gd name="connsiteY12" fmla="*/ 91422 h 622300"/>
                <a:gd name="connsiteX13" fmla="*/ 1301121 w 1721798"/>
                <a:gd name="connsiteY13" fmla="*/ 93787 h 622300"/>
                <a:gd name="connsiteX14" fmla="*/ 1349539 w 1721798"/>
                <a:gd name="connsiteY14" fmla="*/ 103298 h 622300"/>
                <a:gd name="connsiteX15" fmla="*/ 1365399 w 1721798"/>
                <a:gd name="connsiteY15" fmla="*/ 106519 h 622300"/>
                <a:gd name="connsiteX16" fmla="*/ 1407472 w 1721798"/>
                <a:gd name="connsiteY16" fmla="*/ 116835 h 622300"/>
                <a:gd name="connsiteX17" fmla="*/ 1417766 w 1721798"/>
                <a:gd name="connsiteY17" fmla="*/ 119200 h 622300"/>
                <a:gd name="connsiteX18" fmla="*/ 1436020 w 1721798"/>
                <a:gd name="connsiteY18" fmla="*/ 126346 h 622300"/>
                <a:gd name="connsiteX19" fmla="*/ 1465406 w 1721798"/>
                <a:gd name="connsiteY19" fmla="*/ 141443 h 622300"/>
                <a:gd name="connsiteX20" fmla="*/ 1476538 w 1721798"/>
                <a:gd name="connsiteY20" fmla="*/ 148539 h 622300"/>
                <a:gd name="connsiteX21" fmla="*/ 1486054 w 1721798"/>
                <a:gd name="connsiteY21" fmla="*/ 157295 h 622300"/>
                <a:gd name="connsiteX22" fmla="*/ 1500358 w 1721798"/>
                <a:gd name="connsiteY22" fmla="*/ 172393 h 622300"/>
                <a:gd name="connsiteX23" fmla="*/ 1506702 w 1721798"/>
                <a:gd name="connsiteY23" fmla="*/ 178733 h 622300"/>
                <a:gd name="connsiteX24" fmla="*/ 1516996 w 1721798"/>
                <a:gd name="connsiteY24" fmla="*/ 193831 h 622300"/>
                <a:gd name="connsiteX25" fmla="*/ 1523340 w 1721798"/>
                <a:gd name="connsiteY25" fmla="*/ 208877 h 622300"/>
                <a:gd name="connsiteX26" fmla="*/ 1524178 w 1721798"/>
                <a:gd name="connsiteY26" fmla="*/ 227145 h 622300"/>
                <a:gd name="connsiteX27" fmla="*/ 1516996 w 1721798"/>
                <a:gd name="connsiteY27" fmla="*/ 247778 h 622300"/>
                <a:gd name="connsiteX28" fmla="*/ 1510652 w 1721798"/>
                <a:gd name="connsiteY28" fmla="*/ 258094 h 622300"/>
                <a:gd name="connsiteX29" fmla="*/ 1503530 w 1721798"/>
                <a:gd name="connsiteY29" fmla="*/ 269216 h 622300"/>
                <a:gd name="connsiteX30" fmla="*/ 1497186 w 1721798"/>
                <a:gd name="connsiteY30" fmla="*/ 280337 h 622300"/>
                <a:gd name="connsiteX31" fmla="*/ 1489226 w 1721798"/>
                <a:gd name="connsiteY31" fmla="*/ 291459 h 622300"/>
                <a:gd name="connsiteX32" fmla="*/ 1482882 w 1721798"/>
                <a:gd name="connsiteY32" fmla="*/ 300165 h 622300"/>
                <a:gd name="connsiteX33" fmla="*/ 1478932 w 1721798"/>
                <a:gd name="connsiteY33" fmla="*/ 308116 h 622300"/>
                <a:gd name="connsiteX34" fmla="*/ 1474922 w 1721798"/>
                <a:gd name="connsiteY34" fmla="*/ 312091 h 622300"/>
                <a:gd name="connsiteX35" fmla="*/ 1474144 w 1721798"/>
                <a:gd name="connsiteY35" fmla="*/ 314457 h 622300"/>
                <a:gd name="connsiteX36" fmla="*/ 1475760 w 1721798"/>
                <a:gd name="connsiteY36" fmla="*/ 314457 h 622300"/>
                <a:gd name="connsiteX37" fmla="*/ 1481266 w 1721798"/>
                <a:gd name="connsiteY37" fmla="*/ 312091 h 622300"/>
                <a:gd name="connsiteX38" fmla="*/ 1489226 w 1721798"/>
                <a:gd name="connsiteY38" fmla="*/ 311286 h 622300"/>
                <a:gd name="connsiteX39" fmla="*/ 1499520 w 1721798"/>
                <a:gd name="connsiteY39" fmla="*/ 309676 h 622300"/>
                <a:gd name="connsiteX40" fmla="*/ 1511430 w 1721798"/>
                <a:gd name="connsiteY40" fmla="*/ 308921 h 622300"/>
                <a:gd name="connsiteX41" fmla="*/ 1524178 w 1721798"/>
                <a:gd name="connsiteY41" fmla="*/ 307311 h 622300"/>
                <a:gd name="connsiteX42" fmla="*/ 1536865 w 1721798"/>
                <a:gd name="connsiteY42" fmla="*/ 307311 h 622300"/>
                <a:gd name="connsiteX43" fmla="*/ 1551169 w 1721798"/>
                <a:gd name="connsiteY43" fmla="*/ 307311 h 622300"/>
                <a:gd name="connsiteX44" fmla="*/ 1560685 w 1721798"/>
                <a:gd name="connsiteY44" fmla="*/ 308116 h 622300"/>
                <a:gd name="connsiteX45" fmla="*/ 1572595 w 1721798"/>
                <a:gd name="connsiteY45" fmla="*/ 309676 h 622300"/>
                <a:gd name="connsiteX46" fmla="*/ 1585283 w 1721798"/>
                <a:gd name="connsiteY46" fmla="*/ 311286 h 622300"/>
                <a:gd name="connsiteX47" fmla="*/ 1599587 w 1721798"/>
                <a:gd name="connsiteY47" fmla="*/ 315262 h 622300"/>
                <a:gd name="connsiteX48" fmla="*/ 1613053 w 1721798"/>
                <a:gd name="connsiteY48" fmla="*/ 318432 h 622300"/>
                <a:gd name="connsiteX49" fmla="*/ 1627357 w 1721798"/>
                <a:gd name="connsiteY49" fmla="*/ 322408 h 622300"/>
                <a:gd name="connsiteX50" fmla="*/ 1641601 w 1721798"/>
                <a:gd name="connsiteY50" fmla="*/ 327138 h 622300"/>
                <a:gd name="connsiteX51" fmla="*/ 1655905 w 1721798"/>
                <a:gd name="connsiteY51" fmla="*/ 330309 h 622300"/>
                <a:gd name="connsiteX52" fmla="*/ 1668593 w 1721798"/>
                <a:gd name="connsiteY52" fmla="*/ 335089 h 622300"/>
                <a:gd name="connsiteX53" fmla="*/ 1681340 w 1721798"/>
                <a:gd name="connsiteY53" fmla="*/ 339065 h 622300"/>
                <a:gd name="connsiteX54" fmla="*/ 1692412 w 1721798"/>
                <a:gd name="connsiteY54" fmla="*/ 343846 h 622300"/>
                <a:gd name="connsiteX55" fmla="*/ 1702766 w 1721798"/>
                <a:gd name="connsiteY55" fmla="*/ 346211 h 622300"/>
                <a:gd name="connsiteX56" fmla="*/ 1710666 w 1721798"/>
                <a:gd name="connsiteY56" fmla="*/ 348576 h 622300"/>
                <a:gd name="connsiteX57" fmla="*/ 1716232 w 1721798"/>
                <a:gd name="connsiteY57" fmla="*/ 351747 h 622300"/>
                <a:gd name="connsiteX58" fmla="*/ 1721020 w 1721798"/>
                <a:gd name="connsiteY58" fmla="*/ 352552 h 622300"/>
                <a:gd name="connsiteX59" fmla="*/ 1721798 w 1721798"/>
                <a:gd name="connsiteY59" fmla="*/ 353357 h 622300"/>
                <a:gd name="connsiteX60" fmla="*/ 1596415 w 1721798"/>
                <a:gd name="connsiteY60" fmla="*/ 408914 h 622300"/>
                <a:gd name="connsiteX61" fmla="*/ 1697200 w 1721798"/>
                <a:gd name="connsiteY61" fmla="*/ 506543 h 622300"/>
                <a:gd name="connsiteX62" fmla="*/ 1695584 w 1721798"/>
                <a:gd name="connsiteY62" fmla="*/ 506543 h 622300"/>
                <a:gd name="connsiteX63" fmla="*/ 1690018 w 1721798"/>
                <a:gd name="connsiteY63" fmla="*/ 504932 h 622300"/>
                <a:gd name="connsiteX64" fmla="*/ 1682118 w 1721798"/>
                <a:gd name="connsiteY64" fmla="*/ 503372 h 622300"/>
                <a:gd name="connsiteX65" fmla="*/ 1671765 w 1721798"/>
                <a:gd name="connsiteY65" fmla="*/ 501762 h 622300"/>
                <a:gd name="connsiteX66" fmla="*/ 1659915 w 1721798"/>
                <a:gd name="connsiteY66" fmla="*/ 498592 h 622300"/>
                <a:gd name="connsiteX67" fmla="*/ 1644833 w 1721798"/>
                <a:gd name="connsiteY67" fmla="*/ 496226 h 622300"/>
                <a:gd name="connsiteX68" fmla="*/ 1630529 w 1721798"/>
                <a:gd name="connsiteY68" fmla="*/ 493056 h 622300"/>
                <a:gd name="connsiteX69" fmla="*/ 1614669 w 1721798"/>
                <a:gd name="connsiteY69" fmla="*/ 490691 h 622300"/>
                <a:gd name="connsiteX70" fmla="*/ 1599587 w 1721798"/>
                <a:gd name="connsiteY70" fmla="*/ 488275 h 622300"/>
                <a:gd name="connsiteX71" fmla="*/ 1583667 w 1721798"/>
                <a:gd name="connsiteY71" fmla="*/ 485105 h 622300"/>
                <a:gd name="connsiteX72" fmla="*/ 1569423 w 1721798"/>
                <a:gd name="connsiteY72" fmla="*/ 482740 h 622300"/>
                <a:gd name="connsiteX73" fmla="*/ 1555119 w 1721798"/>
                <a:gd name="connsiteY73" fmla="*/ 480374 h 622300"/>
                <a:gd name="connsiteX74" fmla="*/ 1543209 w 1721798"/>
                <a:gd name="connsiteY74" fmla="*/ 478764 h 622300"/>
                <a:gd name="connsiteX75" fmla="*/ 1533693 w 1721798"/>
                <a:gd name="connsiteY75" fmla="*/ 477959 h 622300"/>
                <a:gd name="connsiteX76" fmla="*/ 1525734 w 1721798"/>
                <a:gd name="connsiteY76" fmla="*/ 477154 h 622300"/>
                <a:gd name="connsiteX77" fmla="*/ 1521784 w 1721798"/>
                <a:gd name="connsiteY77" fmla="*/ 477154 h 622300"/>
                <a:gd name="connsiteX78" fmla="*/ 1512268 w 1721798"/>
                <a:gd name="connsiteY78" fmla="*/ 477959 h 622300"/>
                <a:gd name="connsiteX79" fmla="*/ 1497964 w 1721798"/>
                <a:gd name="connsiteY79" fmla="*/ 479569 h 622300"/>
                <a:gd name="connsiteX80" fmla="*/ 1479710 w 1721798"/>
                <a:gd name="connsiteY80" fmla="*/ 481129 h 622300"/>
                <a:gd name="connsiteX81" fmla="*/ 1459062 w 1721798"/>
                <a:gd name="connsiteY81" fmla="*/ 484300 h 622300"/>
                <a:gd name="connsiteX82" fmla="*/ 1437636 w 1721798"/>
                <a:gd name="connsiteY82" fmla="*/ 488275 h 622300"/>
                <a:gd name="connsiteX83" fmla="*/ 1416210 w 1721798"/>
                <a:gd name="connsiteY83" fmla="*/ 493056 h 622300"/>
                <a:gd name="connsiteX84" fmla="*/ 1397956 w 1721798"/>
                <a:gd name="connsiteY84" fmla="*/ 498592 h 622300"/>
                <a:gd name="connsiteX85" fmla="*/ 1383653 w 1721798"/>
                <a:gd name="connsiteY85" fmla="*/ 506543 h 622300"/>
                <a:gd name="connsiteX86" fmla="*/ 1370965 w 1721798"/>
                <a:gd name="connsiteY86" fmla="*/ 514494 h 622300"/>
                <a:gd name="connsiteX87" fmla="*/ 1357439 w 1721798"/>
                <a:gd name="connsiteY87" fmla="*/ 521640 h 622300"/>
                <a:gd name="connsiteX88" fmla="*/ 1344751 w 1721798"/>
                <a:gd name="connsiteY88" fmla="*/ 529541 h 622300"/>
                <a:gd name="connsiteX89" fmla="*/ 1332063 w 1721798"/>
                <a:gd name="connsiteY89" fmla="*/ 537492 h 622300"/>
                <a:gd name="connsiteX90" fmla="*/ 1318597 w 1721798"/>
                <a:gd name="connsiteY90" fmla="*/ 544638 h 622300"/>
                <a:gd name="connsiteX91" fmla="*/ 1305071 w 1721798"/>
                <a:gd name="connsiteY91" fmla="*/ 551784 h 622300"/>
                <a:gd name="connsiteX92" fmla="*/ 1290767 w 1721798"/>
                <a:gd name="connsiteY92" fmla="*/ 559735 h 622300"/>
                <a:gd name="connsiteX93" fmla="*/ 1277301 w 1721798"/>
                <a:gd name="connsiteY93" fmla="*/ 567686 h 622300"/>
                <a:gd name="connsiteX94" fmla="*/ 1267785 w 1721798"/>
                <a:gd name="connsiteY94" fmla="*/ 571611 h 622300"/>
                <a:gd name="connsiteX95" fmla="*/ 1256653 w 1721798"/>
                <a:gd name="connsiteY95" fmla="*/ 575587 h 622300"/>
                <a:gd name="connsiteX96" fmla="*/ 1242350 w 1721798"/>
                <a:gd name="connsiteY96" fmla="*/ 579563 h 622300"/>
                <a:gd name="connsiteX97" fmla="*/ 1227268 w 1721798"/>
                <a:gd name="connsiteY97" fmla="*/ 581928 h 622300"/>
                <a:gd name="connsiteX98" fmla="*/ 1209852 w 1721798"/>
                <a:gd name="connsiteY98" fmla="*/ 583538 h 622300"/>
                <a:gd name="connsiteX99" fmla="*/ 1191598 w 1721798"/>
                <a:gd name="connsiteY99" fmla="*/ 583538 h 622300"/>
                <a:gd name="connsiteX100" fmla="*/ 1170950 w 1721798"/>
                <a:gd name="connsiteY100" fmla="*/ 581928 h 622300"/>
                <a:gd name="connsiteX101" fmla="*/ 1151080 w 1721798"/>
                <a:gd name="connsiteY101" fmla="*/ 578003 h 622300"/>
                <a:gd name="connsiteX102" fmla="*/ 1143958 w 1721798"/>
                <a:gd name="connsiteY102" fmla="*/ 574782 h 622300"/>
                <a:gd name="connsiteX103" fmla="*/ 1138392 w 1721798"/>
                <a:gd name="connsiteY103" fmla="*/ 568441 h 622300"/>
                <a:gd name="connsiteX104" fmla="*/ 1132826 w 1721798"/>
                <a:gd name="connsiteY104" fmla="*/ 559735 h 622300"/>
                <a:gd name="connsiteX105" fmla="*/ 1128876 w 1721798"/>
                <a:gd name="connsiteY105" fmla="*/ 550224 h 622300"/>
                <a:gd name="connsiteX106" fmla="*/ 1126482 w 1721798"/>
                <a:gd name="connsiteY106" fmla="*/ 539857 h 622300"/>
                <a:gd name="connsiteX107" fmla="*/ 1124926 w 1721798"/>
                <a:gd name="connsiteY107" fmla="*/ 531151 h 622300"/>
                <a:gd name="connsiteX108" fmla="*/ 1123310 w 1721798"/>
                <a:gd name="connsiteY108" fmla="*/ 522395 h 622300"/>
                <a:gd name="connsiteX109" fmla="*/ 1124926 w 1721798"/>
                <a:gd name="connsiteY109" fmla="*/ 516859 h 622300"/>
                <a:gd name="connsiteX110" fmla="*/ 1136776 w 1721798"/>
                <a:gd name="connsiteY110" fmla="*/ 482740 h 622300"/>
                <a:gd name="connsiteX111" fmla="*/ 1151080 w 1721798"/>
                <a:gd name="connsiteY111" fmla="*/ 450180 h 622300"/>
                <a:gd name="connsiteX112" fmla="*/ 1165384 w 1721798"/>
                <a:gd name="connsiteY112" fmla="*/ 420036 h 622300"/>
                <a:gd name="connsiteX113" fmla="*/ 1180466 w 1721798"/>
                <a:gd name="connsiteY113" fmla="*/ 393817 h 622300"/>
                <a:gd name="connsiteX114" fmla="*/ 1193932 w 1721798"/>
                <a:gd name="connsiteY114" fmla="*/ 372379 h 622300"/>
                <a:gd name="connsiteX115" fmla="*/ 1205064 w 1721798"/>
                <a:gd name="connsiteY115" fmla="*/ 356527 h 622300"/>
                <a:gd name="connsiteX116" fmla="*/ 1212186 w 1721798"/>
                <a:gd name="connsiteY116" fmla="*/ 345406 h 622300"/>
                <a:gd name="connsiteX117" fmla="*/ 1215358 w 1721798"/>
                <a:gd name="connsiteY117" fmla="*/ 341430 h 622300"/>
                <a:gd name="connsiteX118" fmla="*/ 1099050 w 1721798"/>
                <a:gd name="connsiteY118" fmla="*/ 340794 h 622300"/>
                <a:gd name="connsiteX119" fmla="*/ 414349 w 1721798"/>
                <a:gd name="connsiteY119" fmla="*/ 593737 h 622300"/>
                <a:gd name="connsiteX120" fmla="*/ 372299 w 1721798"/>
                <a:gd name="connsiteY120" fmla="*/ 610414 h 622300"/>
                <a:gd name="connsiteX121" fmla="*/ 360360 w 1721798"/>
                <a:gd name="connsiteY121" fmla="*/ 615144 h 622300"/>
                <a:gd name="connsiteX122" fmla="*/ 349258 w 1721798"/>
                <a:gd name="connsiteY122" fmla="*/ 619126 h 622300"/>
                <a:gd name="connsiteX123" fmla="*/ 340513 w 1721798"/>
                <a:gd name="connsiteY123" fmla="*/ 621491 h 622300"/>
                <a:gd name="connsiteX124" fmla="*/ 331769 w 1721798"/>
                <a:gd name="connsiteY124" fmla="*/ 622300 h 622300"/>
                <a:gd name="connsiteX125" fmla="*/ 325457 w 1721798"/>
                <a:gd name="connsiteY125" fmla="*/ 622300 h 622300"/>
                <a:gd name="connsiteX126" fmla="*/ 311161 w 1721798"/>
                <a:gd name="connsiteY126" fmla="*/ 619126 h 622300"/>
                <a:gd name="connsiteX127" fmla="*/ 295269 w 1721798"/>
                <a:gd name="connsiteY127" fmla="*/ 610414 h 622300"/>
                <a:gd name="connsiteX128" fmla="*/ 280213 w 1721798"/>
                <a:gd name="connsiteY128" fmla="*/ 598466 h 622300"/>
                <a:gd name="connsiteX129" fmla="*/ 263559 w 1721798"/>
                <a:gd name="connsiteY129" fmla="*/ 584215 h 622300"/>
                <a:gd name="connsiteX130" fmla="*/ 247667 w 1721798"/>
                <a:gd name="connsiteY130" fmla="*/ 566729 h 622300"/>
                <a:gd name="connsiteX131" fmla="*/ 232535 w 1721798"/>
                <a:gd name="connsiteY131" fmla="*/ 548495 h 622300"/>
                <a:gd name="connsiteX132" fmla="*/ 216718 w 1721798"/>
                <a:gd name="connsiteY132" fmla="*/ 528644 h 622300"/>
                <a:gd name="connsiteX133" fmla="*/ 202422 w 1721798"/>
                <a:gd name="connsiteY133" fmla="*/ 507237 h 622300"/>
                <a:gd name="connsiteX134" fmla="*/ 188126 w 1721798"/>
                <a:gd name="connsiteY134" fmla="*/ 487385 h 622300"/>
                <a:gd name="connsiteX135" fmla="*/ 175428 w 1721798"/>
                <a:gd name="connsiteY135" fmla="*/ 467534 h 622300"/>
                <a:gd name="connsiteX136" fmla="*/ 163489 w 1721798"/>
                <a:gd name="connsiteY136" fmla="*/ 447683 h 622300"/>
                <a:gd name="connsiteX137" fmla="*/ 153984 w 1721798"/>
                <a:gd name="connsiteY137" fmla="*/ 431005 h 622300"/>
                <a:gd name="connsiteX138" fmla="*/ 145239 w 1721798"/>
                <a:gd name="connsiteY138" fmla="*/ 415945 h 622300"/>
                <a:gd name="connsiteX139" fmla="*/ 138928 w 1721798"/>
                <a:gd name="connsiteY139" fmla="*/ 403997 h 622300"/>
                <a:gd name="connsiteX140" fmla="*/ 134137 w 1721798"/>
                <a:gd name="connsiteY140" fmla="*/ 395285 h 622300"/>
                <a:gd name="connsiteX141" fmla="*/ 132540 w 1721798"/>
                <a:gd name="connsiteY141" fmla="*/ 390556 h 622300"/>
                <a:gd name="connsiteX142" fmla="*/ 133377 w 1721798"/>
                <a:gd name="connsiteY142" fmla="*/ 384146 h 622300"/>
                <a:gd name="connsiteX143" fmla="*/ 137331 w 1721798"/>
                <a:gd name="connsiteY143" fmla="*/ 373069 h 622300"/>
                <a:gd name="connsiteX144" fmla="*/ 143642 w 1721798"/>
                <a:gd name="connsiteY144" fmla="*/ 361183 h 622300"/>
                <a:gd name="connsiteX145" fmla="*/ 151627 w 1721798"/>
                <a:gd name="connsiteY145" fmla="*/ 347679 h 622300"/>
                <a:gd name="connsiteX146" fmla="*/ 161892 w 1721798"/>
                <a:gd name="connsiteY146" fmla="*/ 334175 h 622300"/>
                <a:gd name="connsiteX147" fmla="*/ 170637 w 1721798"/>
                <a:gd name="connsiteY147" fmla="*/ 320671 h 622300"/>
                <a:gd name="connsiteX148" fmla="*/ 180218 w 1721798"/>
                <a:gd name="connsiteY148" fmla="*/ 311150 h 622300"/>
                <a:gd name="connsiteX149" fmla="*/ 187290 w 1721798"/>
                <a:gd name="connsiteY149" fmla="*/ 303994 h 622300"/>
                <a:gd name="connsiteX150" fmla="*/ 207973 w 1721798"/>
                <a:gd name="connsiteY150" fmla="*/ 288934 h 622300"/>
                <a:gd name="connsiteX151" fmla="*/ 228580 w 1721798"/>
                <a:gd name="connsiteY151" fmla="*/ 274621 h 622300"/>
                <a:gd name="connsiteX152" fmla="*/ 250024 w 1721798"/>
                <a:gd name="connsiteY152" fmla="*/ 260370 h 622300"/>
                <a:gd name="connsiteX153" fmla="*/ 269871 w 1721798"/>
                <a:gd name="connsiteY153" fmla="*/ 247675 h 622300"/>
                <a:gd name="connsiteX154" fmla="*/ 287360 w 1721798"/>
                <a:gd name="connsiteY154" fmla="*/ 238154 h 622300"/>
                <a:gd name="connsiteX155" fmla="*/ 300820 w 1721798"/>
                <a:gd name="connsiteY155" fmla="*/ 229380 h 622300"/>
                <a:gd name="connsiteX156" fmla="*/ 310325 w 1721798"/>
                <a:gd name="connsiteY156" fmla="*/ 223841 h 622300"/>
                <a:gd name="connsiteX157" fmla="*/ 313519 w 1721798"/>
                <a:gd name="connsiteY157" fmla="*/ 222223 h 622300"/>
                <a:gd name="connsiteX158" fmla="*/ 311161 w 1721798"/>
                <a:gd name="connsiteY158" fmla="*/ 221477 h 622300"/>
                <a:gd name="connsiteX159" fmla="*/ 304774 w 1721798"/>
                <a:gd name="connsiteY159" fmla="*/ 219859 h 622300"/>
                <a:gd name="connsiteX160" fmla="*/ 293672 w 1721798"/>
                <a:gd name="connsiteY160" fmla="*/ 216685 h 622300"/>
                <a:gd name="connsiteX161" fmla="*/ 277779 w 1721798"/>
                <a:gd name="connsiteY161" fmla="*/ 213511 h 622300"/>
                <a:gd name="connsiteX162" fmla="*/ 259529 w 1721798"/>
                <a:gd name="connsiteY162" fmla="*/ 210337 h 622300"/>
                <a:gd name="connsiteX163" fmla="*/ 238162 w 1721798"/>
                <a:gd name="connsiteY163" fmla="*/ 207973 h 622300"/>
                <a:gd name="connsiteX164" fmla="*/ 212688 w 1721798"/>
                <a:gd name="connsiteY164" fmla="*/ 206355 h 622300"/>
                <a:gd name="connsiteX165" fmla="*/ 185769 w 1721798"/>
                <a:gd name="connsiteY165" fmla="*/ 207973 h 622300"/>
                <a:gd name="connsiteX166" fmla="*/ 167519 w 1721798"/>
                <a:gd name="connsiteY166" fmla="*/ 209528 h 622300"/>
                <a:gd name="connsiteX167" fmla="*/ 145239 w 1721798"/>
                <a:gd name="connsiteY167" fmla="*/ 214320 h 622300"/>
                <a:gd name="connsiteX168" fmla="*/ 121438 w 1721798"/>
                <a:gd name="connsiteY168" fmla="*/ 218303 h 622300"/>
                <a:gd name="connsiteX169" fmla="*/ 97637 w 1721798"/>
                <a:gd name="connsiteY169" fmla="*/ 223841 h 622300"/>
                <a:gd name="connsiteX170" fmla="*/ 74597 w 1721798"/>
                <a:gd name="connsiteY170" fmla="*/ 229380 h 622300"/>
                <a:gd name="connsiteX171" fmla="*/ 57944 w 1721798"/>
                <a:gd name="connsiteY171" fmla="*/ 234172 h 622300"/>
                <a:gd name="connsiteX172" fmla="*/ 44484 w 1721798"/>
                <a:gd name="connsiteY172" fmla="*/ 238154 h 622300"/>
                <a:gd name="connsiteX173" fmla="*/ 40454 w 1721798"/>
                <a:gd name="connsiteY173" fmla="*/ 238901 h 622300"/>
                <a:gd name="connsiteX174" fmla="*/ 61898 w 1721798"/>
                <a:gd name="connsiteY174" fmla="*/ 186503 h 622300"/>
                <a:gd name="connsiteX175" fmla="*/ 110336 w 1721798"/>
                <a:gd name="connsiteY175" fmla="*/ 131741 h 622300"/>
                <a:gd name="connsiteX176" fmla="*/ 108739 w 1721798"/>
                <a:gd name="connsiteY176" fmla="*/ 130994 h 622300"/>
                <a:gd name="connsiteX177" fmla="*/ 102428 w 1721798"/>
                <a:gd name="connsiteY177" fmla="*/ 129376 h 622300"/>
                <a:gd name="connsiteX178" fmla="*/ 94444 w 1721798"/>
                <a:gd name="connsiteY178" fmla="*/ 126203 h 622300"/>
                <a:gd name="connsiteX179" fmla="*/ 84102 w 1721798"/>
                <a:gd name="connsiteY179" fmla="*/ 123029 h 622300"/>
                <a:gd name="connsiteX180" fmla="*/ 73000 w 1721798"/>
                <a:gd name="connsiteY180" fmla="*/ 119046 h 622300"/>
                <a:gd name="connsiteX181" fmla="*/ 63495 w 1721798"/>
                <a:gd name="connsiteY181" fmla="*/ 114317 h 622300"/>
                <a:gd name="connsiteX182" fmla="*/ 53990 w 1721798"/>
                <a:gd name="connsiteY182" fmla="*/ 109525 h 622300"/>
                <a:gd name="connsiteX183" fmla="*/ 47602 w 1721798"/>
                <a:gd name="connsiteY183" fmla="*/ 106351 h 622300"/>
                <a:gd name="connsiteX184" fmla="*/ 42051 w 1721798"/>
                <a:gd name="connsiteY184" fmla="*/ 101622 h 622300"/>
                <a:gd name="connsiteX185" fmla="*/ 34903 w 1721798"/>
                <a:gd name="connsiteY185" fmla="*/ 95274 h 622300"/>
                <a:gd name="connsiteX186" fmla="*/ 27755 w 1721798"/>
                <a:gd name="connsiteY186" fmla="*/ 88118 h 622300"/>
                <a:gd name="connsiteX187" fmla="*/ 19847 w 1721798"/>
                <a:gd name="connsiteY187" fmla="*/ 80961 h 622300"/>
                <a:gd name="connsiteX188" fmla="*/ 12699 w 1721798"/>
                <a:gd name="connsiteY188" fmla="*/ 72996 h 622300"/>
                <a:gd name="connsiteX189" fmla="*/ 6388 w 1721798"/>
                <a:gd name="connsiteY189" fmla="*/ 66648 h 622300"/>
                <a:gd name="connsiteX190" fmla="*/ 2358 w 1721798"/>
                <a:gd name="connsiteY190" fmla="*/ 61110 h 622300"/>
                <a:gd name="connsiteX191" fmla="*/ 0 w 1721798"/>
                <a:gd name="connsiteY191" fmla="*/ 57127 h 622300"/>
                <a:gd name="connsiteX192" fmla="*/ 761 w 1721798"/>
                <a:gd name="connsiteY192" fmla="*/ 55571 h 622300"/>
                <a:gd name="connsiteX193" fmla="*/ 158775 w 1721798"/>
                <a:gd name="connsiteY193" fmla="*/ 6348 h 622300"/>
                <a:gd name="connsiteX0" fmla="*/ 158775 w 1721798"/>
                <a:gd name="connsiteY0" fmla="*/ 6348 h 622300"/>
                <a:gd name="connsiteX1" fmla="*/ 253218 w 1721798"/>
                <a:gd name="connsiteY1" fmla="*/ 0 h 622300"/>
                <a:gd name="connsiteX2" fmla="*/ 330172 w 1721798"/>
                <a:gd name="connsiteY2" fmla="*/ 3174 h 622300"/>
                <a:gd name="connsiteX3" fmla="*/ 349258 w 1721798"/>
                <a:gd name="connsiteY3" fmla="*/ 3983 h 622300"/>
                <a:gd name="connsiteX4" fmla="*/ 430242 w 1721798"/>
                <a:gd name="connsiteY4" fmla="*/ 41259 h 622300"/>
                <a:gd name="connsiteX5" fmla="*/ 436554 w 1721798"/>
                <a:gd name="connsiteY5" fmla="*/ 47606 h 622300"/>
                <a:gd name="connsiteX6" fmla="*/ 450011 w 1721798"/>
                <a:gd name="connsiteY6" fmla="*/ 96101 h 622300"/>
                <a:gd name="connsiteX7" fmla="*/ 454043 w 1721798"/>
                <a:gd name="connsiteY7" fmla="*/ 148419 h 622300"/>
                <a:gd name="connsiteX8" fmla="*/ 415946 w 1721798"/>
                <a:gd name="connsiteY8" fmla="*/ 329383 h 622300"/>
                <a:gd name="connsiteX9" fmla="*/ 1162051 w 1721798"/>
                <a:gd name="connsiteY9" fmla="*/ 80963 h 622300"/>
                <a:gd name="connsiteX10" fmla="*/ 1271735 w 1721798"/>
                <a:gd name="connsiteY10" fmla="*/ 88251 h 622300"/>
                <a:gd name="connsiteX11" fmla="*/ 1285261 w 1721798"/>
                <a:gd name="connsiteY11" fmla="*/ 91422 h 622300"/>
                <a:gd name="connsiteX12" fmla="*/ 1301121 w 1721798"/>
                <a:gd name="connsiteY12" fmla="*/ 93787 h 622300"/>
                <a:gd name="connsiteX13" fmla="*/ 1349539 w 1721798"/>
                <a:gd name="connsiteY13" fmla="*/ 103298 h 622300"/>
                <a:gd name="connsiteX14" fmla="*/ 1365399 w 1721798"/>
                <a:gd name="connsiteY14" fmla="*/ 106519 h 622300"/>
                <a:gd name="connsiteX15" fmla="*/ 1407472 w 1721798"/>
                <a:gd name="connsiteY15" fmla="*/ 116835 h 622300"/>
                <a:gd name="connsiteX16" fmla="*/ 1417766 w 1721798"/>
                <a:gd name="connsiteY16" fmla="*/ 119200 h 622300"/>
                <a:gd name="connsiteX17" fmla="*/ 1436020 w 1721798"/>
                <a:gd name="connsiteY17" fmla="*/ 126346 h 622300"/>
                <a:gd name="connsiteX18" fmla="*/ 1465406 w 1721798"/>
                <a:gd name="connsiteY18" fmla="*/ 141443 h 622300"/>
                <a:gd name="connsiteX19" fmla="*/ 1476538 w 1721798"/>
                <a:gd name="connsiteY19" fmla="*/ 148539 h 622300"/>
                <a:gd name="connsiteX20" fmla="*/ 1486054 w 1721798"/>
                <a:gd name="connsiteY20" fmla="*/ 157295 h 622300"/>
                <a:gd name="connsiteX21" fmla="*/ 1500358 w 1721798"/>
                <a:gd name="connsiteY21" fmla="*/ 172393 h 622300"/>
                <a:gd name="connsiteX22" fmla="*/ 1506702 w 1721798"/>
                <a:gd name="connsiteY22" fmla="*/ 178733 h 622300"/>
                <a:gd name="connsiteX23" fmla="*/ 1516996 w 1721798"/>
                <a:gd name="connsiteY23" fmla="*/ 193831 h 622300"/>
                <a:gd name="connsiteX24" fmla="*/ 1523340 w 1721798"/>
                <a:gd name="connsiteY24" fmla="*/ 208877 h 622300"/>
                <a:gd name="connsiteX25" fmla="*/ 1524178 w 1721798"/>
                <a:gd name="connsiteY25" fmla="*/ 227145 h 622300"/>
                <a:gd name="connsiteX26" fmla="*/ 1516996 w 1721798"/>
                <a:gd name="connsiteY26" fmla="*/ 247778 h 622300"/>
                <a:gd name="connsiteX27" fmla="*/ 1510652 w 1721798"/>
                <a:gd name="connsiteY27" fmla="*/ 258094 h 622300"/>
                <a:gd name="connsiteX28" fmla="*/ 1503530 w 1721798"/>
                <a:gd name="connsiteY28" fmla="*/ 269216 h 622300"/>
                <a:gd name="connsiteX29" fmla="*/ 1497186 w 1721798"/>
                <a:gd name="connsiteY29" fmla="*/ 280337 h 622300"/>
                <a:gd name="connsiteX30" fmla="*/ 1489226 w 1721798"/>
                <a:gd name="connsiteY30" fmla="*/ 291459 h 622300"/>
                <a:gd name="connsiteX31" fmla="*/ 1482882 w 1721798"/>
                <a:gd name="connsiteY31" fmla="*/ 300165 h 622300"/>
                <a:gd name="connsiteX32" fmla="*/ 1478932 w 1721798"/>
                <a:gd name="connsiteY32" fmla="*/ 308116 h 622300"/>
                <a:gd name="connsiteX33" fmla="*/ 1474922 w 1721798"/>
                <a:gd name="connsiteY33" fmla="*/ 312091 h 622300"/>
                <a:gd name="connsiteX34" fmla="*/ 1474144 w 1721798"/>
                <a:gd name="connsiteY34" fmla="*/ 314457 h 622300"/>
                <a:gd name="connsiteX35" fmla="*/ 1475760 w 1721798"/>
                <a:gd name="connsiteY35" fmla="*/ 314457 h 622300"/>
                <a:gd name="connsiteX36" fmla="*/ 1481266 w 1721798"/>
                <a:gd name="connsiteY36" fmla="*/ 312091 h 622300"/>
                <a:gd name="connsiteX37" fmla="*/ 1489226 w 1721798"/>
                <a:gd name="connsiteY37" fmla="*/ 311286 h 622300"/>
                <a:gd name="connsiteX38" fmla="*/ 1499520 w 1721798"/>
                <a:gd name="connsiteY38" fmla="*/ 309676 h 622300"/>
                <a:gd name="connsiteX39" fmla="*/ 1511430 w 1721798"/>
                <a:gd name="connsiteY39" fmla="*/ 308921 h 622300"/>
                <a:gd name="connsiteX40" fmla="*/ 1524178 w 1721798"/>
                <a:gd name="connsiteY40" fmla="*/ 307311 h 622300"/>
                <a:gd name="connsiteX41" fmla="*/ 1536865 w 1721798"/>
                <a:gd name="connsiteY41" fmla="*/ 307311 h 622300"/>
                <a:gd name="connsiteX42" fmla="*/ 1551169 w 1721798"/>
                <a:gd name="connsiteY42" fmla="*/ 307311 h 622300"/>
                <a:gd name="connsiteX43" fmla="*/ 1560685 w 1721798"/>
                <a:gd name="connsiteY43" fmla="*/ 308116 h 622300"/>
                <a:gd name="connsiteX44" fmla="*/ 1572595 w 1721798"/>
                <a:gd name="connsiteY44" fmla="*/ 309676 h 622300"/>
                <a:gd name="connsiteX45" fmla="*/ 1585283 w 1721798"/>
                <a:gd name="connsiteY45" fmla="*/ 311286 h 622300"/>
                <a:gd name="connsiteX46" fmla="*/ 1599587 w 1721798"/>
                <a:gd name="connsiteY46" fmla="*/ 315262 h 622300"/>
                <a:gd name="connsiteX47" fmla="*/ 1613053 w 1721798"/>
                <a:gd name="connsiteY47" fmla="*/ 318432 h 622300"/>
                <a:gd name="connsiteX48" fmla="*/ 1627357 w 1721798"/>
                <a:gd name="connsiteY48" fmla="*/ 322408 h 622300"/>
                <a:gd name="connsiteX49" fmla="*/ 1641601 w 1721798"/>
                <a:gd name="connsiteY49" fmla="*/ 327138 h 622300"/>
                <a:gd name="connsiteX50" fmla="*/ 1655905 w 1721798"/>
                <a:gd name="connsiteY50" fmla="*/ 330309 h 622300"/>
                <a:gd name="connsiteX51" fmla="*/ 1668593 w 1721798"/>
                <a:gd name="connsiteY51" fmla="*/ 335089 h 622300"/>
                <a:gd name="connsiteX52" fmla="*/ 1681340 w 1721798"/>
                <a:gd name="connsiteY52" fmla="*/ 339065 h 622300"/>
                <a:gd name="connsiteX53" fmla="*/ 1692412 w 1721798"/>
                <a:gd name="connsiteY53" fmla="*/ 343846 h 622300"/>
                <a:gd name="connsiteX54" fmla="*/ 1702766 w 1721798"/>
                <a:gd name="connsiteY54" fmla="*/ 346211 h 622300"/>
                <a:gd name="connsiteX55" fmla="*/ 1710666 w 1721798"/>
                <a:gd name="connsiteY55" fmla="*/ 348576 h 622300"/>
                <a:gd name="connsiteX56" fmla="*/ 1716232 w 1721798"/>
                <a:gd name="connsiteY56" fmla="*/ 351747 h 622300"/>
                <a:gd name="connsiteX57" fmla="*/ 1721020 w 1721798"/>
                <a:gd name="connsiteY57" fmla="*/ 352552 h 622300"/>
                <a:gd name="connsiteX58" fmla="*/ 1721798 w 1721798"/>
                <a:gd name="connsiteY58" fmla="*/ 353357 h 622300"/>
                <a:gd name="connsiteX59" fmla="*/ 1596415 w 1721798"/>
                <a:gd name="connsiteY59" fmla="*/ 408914 h 622300"/>
                <a:gd name="connsiteX60" fmla="*/ 1697200 w 1721798"/>
                <a:gd name="connsiteY60" fmla="*/ 506543 h 622300"/>
                <a:gd name="connsiteX61" fmla="*/ 1695584 w 1721798"/>
                <a:gd name="connsiteY61" fmla="*/ 506543 h 622300"/>
                <a:gd name="connsiteX62" fmla="*/ 1690018 w 1721798"/>
                <a:gd name="connsiteY62" fmla="*/ 504932 h 622300"/>
                <a:gd name="connsiteX63" fmla="*/ 1682118 w 1721798"/>
                <a:gd name="connsiteY63" fmla="*/ 503372 h 622300"/>
                <a:gd name="connsiteX64" fmla="*/ 1671765 w 1721798"/>
                <a:gd name="connsiteY64" fmla="*/ 501762 h 622300"/>
                <a:gd name="connsiteX65" fmla="*/ 1659915 w 1721798"/>
                <a:gd name="connsiteY65" fmla="*/ 498592 h 622300"/>
                <a:gd name="connsiteX66" fmla="*/ 1644833 w 1721798"/>
                <a:gd name="connsiteY66" fmla="*/ 496226 h 622300"/>
                <a:gd name="connsiteX67" fmla="*/ 1630529 w 1721798"/>
                <a:gd name="connsiteY67" fmla="*/ 493056 h 622300"/>
                <a:gd name="connsiteX68" fmla="*/ 1614669 w 1721798"/>
                <a:gd name="connsiteY68" fmla="*/ 490691 h 622300"/>
                <a:gd name="connsiteX69" fmla="*/ 1599587 w 1721798"/>
                <a:gd name="connsiteY69" fmla="*/ 488275 h 622300"/>
                <a:gd name="connsiteX70" fmla="*/ 1583667 w 1721798"/>
                <a:gd name="connsiteY70" fmla="*/ 485105 h 622300"/>
                <a:gd name="connsiteX71" fmla="*/ 1569423 w 1721798"/>
                <a:gd name="connsiteY71" fmla="*/ 482740 h 622300"/>
                <a:gd name="connsiteX72" fmla="*/ 1555119 w 1721798"/>
                <a:gd name="connsiteY72" fmla="*/ 480374 h 622300"/>
                <a:gd name="connsiteX73" fmla="*/ 1543209 w 1721798"/>
                <a:gd name="connsiteY73" fmla="*/ 478764 h 622300"/>
                <a:gd name="connsiteX74" fmla="*/ 1533693 w 1721798"/>
                <a:gd name="connsiteY74" fmla="*/ 477959 h 622300"/>
                <a:gd name="connsiteX75" fmla="*/ 1525734 w 1721798"/>
                <a:gd name="connsiteY75" fmla="*/ 477154 h 622300"/>
                <a:gd name="connsiteX76" fmla="*/ 1521784 w 1721798"/>
                <a:gd name="connsiteY76" fmla="*/ 477154 h 622300"/>
                <a:gd name="connsiteX77" fmla="*/ 1512268 w 1721798"/>
                <a:gd name="connsiteY77" fmla="*/ 477959 h 622300"/>
                <a:gd name="connsiteX78" fmla="*/ 1497964 w 1721798"/>
                <a:gd name="connsiteY78" fmla="*/ 479569 h 622300"/>
                <a:gd name="connsiteX79" fmla="*/ 1479710 w 1721798"/>
                <a:gd name="connsiteY79" fmla="*/ 481129 h 622300"/>
                <a:gd name="connsiteX80" fmla="*/ 1459062 w 1721798"/>
                <a:gd name="connsiteY80" fmla="*/ 484300 h 622300"/>
                <a:gd name="connsiteX81" fmla="*/ 1437636 w 1721798"/>
                <a:gd name="connsiteY81" fmla="*/ 488275 h 622300"/>
                <a:gd name="connsiteX82" fmla="*/ 1416210 w 1721798"/>
                <a:gd name="connsiteY82" fmla="*/ 493056 h 622300"/>
                <a:gd name="connsiteX83" fmla="*/ 1397956 w 1721798"/>
                <a:gd name="connsiteY83" fmla="*/ 498592 h 622300"/>
                <a:gd name="connsiteX84" fmla="*/ 1383653 w 1721798"/>
                <a:gd name="connsiteY84" fmla="*/ 506543 h 622300"/>
                <a:gd name="connsiteX85" fmla="*/ 1370965 w 1721798"/>
                <a:gd name="connsiteY85" fmla="*/ 514494 h 622300"/>
                <a:gd name="connsiteX86" fmla="*/ 1357439 w 1721798"/>
                <a:gd name="connsiteY86" fmla="*/ 521640 h 622300"/>
                <a:gd name="connsiteX87" fmla="*/ 1344751 w 1721798"/>
                <a:gd name="connsiteY87" fmla="*/ 529541 h 622300"/>
                <a:gd name="connsiteX88" fmla="*/ 1332063 w 1721798"/>
                <a:gd name="connsiteY88" fmla="*/ 537492 h 622300"/>
                <a:gd name="connsiteX89" fmla="*/ 1318597 w 1721798"/>
                <a:gd name="connsiteY89" fmla="*/ 544638 h 622300"/>
                <a:gd name="connsiteX90" fmla="*/ 1305071 w 1721798"/>
                <a:gd name="connsiteY90" fmla="*/ 551784 h 622300"/>
                <a:gd name="connsiteX91" fmla="*/ 1290767 w 1721798"/>
                <a:gd name="connsiteY91" fmla="*/ 559735 h 622300"/>
                <a:gd name="connsiteX92" fmla="*/ 1277301 w 1721798"/>
                <a:gd name="connsiteY92" fmla="*/ 567686 h 622300"/>
                <a:gd name="connsiteX93" fmla="*/ 1267785 w 1721798"/>
                <a:gd name="connsiteY93" fmla="*/ 571611 h 622300"/>
                <a:gd name="connsiteX94" fmla="*/ 1256653 w 1721798"/>
                <a:gd name="connsiteY94" fmla="*/ 575587 h 622300"/>
                <a:gd name="connsiteX95" fmla="*/ 1242350 w 1721798"/>
                <a:gd name="connsiteY95" fmla="*/ 579563 h 622300"/>
                <a:gd name="connsiteX96" fmla="*/ 1227268 w 1721798"/>
                <a:gd name="connsiteY96" fmla="*/ 581928 h 622300"/>
                <a:gd name="connsiteX97" fmla="*/ 1209852 w 1721798"/>
                <a:gd name="connsiteY97" fmla="*/ 583538 h 622300"/>
                <a:gd name="connsiteX98" fmla="*/ 1191598 w 1721798"/>
                <a:gd name="connsiteY98" fmla="*/ 583538 h 622300"/>
                <a:gd name="connsiteX99" fmla="*/ 1170950 w 1721798"/>
                <a:gd name="connsiteY99" fmla="*/ 581928 h 622300"/>
                <a:gd name="connsiteX100" fmla="*/ 1151080 w 1721798"/>
                <a:gd name="connsiteY100" fmla="*/ 578003 h 622300"/>
                <a:gd name="connsiteX101" fmla="*/ 1143958 w 1721798"/>
                <a:gd name="connsiteY101" fmla="*/ 574782 h 622300"/>
                <a:gd name="connsiteX102" fmla="*/ 1138392 w 1721798"/>
                <a:gd name="connsiteY102" fmla="*/ 568441 h 622300"/>
                <a:gd name="connsiteX103" fmla="*/ 1132826 w 1721798"/>
                <a:gd name="connsiteY103" fmla="*/ 559735 h 622300"/>
                <a:gd name="connsiteX104" fmla="*/ 1128876 w 1721798"/>
                <a:gd name="connsiteY104" fmla="*/ 550224 h 622300"/>
                <a:gd name="connsiteX105" fmla="*/ 1126482 w 1721798"/>
                <a:gd name="connsiteY105" fmla="*/ 539857 h 622300"/>
                <a:gd name="connsiteX106" fmla="*/ 1124926 w 1721798"/>
                <a:gd name="connsiteY106" fmla="*/ 531151 h 622300"/>
                <a:gd name="connsiteX107" fmla="*/ 1123310 w 1721798"/>
                <a:gd name="connsiteY107" fmla="*/ 522395 h 622300"/>
                <a:gd name="connsiteX108" fmla="*/ 1124926 w 1721798"/>
                <a:gd name="connsiteY108" fmla="*/ 516859 h 622300"/>
                <a:gd name="connsiteX109" fmla="*/ 1136776 w 1721798"/>
                <a:gd name="connsiteY109" fmla="*/ 482740 h 622300"/>
                <a:gd name="connsiteX110" fmla="*/ 1151080 w 1721798"/>
                <a:gd name="connsiteY110" fmla="*/ 450180 h 622300"/>
                <a:gd name="connsiteX111" fmla="*/ 1165384 w 1721798"/>
                <a:gd name="connsiteY111" fmla="*/ 420036 h 622300"/>
                <a:gd name="connsiteX112" fmla="*/ 1180466 w 1721798"/>
                <a:gd name="connsiteY112" fmla="*/ 393817 h 622300"/>
                <a:gd name="connsiteX113" fmla="*/ 1193932 w 1721798"/>
                <a:gd name="connsiteY113" fmla="*/ 372379 h 622300"/>
                <a:gd name="connsiteX114" fmla="*/ 1205064 w 1721798"/>
                <a:gd name="connsiteY114" fmla="*/ 356527 h 622300"/>
                <a:gd name="connsiteX115" fmla="*/ 1212186 w 1721798"/>
                <a:gd name="connsiteY115" fmla="*/ 345406 h 622300"/>
                <a:gd name="connsiteX116" fmla="*/ 1215358 w 1721798"/>
                <a:gd name="connsiteY116" fmla="*/ 341430 h 622300"/>
                <a:gd name="connsiteX117" fmla="*/ 1099050 w 1721798"/>
                <a:gd name="connsiteY117" fmla="*/ 340794 h 622300"/>
                <a:gd name="connsiteX118" fmla="*/ 414349 w 1721798"/>
                <a:gd name="connsiteY118" fmla="*/ 593737 h 622300"/>
                <a:gd name="connsiteX119" fmla="*/ 372299 w 1721798"/>
                <a:gd name="connsiteY119" fmla="*/ 610414 h 622300"/>
                <a:gd name="connsiteX120" fmla="*/ 360360 w 1721798"/>
                <a:gd name="connsiteY120" fmla="*/ 615144 h 622300"/>
                <a:gd name="connsiteX121" fmla="*/ 349258 w 1721798"/>
                <a:gd name="connsiteY121" fmla="*/ 619126 h 622300"/>
                <a:gd name="connsiteX122" fmla="*/ 340513 w 1721798"/>
                <a:gd name="connsiteY122" fmla="*/ 621491 h 622300"/>
                <a:gd name="connsiteX123" fmla="*/ 331769 w 1721798"/>
                <a:gd name="connsiteY123" fmla="*/ 622300 h 622300"/>
                <a:gd name="connsiteX124" fmla="*/ 325457 w 1721798"/>
                <a:gd name="connsiteY124" fmla="*/ 622300 h 622300"/>
                <a:gd name="connsiteX125" fmla="*/ 311161 w 1721798"/>
                <a:gd name="connsiteY125" fmla="*/ 619126 h 622300"/>
                <a:gd name="connsiteX126" fmla="*/ 295269 w 1721798"/>
                <a:gd name="connsiteY126" fmla="*/ 610414 h 622300"/>
                <a:gd name="connsiteX127" fmla="*/ 280213 w 1721798"/>
                <a:gd name="connsiteY127" fmla="*/ 598466 h 622300"/>
                <a:gd name="connsiteX128" fmla="*/ 263559 w 1721798"/>
                <a:gd name="connsiteY128" fmla="*/ 584215 h 622300"/>
                <a:gd name="connsiteX129" fmla="*/ 247667 w 1721798"/>
                <a:gd name="connsiteY129" fmla="*/ 566729 h 622300"/>
                <a:gd name="connsiteX130" fmla="*/ 232535 w 1721798"/>
                <a:gd name="connsiteY130" fmla="*/ 548495 h 622300"/>
                <a:gd name="connsiteX131" fmla="*/ 216718 w 1721798"/>
                <a:gd name="connsiteY131" fmla="*/ 528644 h 622300"/>
                <a:gd name="connsiteX132" fmla="*/ 202422 w 1721798"/>
                <a:gd name="connsiteY132" fmla="*/ 507237 h 622300"/>
                <a:gd name="connsiteX133" fmla="*/ 188126 w 1721798"/>
                <a:gd name="connsiteY133" fmla="*/ 487385 h 622300"/>
                <a:gd name="connsiteX134" fmla="*/ 175428 w 1721798"/>
                <a:gd name="connsiteY134" fmla="*/ 467534 h 622300"/>
                <a:gd name="connsiteX135" fmla="*/ 163489 w 1721798"/>
                <a:gd name="connsiteY135" fmla="*/ 447683 h 622300"/>
                <a:gd name="connsiteX136" fmla="*/ 153984 w 1721798"/>
                <a:gd name="connsiteY136" fmla="*/ 431005 h 622300"/>
                <a:gd name="connsiteX137" fmla="*/ 145239 w 1721798"/>
                <a:gd name="connsiteY137" fmla="*/ 415945 h 622300"/>
                <a:gd name="connsiteX138" fmla="*/ 138928 w 1721798"/>
                <a:gd name="connsiteY138" fmla="*/ 403997 h 622300"/>
                <a:gd name="connsiteX139" fmla="*/ 134137 w 1721798"/>
                <a:gd name="connsiteY139" fmla="*/ 395285 h 622300"/>
                <a:gd name="connsiteX140" fmla="*/ 132540 w 1721798"/>
                <a:gd name="connsiteY140" fmla="*/ 390556 h 622300"/>
                <a:gd name="connsiteX141" fmla="*/ 133377 w 1721798"/>
                <a:gd name="connsiteY141" fmla="*/ 384146 h 622300"/>
                <a:gd name="connsiteX142" fmla="*/ 137331 w 1721798"/>
                <a:gd name="connsiteY142" fmla="*/ 373069 h 622300"/>
                <a:gd name="connsiteX143" fmla="*/ 143642 w 1721798"/>
                <a:gd name="connsiteY143" fmla="*/ 361183 h 622300"/>
                <a:gd name="connsiteX144" fmla="*/ 151627 w 1721798"/>
                <a:gd name="connsiteY144" fmla="*/ 347679 h 622300"/>
                <a:gd name="connsiteX145" fmla="*/ 161892 w 1721798"/>
                <a:gd name="connsiteY145" fmla="*/ 334175 h 622300"/>
                <a:gd name="connsiteX146" fmla="*/ 170637 w 1721798"/>
                <a:gd name="connsiteY146" fmla="*/ 320671 h 622300"/>
                <a:gd name="connsiteX147" fmla="*/ 180218 w 1721798"/>
                <a:gd name="connsiteY147" fmla="*/ 311150 h 622300"/>
                <a:gd name="connsiteX148" fmla="*/ 187290 w 1721798"/>
                <a:gd name="connsiteY148" fmla="*/ 303994 h 622300"/>
                <a:gd name="connsiteX149" fmla="*/ 207973 w 1721798"/>
                <a:gd name="connsiteY149" fmla="*/ 288934 h 622300"/>
                <a:gd name="connsiteX150" fmla="*/ 228580 w 1721798"/>
                <a:gd name="connsiteY150" fmla="*/ 274621 h 622300"/>
                <a:gd name="connsiteX151" fmla="*/ 250024 w 1721798"/>
                <a:gd name="connsiteY151" fmla="*/ 260370 h 622300"/>
                <a:gd name="connsiteX152" fmla="*/ 269871 w 1721798"/>
                <a:gd name="connsiteY152" fmla="*/ 247675 h 622300"/>
                <a:gd name="connsiteX153" fmla="*/ 287360 w 1721798"/>
                <a:gd name="connsiteY153" fmla="*/ 238154 h 622300"/>
                <a:gd name="connsiteX154" fmla="*/ 300820 w 1721798"/>
                <a:gd name="connsiteY154" fmla="*/ 229380 h 622300"/>
                <a:gd name="connsiteX155" fmla="*/ 310325 w 1721798"/>
                <a:gd name="connsiteY155" fmla="*/ 223841 h 622300"/>
                <a:gd name="connsiteX156" fmla="*/ 313519 w 1721798"/>
                <a:gd name="connsiteY156" fmla="*/ 222223 h 622300"/>
                <a:gd name="connsiteX157" fmla="*/ 311161 w 1721798"/>
                <a:gd name="connsiteY157" fmla="*/ 221477 h 622300"/>
                <a:gd name="connsiteX158" fmla="*/ 304774 w 1721798"/>
                <a:gd name="connsiteY158" fmla="*/ 219859 h 622300"/>
                <a:gd name="connsiteX159" fmla="*/ 293672 w 1721798"/>
                <a:gd name="connsiteY159" fmla="*/ 216685 h 622300"/>
                <a:gd name="connsiteX160" fmla="*/ 277779 w 1721798"/>
                <a:gd name="connsiteY160" fmla="*/ 213511 h 622300"/>
                <a:gd name="connsiteX161" fmla="*/ 259529 w 1721798"/>
                <a:gd name="connsiteY161" fmla="*/ 210337 h 622300"/>
                <a:gd name="connsiteX162" fmla="*/ 238162 w 1721798"/>
                <a:gd name="connsiteY162" fmla="*/ 207973 h 622300"/>
                <a:gd name="connsiteX163" fmla="*/ 212688 w 1721798"/>
                <a:gd name="connsiteY163" fmla="*/ 206355 h 622300"/>
                <a:gd name="connsiteX164" fmla="*/ 185769 w 1721798"/>
                <a:gd name="connsiteY164" fmla="*/ 207973 h 622300"/>
                <a:gd name="connsiteX165" fmla="*/ 167519 w 1721798"/>
                <a:gd name="connsiteY165" fmla="*/ 209528 h 622300"/>
                <a:gd name="connsiteX166" fmla="*/ 145239 w 1721798"/>
                <a:gd name="connsiteY166" fmla="*/ 214320 h 622300"/>
                <a:gd name="connsiteX167" fmla="*/ 121438 w 1721798"/>
                <a:gd name="connsiteY167" fmla="*/ 218303 h 622300"/>
                <a:gd name="connsiteX168" fmla="*/ 97637 w 1721798"/>
                <a:gd name="connsiteY168" fmla="*/ 223841 h 622300"/>
                <a:gd name="connsiteX169" fmla="*/ 74597 w 1721798"/>
                <a:gd name="connsiteY169" fmla="*/ 229380 h 622300"/>
                <a:gd name="connsiteX170" fmla="*/ 57944 w 1721798"/>
                <a:gd name="connsiteY170" fmla="*/ 234172 h 622300"/>
                <a:gd name="connsiteX171" fmla="*/ 44484 w 1721798"/>
                <a:gd name="connsiteY171" fmla="*/ 238154 h 622300"/>
                <a:gd name="connsiteX172" fmla="*/ 40454 w 1721798"/>
                <a:gd name="connsiteY172" fmla="*/ 238901 h 622300"/>
                <a:gd name="connsiteX173" fmla="*/ 61898 w 1721798"/>
                <a:gd name="connsiteY173" fmla="*/ 186503 h 622300"/>
                <a:gd name="connsiteX174" fmla="*/ 110336 w 1721798"/>
                <a:gd name="connsiteY174" fmla="*/ 131741 h 622300"/>
                <a:gd name="connsiteX175" fmla="*/ 108739 w 1721798"/>
                <a:gd name="connsiteY175" fmla="*/ 130994 h 622300"/>
                <a:gd name="connsiteX176" fmla="*/ 102428 w 1721798"/>
                <a:gd name="connsiteY176" fmla="*/ 129376 h 622300"/>
                <a:gd name="connsiteX177" fmla="*/ 94444 w 1721798"/>
                <a:gd name="connsiteY177" fmla="*/ 126203 h 622300"/>
                <a:gd name="connsiteX178" fmla="*/ 84102 w 1721798"/>
                <a:gd name="connsiteY178" fmla="*/ 123029 h 622300"/>
                <a:gd name="connsiteX179" fmla="*/ 73000 w 1721798"/>
                <a:gd name="connsiteY179" fmla="*/ 119046 h 622300"/>
                <a:gd name="connsiteX180" fmla="*/ 63495 w 1721798"/>
                <a:gd name="connsiteY180" fmla="*/ 114317 h 622300"/>
                <a:gd name="connsiteX181" fmla="*/ 53990 w 1721798"/>
                <a:gd name="connsiteY181" fmla="*/ 109525 h 622300"/>
                <a:gd name="connsiteX182" fmla="*/ 47602 w 1721798"/>
                <a:gd name="connsiteY182" fmla="*/ 106351 h 622300"/>
                <a:gd name="connsiteX183" fmla="*/ 42051 w 1721798"/>
                <a:gd name="connsiteY183" fmla="*/ 101622 h 622300"/>
                <a:gd name="connsiteX184" fmla="*/ 34903 w 1721798"/>
                <a:gd name="connsiteY184" fmla="*/ 95274 h 622300"/>
                <a:gd name="connsiteX185" fmla="*/ 27755 w 1721798"/>
                <a:gd name="connsiteY185" fmla="*/ 88118 h 622300"/>
                <a:gd name="connsiteX186" fmla="*/ 19847 w 1721798"/>
                <a:gd name="connsiteY186" fmla="*/ 80961 h 622300"/>
                <a:gd name="connsiteX187" fmla="*/ 12699 w 1721798"/>
                <a:gd name="connsiteY187" fmla="*/ 72996 h 622300"/>
                <a:gd name="connsiteX188" fmla="*/ 6388 w 1721798"/>
                <a:gd name="connsiteY188" fmla="*/ 66648 h 622300"/>
                <a:gd name="connsiteX189" fmla="*/ 2358 w 1721798"/>
                <a:gd name="connsiteY189" fmla="*/ 61110 h 622300"/>
                <a:gd name="connsiteX190" fmla="*/ 0 w 1721798"/>
                <a:gd name="connsiteY190" fmla="*/ 57127 h 622300"/>
                <a:gd name="connsiteX191" fmla="*/ 761 w 1721798"/>
                <a:gd name="connsiteY191" fmla="*/ 55571 h 622300"/>
                <a:gd name="connsiteX192" fmla="*/ 158775 w 1721798"/>
                <a:gd name="connsiteY192" fmla="*/ 6348 h 622300"/>
                <a:gd name="connsiteX0" fmla="*/ 158775 w 1721798"/>
                <a:gd name="connsiteY0" fmla="*/ 6348 h 622300"/>
                <a:gd name="connsiteX1" fmla="*/ 253218 w 1721798"/>
                <a:gd name="connsiteY1" fmla="*/ 0 h 622300"/>
                <a:gd name="connsiteX2" fmla="*/ 330172 w 1721798"/>
                <a:gd name="connsiteY2" fmla="*/ 3174 h 622300"/>
                <a:gd name="connsiteX3" fmla="*/ 349258 w 1721798"/>
                <a:gd name="connsiteY3" fmla="*/ 3983 h 622300"/>
                <a:gd name="connsiteX4" fmla="*/ 430242 w 1721798"/>
                <a:gd name="connsiteY4" fmla="*/ 41259 h 622300"/>
                <a:gd name="connsiteX5" fmla="*/ 450011 w 1721798"/>
                <a:gd name="connsiteY5" fmla="*/ 96101 h 622300"/>
                <a:gd name="connsiteX6" fmla="*/ 454043 w 1721798"/>
                <a:gd name="connsiteY6" fmla="*/ 148419 h 622300"/>
                <a:gd name="connsiteX7" fmla="*/ 415946 w 1721798"/>
                <a:gd name="connsiteY7" fmla="*/ 329383 h 622300"/>
                <a:gd name="connsiteX8" fmla="*/ 1162051 w 1721798"/>
                <a:gd name="connsiteY8" fmla="*/ 80963 h 622300"/>
                <a:gd name="connsiteX9" fmla="*/ 1271735 w 1721798"/>
                <a:gd name="connsiteY9" fmla="*/ 88251 h 622300"/>
                <a:gd name="connsiteX10" fmla="*/ 1285261 w 1721798"/>
                <a:gd name="connsiteY10" fmla="*/ 91422 h 622300"/>
                <a:gd name="connsiteX11" fmla="*/ 1301121 w 1721798"/>
                <a:gd name="connsiteY11" fmla="*/ 93787 h 622300"/>
                <a:gd name="connsiteX12" fmla="*/ 1349539 w 1721798"/>
                <a:gd name="connsiteY12" fmla="*/ 103298 h 622300"/>
                <a:gd name="connsiteX13" fmla="*/ 1365399 w 1721798"/>
                <a:gd name="connsiteY13" fmla="*/ 106519 h 622300"/>
                <a:gd name="connsiteX14" fmla="*/ 1407472 w 1721798"/>
                <a:gd name="connsiteY14" fmla="*/ 116835 h 622300"/>
                <a:gd name="connsiteX15" fmla="*/ 1417766 w 1721798"/>
                <a:gd name="connsiteY15" fmla="*/ 119200 h 622300"/>
                <a:gd name="connsiteX16" fmla="*/ 1436020 w 1721798"/>
                <a:gd name="connsiteY16" fmla="*/ 126346 h 622300"/>
                <a:gd name="connsiteX17" fmla="*/ 1465406 w 1721798"/>
                <a:gd name="connsiteY17" fmla="*/ 141443 h 622300"/>
                <a:gd name="connsiteX18" fmla="*/ 1476538 w 1721798"/>
                <a:gd name="connsiteY18" fmla="*/ 148539 h 622300"/>
                <a:gd name="connsiteX19" fmla="*/ 1486054 w 1721798"/>
                <a:gd name="connsiteY19" fmla="*/ 157295 h 622300"/>
                <a:gd name="connsiteX20" fmla="*/ 1500358 w 1721798"/>
                <a:gd name="connsiteY20" fmla="*/ 172393 h 622300"/>
                <a:gd name="connsiteX21" fmla="*/ 1506702 w 1721798"/>
                <a:gd name="connsiteY21" fmla="*/ 178733 h 622300"/>
                <a:gd name="connsiteX22" fmla="*/ 1516996 w 1721798"/>
                <a:gd name="connsiteY22" fmla="*/ 193831 h 622300"/>
                <a:gd name="connsiteX23" fmla="*/ 1523340 w 1721798"/>
                <a:gd name="connsiteY23" fmla="*/ 208877 h 622300"/>
                <a:gd name="connsiteX24" fmla="*/ 1524178 w 1721798"/>
                <a:gd name="connsiteY24" fmla="*/ 227145 h 622300"/>
                <a:gd name="connsiteX25" fmla="*/ 1516996 w 1721798"/>
                <a:gd name="connsiteY25" fmla="*/ 247778 h 622300"/>
                <a:gd name="connsiteX26" fmla="*/ 1510652 w 1721798"/>
                <a:gd name="connsiteY26" fmla="*/ 258094 h 622300"/>
                <a:gd name="connsiteX27" fmla="*/ 1503530 w 1721798"/>
                <a:gd name="connsiteY27" fmla="*/ 269216 h 622300"/>
                <a:gd name="connsiteX28" fmla="*/ 1497186 w 1721798"/>
                <a:gd name="connsiteY28" fmla="*/ 280337 h 622300"/>
                <a:gd name="connsiteX29" fmla="*/ 1489226 w 1721798"/>
                <a:gd name="connsiteY29" fmla="*/ 291459 h 622300"/>
                <a:gd name="connsiteX30" fmla="*/ 1482882 w 1721798"/>
                <a:gd name="connsiteY30" fmla="*/ 300165 h 622300"/>
                <a:gd name="connsiteX31" fmla="*/ 1478932 w 1721798"/>
                <a:gd name="connsiteY31" fmla="*/ 308116 h 622300"/>
                <a:gd name="connsiteX32" fmla="*/ 1474922 w 1721798"/>
                <a:gd name="connsiteY32" fmla="*/ 312091 h 622300"/>
                <a:gd name="connsiteX33" fmla="*/ 1474144 w 1721798"/>
                <a:gd name="connsiteY33" fmla="*/ 314457 h 622300"/>
                <a:gd name="connsiteX34" fmla="*/ 1475760 w 1721798"/>
                <a:gd name="connsiteY34" fmla="*/ 314457 h 622300"/>
                <a:gd name="connsiteX35" fmla="*/ 1481266 w 1721798"/>
                <a:gd name="connsiteY35" fmla="*/ 312091 h 622300"/>
                <a:gd name="connsiteX36" fmla="*/ 1489226 w 1721798"/>
                <a:gd name="connsiteY36" fmla="*/ 311286 h 622300"/>
                <a:gd name="connsiteX37" fmla="*/ 1499520 w 1721798"/>
                <a:gd name="connsiteY37" fmla="*/ 309676 h 622300"/>
                <a:gd name="connsiteX38" fmla="*/ 1511430 w 1721798"/>
                <a:gd name="connsiteY38" fmla="*/ 308921 h 622300"/>
                <a:gd name="connsiteX39" fmla="*/ 1524178 w 1721798"/>
                <a:gd name="connsiteY39" fmla="*/ 307311 h 622300"/>
                <a:gd name="connsiteX40" fmla="*/ 1536865 w 1721798"/>
                <a:gd name="connsiteY40" fmla="*/ 307311 h 622300"/>
                <a:gd name="connsiteX41" fmla="*/ 1551169 w 1721798"/>
                <a:gd name="connsiteY41" fmla="*/ 307311 h 622300"/>
                <a:gd name="connsiteX42" fmla="*/ 1560685 w 1721798"/>
                <a:gd name="connsiteY42" fmla="*/ 308116 h 622300"/>
                <a:gd name="connsiteX43" fmla="*/ 1572595 w 1721798"/>
                <a:gd name="connsiteY43" fmla="*/ 309676 h 622300"/>
                <a:gd name="connsiteX44" fmla="*/ 1585283 w 1721798"/>
                <a:gd name="connsiteY44" fmla="*/ 311286 h 622300"/>
                <a:gd name="connsiteX45" fmla="*/ 1599587 w 1721798"/>
                <a:gd name="connsiteY45" fmla="*/ 315262 h 622300"/>
                <a:gd name="connsiteX46" fmla="*/ 1613053 w 1721798"/>
                <a:gd name="connsiteY46" fmla="*/ 318432 h 622300"/>
                <a:gd name="connsiteX47" fmla="*/ 1627357 w 1721798"/>
                <a:gd name="connsiteY47" fmla="*/ 322408 h 622300"/>
                <a:gd name="connsiteX48" fmla="*/ 1641601 w 1721798"/>
                <a:gd name="connsiteY48" fmla="*/ 327138 h 622300"/>
                <a:gd name="connsiteX49" fmla="*/ 1655905 w 1721798"/>
                <a:gd name="connsiteY49" fmla="*/ 330309 h 622300"/>
                <a:gd name="connsiteX50" fmla="*/ 1668593 w 1721798"/>
                <a:gd name="connsiteY50" fmla="*/ 335089 h 622300"/>
                <a:gd name="connsiteX51" fmla="*/ 1681340 w 1721798"/>
                <a:gd name="connsiteY51" fmla="*/ 339065 h 622300"/>
                <a:gd name="connsiteX52" fmla="*/ 1692412 w 1721798"/>
                <a:gd name="connsiteY52" fmla="*/ 343846 h 622300"/>
                <a:gd name="connsiteX53" fmla="*/ 1702766 w 1721798"/>
                <a:gd name="connsiteY53" fmla="*/ 346211 h 622300"/>
                <a:gd name="connsiteX54" fmla="*/ 1710666 w 1721798"/>
                <a:gd name="connsiteY54" fmla="*/ 348576 h 622300"/>
                <a:gd name="connsiteX55" fmla="*/ 1716232 w 1721798"/>
                <a:gd name="connsiteY55" fmla="*/ 351747 h 622300"/>
                <a:gd name="connsiteX56" fmla="*/ 1721020 w 1721798"/>
                <a:gd name="connsiteY56" fmla="*/ 352552 h 622300"/>
                <a:gd name="connsiteX57" fmla="*/ 1721798 w 1721798"/>
                <a:gd name="connsiteY57" fmla="*/ 353357 h 622300"/>
                <a:gd name="connsiteX58" fmla="*/ 1596415 w 1721798"/>
                <a:gd name="connsiteY58" fmla="*/ 408914 h 622300"/>
                <a:gd name="connsiteX59" fmla="*/ 1697200 w 1721798"/>
                <a:gd name="connsiteY59" fmla="*/ 506543 h 622300"/>
                <a:gd name="connsiteX60" fmla="*/ 1695584 w 1721798"/>
                <a:gd name="connsiteY60" fmla="*/ 506543 h 622300"/>
                <a:gd name="connsiteX61" fmla="*/ 1690018 w 1721798"/>
                <a:gd name="connsiteY61" fmla="*/ 504932 h 622300"/>
                <a:gd name="connsiteX62" fmla="*/ 1682118 w 1721798"/>
                <a:gd name="connsiteY62" fmla="*/ 503372 h 622300"/>
                <a:gd name="connsiteX63" fmla="*/ 1671765 w 1721798"/>
                <a:gd name="connsiteY63" fmla="*/ 501762 h 622300"/>
                <a:gd name="connsiteX64" fmla="*/ 1659915 w 1721798"/>
                <a:gd name="connsiteY64" fmla="*/ 498592 h 622300"/>
                <a:gd name="connsiteX65" fmla="*/ 1644833 w 1721798"/>
                <a:gd name="connsiteY65" fmla="*/ 496226 h 622300"/>
                <a:gd name="connsiteX66" fmla="*/ 1630529 w 1721798"/>
                <a:gd name="connsiteY66" fmla="*/ 493056 h 622300"/>
                <a:gd name="connsiteX67" fmla="*/ 1614669 w 1721798"/>
                <a:gd name="connsiteY67" fmla="*/ 490691 h 622300"/>
                <a:gd name="connsiteX68" fmla="*/ 1599587 w 1721798"/>
                <a:gd name="connsiteY68" fmla="*/ 488275 h 622300"/>
                <a:gd name="connsiteX69" fmla="*/ 1583667 w 1721798"/>
                <a:gd name="connsiteY69" fmla="*/ 485105 h 622300"/>
                <a:gd name="connsiteX70" fmla="*/ 1569423 w 1721798"/>
                <a:gd name="connsiteY70" fmla="*/ 482740 h 622300"/>
                <a:gd name="connsiteX71" fmla="*/ 1555119 w 1721798"/>
                <a:gd name="connsiteY71" fmla="*/ 480374 h 622300"/>
                <a:gd name="connsiteX72" fmla="*/ 1543209 w 1721798"/>
                <a:gd name="connsiteY72" fmla="*/ 478764 h 622300"/>
                <a:gd name="connsiteX73" fmla="*/ 1533693 w 1721798"/>
                <a:gd name="connsiteY73" fmla="*/ 477959 h 622300"/>
                <a:gd name="connsiteX74" fmla="*/ 1525734 w 1721798"/>
                <a:gd name="connsiteY74" fmla="*/ 477154 h 622300"/>
                <a:gd name="connsiteX75" fmla="*/ 1521784 w 1721798"/>
                <a:gd name="connsiteY75" fmla="*/ 477154 h 622300"/>
                <a:gd name="connsiteX76" fmla="*/ 1512268 w 1721798"/>
                <a:gd name="connsiteY76" fmla="*/ 477959 h 622300"/>
                <a:gd name="connsiteX77" fmla="*/ 1497964 w 1721798"/>
                <a:gd name="connsiteY77" fmla="*/ 479569 h 622300"/>
                <a:gd name="connsiteX78" fmla="*/ 1479710 w 1721798"/>
                <a:gd name="connsiteY78" fmla="*/ 481129 h 622300"/>
                <a:gd name="connsiteX79" fmla="*/ 1459062 w 1721798"/>
                <a:gd name="connsiteY79" fmla="*/ 484300 h 622300"/>
                <a:gd name="connsiteX80" fmla="*/ 1437636 w 1721798"/>
                <a:gd name="connsiteY80" fmla="*/ 488275 h 622300"/>
                <a:gd name="connsiteX81" fmla="*/ 1416210 w 1721798"/>
                <a:gd name="connsiteY81" fmla="*/ 493056 h 622300"/>
                <a:gd name="connsiteX82" fmla="*/ 1397956 w 1721798"/>
                <a:gd name="connsiteY82" fmla="*/ 498592 h 622300"/>
                <a:gd name="connsiteX83" fmla="*/ 1383653 w 1721798"/>
                <a:gd name="connsiteY83" fmla="*/ 506543 h 622300"/>
                <a:gd name="connsiteX84" fmla="*/ 1370965 w 1721798"/>
                <a:gd name="connsiteY84" fmla="*/ 514494 h 622300"/>
                <a:gd name="connsiteX85" fmla="*/ 1357439 w 1721798"/>
                <a:gd name="connsiteY85" fmla="*/ 521640 h 622300"/>
                <a:gd name="connsiteX86" fmla="*/ 1344751 w 1721798"/>
                <a:gd name="connsiteY86" fmla="*/ 529541 h 622300"/>
                <a:gd name="connsiteX87" fmla="*/ 1332063 w 1721798"/>
                <a:gd name="connsiteY87" fmla="*/ 537492 h 622300"/>
                <a:gd name="connsiteX88" fmla="*/ 1318597 w 1721798"/>
                <a:gd name="connsiteY88" fmla="*/ 544638 h 622300"/>
                <a:gd name="connsiteX89" fmla="*/ 1305071 w 1721798"/>
                <a:gd name="connsiteY89" fmla="*/ 551784 h 622300"/>
                <a:gd name="connsiteX90" fmla="*/ 1290767 w 1721798"/>
                <a:gd name="connsiteY90" fmla="*/ 559735 h 622300"/>
                <a:gd name="connsiteX91" fmla="*/ 1277301 w 1721798"/>
                <a:gd name="connsiteY91" fmla="*/ 567686 h 622300"/>
                <a:gd name="connsiteX92" fmla="*/ 1267785 w 1721798"/>
                <a:gd name="connsiteY92" fmla="*/ 571611 h 622300"/>
                <a:gd name="connsiteX93" fmla="*/ 1256653 w 1721798"/>
                <a:gd name="connsiteY93" fmla="*/ 575587 h 622300"/>
                <a:gd name="connsiteX94" fmla="*/ 1242350 w 1721798"/>
                <a:gd name="connsiteY94" fmla="*/ 579563 h 622300"/>
                <a:gd name="connsiteX95" fmla="*/ 1227268 w 1721798"/>
                <a:gd name="connsiteY95" fmla="*/ 581928 h 622300"/>
                <a:gd name="connsiteX96" fmla="*/ 1209852 w 1721798"/>
                <a:gd name="connsiteY96" fmla="*/ 583538 h 622300"/>
                <a:gd name="connsiteX97" fmla="*/ 1191598 w 1721798"/>
                <a:gd name="connsiteY97" fmla="*/ 583538 h 622300"/>
                <a:gd name="connsiteX98" fmla="*/ 1170950 w 1721798"/>
                <a:gd name="connsiteY98" fmla="*/ 581928 h 622300"/>
                <a:gd name="connsiteX99" fmla="*/ 1151080 w 1721798"/>
                <a:gd name="connsiteY99" fmla="*/ 578003 h 622300"/>
                <a:gd name="connsiteX100" fmla="*/ 1143958 w 1721798"/>
                <a:gd name="connsiteY100" fmla="*/ 574782 h 622300"/>
                <a:gd name="connsiteX101" fmla="*/ 1138392 w 1721798"/>
                <a:gd name="connsiteY101" fmla="*/ 568441 h 622300"/>
                <a:gd name="connsiteX102" fmla="*/ 1132826 w 1721798"/>
                <a:gd name="connsiteY102" fmla="*/ 559735 h 622300"/>
                <a:gd name="connsiteX103" fmla="*/ 1128876 w 1721798"/>
                <a:gd name="connsiteY103" fmla="*/ 550224 h 622300"/>
                <a:gd name="connsiteX104" fmla="*/ 1126482 w 1721798"/>
                <a:gd name="connsiteY104" fmla="*/ 539857 h 622300"/>
                <a:gd name="connsiteX105" fmla="*/ 1124926 w 1721798"/>
                <a:gd name="connsiteY105" fmla="*/ 531151 h 622300"/>
                <a:gd name="connsiteX106" fmla="*/ 1123310 w 1721798"/>
                <a:gd name="connsiteY106" fmla="*/ 522395 h 622300"/>
                <a:gd name="connsiteX107" fmla="*/ 1124926 w 1721798"/>
                <a:gd name="connsiteY107" fmla="*/ 516859 h 622300"/>
                <a:gd name="connsiteX108" fmla="*/ 1136776 w 1721798"/>
                <a:gd name="connsiteY108" fmla="*/ 482740 h 622300"/>
                <a:gd name="connsiteX109" fmla="*/ 1151080 w 1721798"/>
                <a:gd name="connsiteY109" fmla="*/ 450180 h 622300"/>
                <a:gd name="connsiteX110" fmla="*/ 1165384 w 1721798"/>
                <a:gd name="connsiteY110" fmla="*/ 420036 h 622300"/>
                <a:gd name="connsiteX111" fmla="*/ 1180466 w 1721798"/>
                <a:gd name="connsiteY111" fmla="*/ 393817 h 622300"/>
                <a:gd name="connsiteX112" fmla="*/ 1193932 w 1721798"/>
                <a:gd name="connsiteY112" fmla="*/ 372379 h 622300"/>
                <a:gd name="connsiteX113" fmla="*/ 1205064 w 1721798"/>
                <a:gd name="connsiteY113" fmla="*/ 356527 h 622300"/>
                <a:gd name="connsiteX114" fmla="*/ 1212186 w 1721798"/>
                <a:gd name="connsiteY114" fmla="*/ 345406 h 622300"/>
                <a:gd name="connsiteX115" fmla="*/ 1215358 w 1721798"/>
                <a:gd name="connsiteY115" fmla="*/ 341430 h 622300"/>
                <a:gd name="connsiteX116" fmla="*/ 1099050 w 1721798"/>
                <a:gd name="connsiteY116" fmla="*/ 340794 h 622300"/>
                <a:gd name="connsiteX117" fmla="*/ 414349 w 1721798"/>
                <a:gd name="connsiteY117" fmla="*/ 593737 h 622300"/>
                <a:gd name="connsiteX118" fmla="*/ 372299 w 1721798"/>
                <a:gd name="connsiteY118" fmla="*/ 610414 h 622300"/>
                <a:gd name="connsiteX119" fmla="*/ 360360 w 1721798"/>
                <a:gd name="connsiteY119" fmla="*/ 615144 h 622300"/>
                <a:gd name="connsiteX120" fmla="*/ 349258 w 1721798"/>
                <a:gd name="connsiteY120" fmla="*/ 619126 h 622300"/>
                <a:gd name="connsiteX121" fmla="*/ 340513 w 1721798"/>
                <a:gd name="connsiteY121" fmla="*/ 621491 h 622300"/>
                <a:gd name="connsiteX122" fmla="*/ 331769 w 1721798"/>
                <a:gd name="connsiteY122" fmla="*/ 622300 h 622300"/>
                <a:gd name="connsiteX123" fmla="*/ 325457 w 1721798"/>
                <a:gd name="connsiteY123" fmla="*/ 622300 h 622300"/>
                <a:gd name="connsiteX124" fmla="*/ 311161 w 1721798"/>
                <a:gd name="connsiteY124" fmla="*/ 619126 h 622300"/>
                <a:gd name="connsiteX125" fmla="*/ 295269 w 1721798"/>
                <a:gd name="connsiteY125" fmla="*/ 610414 h 622300"/>
                <a:gd name="connsiteX126" fmla="*/ 280213 w 1721798"/>
                <a:gd name="connsiteY126" fmla="*/ 598466 h 622300"/>
                <a:gd name="connsiteX127" fmla="*/ 263559 w 1721798"/>
                <a:gd name="connsiteY127" fmla="*/ 584215 h 622300"/>
                <a:gd name="connsiteX128" fmla="*/ 247667 w 1721798"/>
                <a:gd name="connsiteY128" fmla="*/ 566729 h 622300"/>
                <a:gd name="connsiteX129" fmla="*/ 232535 w 1721798"/>
                <a:gd name="connsiteY129" fmla="*/ 548495 h 622300"/>
                <a:gd name="connsiteX130" fmla="*/ 216718 w 1721798"/>
                <a:gd name="connsiteY130" fmla="*/ 528644 h 622300"/>
                <a:gd name="connsiteX131" fmla="*/ 202422 w 1721798"/>
                <a:gd name="connsiteY131" fmla="*/ 507237 h 622300"/>
                <a:gd name="connsiteX132" fmla="*/ 188126 w 1721798"/>
                <a:gd name="connsiteY132" fmla="*/ 487385 h 622300"/>
                <a:gd name="connsiteX133" fmla="*/ 175428 w 1721798"/>
                <a:gd name="connsiteY133" fmla="*/ 467534 h 622300"/>
                <a:gd name="connsiteX134" fmla="*/ 163489 w 1721798"/>
                <a:gd name="connsiteY134" fmla="*/ 447683 h 622300"/>
                <a:gd name="connsiteX135" fmla="*/ 153984 w 1721798"/>
                <a:gd name="connsiteY135" fmla="*/ 431005 h 622300"/>
                <a:gd name="connsiteX136" fmla="*/ 145239 w 1721798"/>
                <a:gd name="connsiteY136" fmla="*/ 415945 h 622300"/>
                <a:gd name="connsiteX137" fmla="*/ 138928 w 1721798"/>
                <a:gd name="connsiteY137" fmla="*/ 403997 h 622300"/>
                <a:gd name="connsiteX138" fmla="*/ 134137 w 1721798"/>
                <a:gd name="connsiteY138" fmla="*/ 395285 h 622300"/>
                <a:gd name="connsiteX139" fmla="*/ 132540 w 1721798"/>
                <a:gd name="connsiteY139" fmla="*/ 390556 h 622300"/>
                <a:gd name="connsiteX140" fmla="*/ 133377 w 1721798"/>
                <a:gd name="connsiteY140" fmla="*/ 384146 h 622300"/>
                <a:gd name="connsiteX141" fmla="*/ 137331 w 1721798"/>
                <a:gd name="connsiteY141" fmla="*/ 373069 h 622300"/>
                <a:gd name="connsiteX142" fmla="*/ 143642 w 1721798"/>
                <a:gd name="connsiteY142" fmla="*/ 361183 h 622300"/>
                <a:gd name="connsiteX143" fmla="*/ 151627 w 1721798"/>
                <a:gd name="connsiteY143" fmla="*/ 347679 h 622300"/>
                <a:gd name="connsiteX144" fmla="*/ 161892 w 1721798"/>
                <a:gd name="connsiteY144" fmla="*/ 334175 h 622300"/>
                <a:gd name="connsiteX145" fmla="*/ 170637 w 1721798"/>
                <a:gd name="connsiteY145" fmla="*/ 320671 h 622300"/>
                <a:gd name="connsiteX146" fmla="*/ 180218 w 1721798"/>
                <a:gd name="connsiteY146" fmla="*/ 311150 h 622300"/>
                <a:gd name="connsiteX147" fmla="*/ 187290 w 1721798"/>
                <a:gd name="connsiteY147" fmla="*/ 303994 h 622300"/>
                <a:gd name="connsiteX148" fmla="*/ 207973 w 1721798"/>
                <a:gd name="connsiteY148" fmla="*/ 288934 h 622300"/>
                <a:gd name="connsiteX149" fmla="*/ 228580 w 1721798"/>
                <a:gd name="connsiteY149" fmla="*/ 274621 h 622300"/>
                <a:gd name="connsiteX150" fmla="*/ 250024 w 1721798"/>
                <a:gd name="connsiteY150" fmla="*/ 260370 h 622300"/>
                <a:gd name="connsiteX151" fmla="*/ 269871 w 1721798"/>
                <a:gd name="connsiteY151" fmla="*/ 247675 h 622300"/>
                <a:gd name="connsiteX152" fmla="*/ 287360 w 1721798"/>
                <a:gd name="connsiteY152" fmla="*/ 238154 h 622300"/>
                <a:gd name="connsiteX153" fmla="*/ 300820 w 1721798"/>
                <a:gd name="connsiteY153" fmla="*/ 229380 h 622300"/>
                <a:gd name="connsiteX154" fmla="*/ 310325 w 1721798"/>
                <a:gd name="connsiteY154" fmla="*/ 223841 h 622300"/>
                <a:gd name="connsiteX155" fmla="*/ 313519 w 1721798"/>
                <a:gd name="connsiteY155" fmla="*/ 222223 h 622300"/>
                <a:gd name="connsiteX156" fmla="*/ 311161 w 1721798"/>
                <a:gd name="connsiteY156" fmla="*/ 221477 h 622300"/>
                <a:gd name="connsiteX157" fmla="*/ 304774 w 1721798"/>
                <a:gd name="connsiteY157" fmla="*/ 219859 h 622300"/>
                <a:gd name="connsiteX158" fmla="*/ 293672 w 1721798"/>
                <a:gd name="connsiteY158" fmla="*/ 216685 h 622300"/>
                <a:gd name="connsiteX159" fmla="*/ 277779 w 1721798"/>
                <a:gd name="connsiteY159" fmla="*/ 213511 h 622300"/>
                <a:gd name="connsiteX160" fmla="*/ 259529 w 1721798"/>
                <a:gd name="connsiteY160" fmla="*/ 210337 h 622300"/>
                <a:gd name="connsiteX161" fmla="*/ 238162 w 1721798"/>
                <a:gd name="connsiteY161" fmla="*/ 207973 h 622300"/>
                <a:gd name="connsiteX162" fmla="*/ 212688 w 1721798"/>
                <a:gd name="connsiteY162" fmla="*/ 206355 h 622300"/>
                <a:gd name="connsiteX163" fmla="*/ 185769 w 1721798"/>
                <a:gd name="connsiteY163" fmla="*/ 207973 h 622300"/>
                <a:gd name="connsiteX164" fmla="*/ 167519 w 1721798"/>
                <a:gd name="connsiteY164" fmla="*/ 209528 h 622300"/>
                <a:gd name="connsiteX165" fmla="*/ 145239 w 1721798"/>
                <a:gd name="connsiteY165" fmla="*/ 214320 h 622300"/>
                <a:gd name="connsiteX166" fmla="*/ 121438 w 1721798"/>
                <a:gd name="connsiteY166" fmla="*/ 218303 h 622300"/>
                <a:gd name="connsiteX167" fmla="*/ 97637 w 1721798"/>
                <a:gd name="connsiteY167" fmla="*/ 223841 h 622300"/>
                <a:gd name="connsiteX168" fmla="*/ 74597 w 1721798"/>
                <a:gd name="connsiteY168" fmla="*/ 229380 h 622300"/>
                <a:gd name="connsiteX169" fmla="*/ 57944 w 1721798"/>
                <a:gd name="connsiteY169" fmla="*/ 234172 h 622300"/>
                <a:gd name="connsiteX170" fmla="*/ 44484 w 1721798"/>
                <a:gd name="connsiteY170" fmla="*/ 238154 h 622300"/>
                <a:gd name="connsiteX171" fmla="*/ 40454 w 1721798"/>
                <a:gd name="connsiteY171" fmla="*/ 238901 h 622300"/>
                <a:gd name="connsiteX172" fmla="*/ 61898 w 1721798"/>
                <a:gd name="connsiteY172" fmla="*/ 186503 h 622300"/>
                <a:gd name="connsiteX173" fmla="*/ 110336 w 1721798"/>
                <a:gd name="connsiteY173" fmla="*/ 131741 h 622300"/>
                <a:gd name="connsiteX174" fmla="*/ 108739 w 1721798"/>
                <a:gd name="connsiteY174" fmla="*/ 130994 h 622300"/>
                <a:gd name="connsiteX175" fmla="*/ 102428 w 1721798"/>
                <a:gd name="connsiteY175" fmla="*/ 129376 h 622300"/>
                <a:gd name="connsiteX176" fmla="*/ 94444 w 1721798"/>
                <a:gd name="connsiteY176" fmla="*/ 126203 h 622300"/>
                <a:gd name="connsiteX177" fmla="*/ 84102 w 1721798"/>
                <a:gd name="connsiteY177" fmla="*/ 123029 h 622300"/>
                <a:gd name="connsiteX178" fmla="*/ 73000 w 1721798"/>
                <a:gd name="connsiteY178" fmla="*/ 119046 h 622300"/>
                <a:gd name="connsiteX179" fmla="*/ 63495 w 1721798"/>
                <a:gd name="connsiteY179" fmla="*/ 114317 h 622300"/>
                <a:gd name="connsiteX180" fmla="*/ 53990 w 1721798"/>
                <a:gd name="connsiteY180" fmla="*/ 109525 h 622300"/>
                <a:gd name="connsiteX181" fmla="*/ 47602 w 1721798"/>
                <a:gd name="connsiteY181" fmla="*/ 106351 h 622300"/>
                <a:gd name="connsiteX182" fmla="*/ 42051 w 1721798"/>
                <a:gd name="connsiteY182" fmla="*/ 101622 h 622300"/>
                <a:gd name="connsiteX183" fmla="*/ 34903 w 1721798"/>
                <a:gd name="connsiteY183" fmla="*/ 95274 h 622300"/>
                <a:gd name="connsiteX184" fmla="*/ 27755 w 1721798"/>
                <a:gd name="connsiteY184" fmla="*/ 88118 h 622300"/>
                <a:gd name="connsiteX185" fmla="*/ 19847 w 1721798"/>
                <a:gd name="connsiteY185" fmla="*/ 80961 h 622300"/>
                <a:gd name="connsiteX186" fmla="*/ 12699 w 1721798"/>
                <a:gd name="connsiteY186" fmla="*/ 72996 h 622300"/>
                <a:gd name="connsiteX187" fmla="*/ 6388 w 1721798"/>
                <a:gd name="connsiteY187" fmla="*/ 66648 h 622300"/>
                <a:gd name="connsiteX188" fmla="*/ 2358 w 1721798"/>
                <a:gd name="connsiteY188" fmla="*/ 61110 h 622300"/>
                <a:gd name="connsiteX189" fmla="*/ 0 w 1721798"/>
                <a:gd name="connsiteY189" fmla="*/ 57127 h 622300"/>
                <a:gd name="connsiteX190" fmla="*/ 761 w 1721798"/>
                <a:gd name="connsiteY190" fmla="*/ 55571 h 622300"/>
                <a:gd name="connsiteX191" fmla="*/ 158775 w 1721798"/>
                <a:gd name="connsiteY191" fmla="*/ 6348 h 622300"/>
                <a:gd name="connsiteX0" fmla="*/ 158775 w 1721798"/>
                <a:gd name="connsiteY0" fmla="*/ 6348 h 622300"/>
                <a:gd name="connsiteX1" fmla="*/ 253218 w 1721798"/>
                <a:gd name="connsiteY1" fmla="*/ 0 h 622300"/>
                <a:gd name="connsiteX2" fmla="*/ 330172 w 1721798"/>
                <a:gd name="connsiteY2" fmla="*/ 3174 h 622300"/>
                <a:gd name="connsiteX3" fmla="*/ 349258 w 1721798"/>
                <a:gd name="connsiteY3" fmla="*/ 3983 h 622300"/>
                <a:gd name="connsiteX4" fmla="*/ 430242 w 1721798"/>
                <a:gd name="connsiteY4" fmla="*/ 41259 h 622300"/>
                <a:gd name="connsiteX5" fmla="*/ 454043 w 1721798"/>
                <a:gd name="connsiteY5" fmla="*/ 148419 h 622300"/>
                <a:gd name="connsiteX6" fmla="*/ 415946 w 1721798"/>
                <a:gd name="connsiteY6" fmla="*/ 329383 h 622300"/>
                <a:gd name="connsiteX7" fmla="*/ 1162051 w 1721798"/>
                <a:gd name="connsiteY7" fmla="*/ 80963 h 622300"/>
                <a:gd name="connsiteX8" fmla="*/ 1271735 w 1721798"/>
                <a:gd name="connsiteY8" fmla="*/ 88251 h 622300"/>
                <a:gd name="connsiteX9" fmla="*/ 1285261 w 1721798"/>
                <a:gd name="connsiteY9" fmla="*/ 91422 h 622300"/>
                <a:gd name="connsiteX10" fmla="*/ 1301121 w 1721798"/>
                <a:gd name="connsiteY10" fmla="*/ 93787 h 622300"/>
                <a:gd name="connsiteX11" fmla="*/ 1349539 w 1721798"/>
                <a:gd name="connsiteY11" fmla="*/ 103298 h 622300"/>
                <a:gd name="connsiteX12" fmla="*/ 1365399 w 1721798"/>
                <a:gd name="connsiteY12" fmla="*/ 106519 h 622300"/>
                <a:gd name="connsiteX13" fmla="*/ 1407472 w 1721798"/>
                <a:gd name="connsiteY13" fmla="*/ 116835 h 622300"/>
                <a:gd name="connsiteX14" fmla="*/ 1417766 w 1721798"/>
                <a:gd name="connsiteY14" fmla="*/ 119200 h 622300"/>
                <a:gd name="connsiteX15" fmla="*/ 1436020 w 1721798"/>
                <a:gd name="connsiteY15" fmla="*/ 126346 h 622300"/>
                <a:gd name="connsiteX16" fmla="*/ 1465406 w 1721798"/>
                <a:gd name="connsiteY16" fmla="*/ 141443 h 622300"/>
                <a:gd name="connsiteX17" fmla="*/ 1476538 w 1721798"/>
                <a:gd name="connsiteY17" fmla="*/ 148539 h 622300"/>
                <a:gd name="connsiteX18" fmla="*/ 1486054 w 1721798"/>
                <a:gd name="connsiteY18" fmla="*/ 157295 h 622300"/>
                <a:gd name="connsiteX19" fmla="*/ 1500358 w 1721798"/>
                <a:gd name="connsiteY19" fmla="*/ 172393 h 622300"/>
                <a:gd name="connsiteX20" fmla="*/ 1506702 w 1721798"/>
                <a:gd name="connsiteY20" fmla="*/ 178733 h 622300"/>
                <a:gd name="connsiteX21" fmla="*/ 1516996 w 1721798"/>
                <a:gd name="connsiteY21" fmla="*/ 193831 h 622300"/>
                <a:gd name="connsiteX22" fmla="*/ 1523340 w 1721798"/>
                <a:gd name="connsiteY22" fmla="*/ 208877 h 622300"/>
                <a:gd name="connsiteX23" fmla="*/ 1524178 w 1721798"/>
                <a:gd name="connsiteY23" fmla="*/ 227145 h 622300"/>
                <a:gd name="connsiteX24" fmla="*/ 1516996 w 1721798"/>
                <a:gd name="connsiteY24" fmla="*/ 247778 h 622300"/>
                <a:gd name="connsiteX25" fmla="*/ 1510652 w 1721798"/>
                <a:gd name="connsiteY25" fmla="*/ 258094 h 622300"/>
                <a:gd name="connsiteX26" fmla="*/ 1503530 w 1721798"/>
                <a:gd name="connsiteY26" fmla="*/ 269216 h 622300"/>
                <a:gd name="connsiteX27" fmla="*/ 1497186 w 1721798"/>
                <a:gd name="connsiteY27" fmla="*/ 280337 h 622300"/>
                <a:gd name="connsiteX28" fmla="*/ 1489226 w 1721798"/>
                <a:gd name="connsiteY28" fmla="*/ 291459 h 622300"/>
                <a:gd name="connsiteX29" fmla="*/ 1482882 w 1721798"/>
                <a:gd name="connsiteY29" fmla="*/ 300165 h 622300"/>
                <a:gd name="connsiteX30" fmla="*/ 1478932 w 1721798"/>
                <a:gd name="connsiteY30" fmla="*/ 308116 h 622300"/>
                <a:gd name="connsiteX31" fmla="*/ 1474922 w 1721798"/>
                <a:gd name="connsiteY31" fmla="*/ 312091 h 622300"/>
                <a:gd name="connsiteX32" fmla="*/ 1474144 w 1721798"/>
                <a:gd name="connsiteY32" fmla="*/ 314457 h 622300"/>
                <a:gd name="connsiteX33" fmla="*/ 1475760 w 1721798"/>
                <a:gd name="connsiteY33" fmla="*/ 314457 h 622300"/>
                <a:gd name="connsiteX34" fmla="*/ 1481266 w 1721798"/>
                <a:gd name="connsiteY34" fmla="*/ 312091 h 622300"/>
                <a:gd name="connsiteX35" fmla="*/ 1489226 w 1721798"/>
                <a:gd name="connsiteY35" fmla="*/ 311286 h 622300"/>
                <a:gd name="connsiteX36" fmla="*/ 1499520 w 1721798"/>
                <a:gd name="connsiteY36" fmla="*/ 309676 h 622300"/>
                <a:gd name="connsiteX37" fmla="*/ 1511430 w 1721798"/>
                <a:gd name="connsiteY37" fmla="*/ 308921 h 622300"/>
                <a:gd name="connsiteX38" fmla="*/ 1524178 w 1721798"/>
                <a:gd name="connsiteY38" fmla="*/ 307311 h 622300"/>
                <a:gd name="connsiteX39" fmla="*/ 1536865 w 1721798"/>
                <a:gd name="connsiteY39" fmla="*/ 307311 h 622300"/>
                <a:gd name="connsiteX40" fmla="*/ 1551169 w 1721798"/>
                <a:gd name="connsiteY40" fmla="*/ 307311 h 622300"/>
                <a:gd name="connsiteX41" fmla="*/ 1560685 w 1721798"/>
                <a:gd name="connsiteY41" fmla="*/ 308116 h 622300"/>
                <a:gd name="connsiteX42" fmla="*/ 1572595 w 1721798"/>
                <a:gd name="connsiteY42" fmla="*/ 309676 h 622300"/>
                <a:gd name="connsiteX43" fmla="*/ 1585283 w 1721798"/>
                <a:gd name="connsiteY43" fmla="*/ 311286 h 622300"/>
                <a:gd name="connsiteX44" fmla="*/ 1599587 w 1721798"/>
                <a:gd name="connsiteY44" fmla="*/ 315262 h 622300"/>
                <a:gd name="connsiteX45" fmla="*/ 1613053 w 1721798"/>
                <a:gd name="connsiteY45" fmla="*/ 318432 h 622300"/>
                <a:gd name="connsiteX46" fmla="*/ 1627357 w 1721798"/>
                <a:gd name="connsiteY46" fmla="*/ 322408 h 622300"/>
                <a:gd name="connsiteX47" fmla="*/ 1641601 w 1721798"/>
                <a:gd name="connsiteY47" fmla="*/ 327138 h 622300"/>
                <a:gd name="connsiteX48" fmla="*/ 1655905 w 1721798"/>
                <a:gd name="connsiteY48" fmla="*/ 330309 h 622300"/>
                <a:gd name="connsiteX49" fmla="*/ 1668593 w 1721798"/>
                <a:gd name="connsiteY49" fmla="*/ 335089 h 622300"/>
                <a:gd name="connsiteX50" fmla="*/ 1681340 w 1721798"/>
                <a:gd name="connsiteY50" fmla="*/ 339065 h 622300"/>
                <a:gd name="connsiteX51" fmla="*/ 1692412 w 1721798"/>
                <a:gd name="connsiteY51" fmla="*/ 343846 h 622300"/>
                <a:gd name="connsiteX52" fmla="*/ 1702766 w 1721798"/>
                <a:gd name="connsiteY52" fmla="*/ 346211 h 622300"/>
                <a:gd name="connsiteX53" fmla="*/ 1710666 w 1721798"/>
                <a:gd name="connsiteY53" fmla="*/ 348576 h 622300"/>
                <a:gd name="connsiteX54" fmla="*/ 1716232 w 1721798"/>
                <a:gd name="connsiteY54" fmla="*/ 351747 h 622300"/>
                <a:gd name="connsiteX55" fmla="*/ 1721020 w 1721798"/>
                <a:gd name="connsiteY55" fmla="*/ 352552 h 622300"/>
                <a:gd name="connsiteX56" fmla="*/ 1721798 w 1721798"/>
                <a:gd name="connsiteY56" fmla="*/ 353357 h 622300"/>
                <a:gd name="connsiteX57" fmla="*/ 1596415 w 1721798"/>
                <a:gd name="connsiteY57" fmla="*/ 408914 h 622300"/>
                <a:gd name="connsiteX58" fmla="*/ 1697200 w 1721798"/>
                <a:gd name="connsiteY58" fmla="*/ 506543 h 622300"/>
                <a:gd name="connsiteX59" fmla="*/ 1695584 w 1721798"/>
                <a:gd name="connsiteY59" fmla="*/ 506543 h 622300"/>
                <a:gd name="connsiteX60" fmla="*/ 1690018 w 1721798"/>
                <a:gd name="connsiteY60" fmla="*/ 504932 h 622300"/>
                <a:gd name="connsiteX61" fmla="*/ 1682118 w 1721798"/>
                <a:gd name="connsiteY61" fmla="*/ 503372 h 622300"/>
                <a:gd name="connsiteX62" fmla="*/ 1671765 w 1721798"/>
                <a:gd name="connsiteY62" fmla="*/ 501762 h 622300"/>
                <a:gd name="connsiteX63" fmla="*/ 1659915 w 1721798"/>
                <a:gd name="connsiteY63" fmla="*/ 498592 h 622300"/>
                <a:gd name="connsiteX64" fmla="*/ 1644833 w 1721798"/>
                <a:gd name="connsiteY64" fmla="*/ 496226 h 622300"/>
                <a:gd name="connsiteX65" fmla="*/ 1630529 w 1721798"/>
                <a:gd name="connsiteY65" fmla="*/ 493056 h 622300"/>
                <a:gd name="connsiteX66" fmla="*/ 1614669 w 1721798"/>
                <a:gd name="connsiteY66" fmla="*/ 490691 h 622300"/>
                <a:gd name="connsiteX67" fmla="*/ 1599587 w 1721798"/>
                <a:gd name="connsiteY67" fmla="*/ 488275 h 622300"/>
                <a:gd name="connsiteX68" fmla="*/ 1583667 w 1721798"/>
                <a:gd name="connsiteY68" fmla="*/ 485105 h 622300"/>
                <a:gd name="connsiteX69" fmla="*/ 1569423 w 1721798"/>
                <a:gd name="connsiteY69" fmla="*/ 482740 h 622300"/>
                <a:gd name="connsiteX70" fmla="*/ 1555119 w 1721798"/>
                <a:gd name="connsiteY70" fmla="*/ 480374 h 622300"/>
                <a:gd name="connsiteX71" fmla="*/ 1543209 w 1721798"/>
                <a:gd name="connsiteY71" fmla="*/ 478764 h 622300"/>
                <a:gd name="connsiteX72" fmla="*/ 1533693 w 1721798"/>
                <a:gd name="connsiteY72" fmla="*/ 477959 h 622300"/>
                <a:gd name="connsiteX73" fmla="*/ 1525734 w 1721798"/>
                <a:gd name="connsiteY73" fmla="*/ 477154 h 622300"/>
                <a:gd name="connsiteX74" fmla="*/ 1521784 w 1721798"/>
                <a:gd name="connsiteY74" fmla="*/ 477154 h 622300"/>
                <a:gd name="connsiteX75" fmla="*/ 1512268 w 1721798"/>
                <a:gd name="connsiteY75" fmla="*/ 477959 h 622300"/>
                <a:gd name="connsiteX76" fmla="*/ 1497964 w 1721798"/>
                <a:gd name="connsiteY76" fmla="*/ 479569 h 622300"/>
                <a:gd name="connsiteX77" fmla="*/ 1479710 w 1721798"/>
                <a:gd name="connsiteY77" fmla="*/ 481129 h 622300"/>
                <a:gd name="connsiteX78" fmla="*/ 1459062 w 1721798"/>
                <a:gd name="connsiteY78" fmla="*/ 484300 h 622300"/>
                <a:gd name="connsiteX79" fmla="*/ 1437636 w 1721798"/>
                <a:gd name="connsiteY79" fmla="*/ 488275 h 622300"/>
                <a:gd name="connsiteX80" fmla="*/ 1416210 w 1721798"/>
                <a:gd name="connsiteY80" fmla="*/ 493056 h 622300"/>
                <a:gd name="connsiteX81" fmla="*/ 1397956 w 1721798"/>
                <a:gd name="connsiteY81" fmla="*/ 498592 h 622300"/>
                <a:gd name="connsiteX82" fmla="*/ 1383653 w 1721798"/>
                <a:gd name="connsiteY82" fmla="*/ 506543 h 622300"/>
                <a:gd name="connsiteX83" fmla="*/ 1370965 w 1721798"/>
                <a:gd name="connsiteY83" fmla="*/ 514494 h 622300"/>
                <a:gd name="connsiteX84" fmla="*/ 1357439 w 1721798"/>
                <a:gd name="connsiteY84" fmla="*/ 521640 h 622300"/>
                <a:gd name="connsiteX85" fmla="*/ 1344751 w 1721798"/>
                <a:gd name="connsiteY85" fmla="*/ 529541 h 622300"/>
                <a:gd name="connsiteX86" fmla="*/ 1332063 w 1721798"/>
                <a:gd name="connsiteY86" fmla="*/ 537492 h 622300"/>
                <a:gd name="connsiteX87" fmla="*/ 1318597 w 1721798"/>
                <a:gd name="connsiteY87" fmla="*/ 544638 h 622300"/>
                <a:gd name="connsiteX88" fmla="*/ 1305071 w 1721798"/>
                <a:gd name="connsiteY88" fmla="*/ 551784 h 622300"/>
                <a:gd name="connsiteX89" fmla="*/ 1290767 w 1721798"/>
                <a:gd name="connsiteY89" fmla="*/ 559735 h 622300"/>
                <a:gd name="connsiteX90" fmla="*/ 1277301 w 1721798"/>
                <a:gd name="connsiteY90" fmla="*/ 567686 h 622300"/>
                <a:gd name="connsiteX91" fmla="*/ 1267785 w 1721798"/>
                <a:gd name="connsiteY91" fmla="*/ 571611 h 622300"/>
                <a:gd name="connsiteX92" fmla="*/ 1256653 w 1721798"/>
                <a:gd name="connsiteY92" fmla="*/ 575587 h 622300"/>
                <a:gd name="connsiteX93" fmla="*/ 1242350 w 1721798"/>
                <a:gd name="connsiteY93" fmla="*/ 579563 h 622300"/>
                <a:gd name="connsiteX94" fmla="*/ 1227268 w 1721798"/>
                <a:gd name="connsiteY94" fmla="*/ 581928 h 622300"/>
                <a:gd name="connsiteX95" fmla="*/ 1209852 w 1721798"/>
                <a:gd name="connsiteY95" fmla="*/ 583538 h 622300"/>
                <a:gd name="connsiteX96" fmla="*/ 1191598 w 1721798"/>
                <a:gd name="connsiteY96" fmla="*/ 583538 h 622300"/>
                <a:gd name="connsiteX97" fmla="*/ 1170950 w 1721798"/>
                <a:gd name="connsiteY97" fmla="*/ 581928 h 622300"/>
                <a:gd name="connsiteX98" fmla="*/ 1151080 w 1721798"/>
                <a:gd name="connsiteY98" fmla="*/ 578003 h 622300"/>
                <a:gd name="connsiteX99" fmla="*/ 1143958 w 1721798"/>
                <a:gd name="connsiteY99" fmla="*/ 574782 h 622300"/>
                <a:gd name="connsiteX100" fmla="*/ 1138392 w 1721798"/>
                <a:gd name="connsiteY100" fmla="*/ 568441 h 622300"/>
                <a:gd name="connsiteX101" fmla="*/ 1132826 w 1721798"/>
                <a:gd name="connsiteY101" fmla="*/ 559735 h 622300"/>
                <a:gd name="connsiteX102" fmla="*/ 1128876 w 1721798"/>
                <a:gd name="connsiteY102" fmla="*/ 550224 h 622300"/>
                <a:gd name="connsiteX103" fmla="*/ 1126482 w 1721798"/>
                <a:gd name="connsiteY103" fmla="*/ 539857 h 622300"/>
                <a:gd name="connsiteX104" fmla="*/ 1124926 w 1721798"/>
                <a:gd name="connsiteY104" fmla="*/ 531151 h 622300"/>
                <a:gd name="connsiteX105" fmla="*/ 1123310 w 1721798"/>
                <a:gd name="connsiteY105" fmla="*/ 522395 h 622300"/>
                <a:gd name="connsiteX106" fmla="*/ 1124926 w 1721798"/>
                <a:gd name="connsiteY106" fmla="*/ 516859 h 622300"/>
                <a:gd name="connsiteX107" fmla="*/ 1136776 w 1721798"/>
                <a:gd name="connsiteY107" fmla="*/ 482740 h 622300"/>
                <a:gd name="connsiteX108" fmla="*/ 1151080 w 1721798"/>
                <a:gd name="connsiteY108" fmla="*/ 450180 h 622300"/>
                <a:gd name="connsiteX109" fmla="*/ 1165384 w 1721798"/>
                <a:gd name="connsiteY109" fmla="*/ 420036 h 622300"/>
                <a:gd name="connsiteX110" fmla="*/ 1180466 w 1721798"/>
                <a:gd name="connsiteY110" fmla="*/ 393817 h 622300"/>
                <a:gd name="connsiteX111" fmla="*/ 1193932 w 1721798"/>
                <a:gd name="connsiteY111" fmla="*/ 372379 h 622300"/>
                <a:gd name="connsiteX112" fmla="*/ 1205064 w 1721798"/>
                <a:gd name="connsiteY112" fmla="*/ 356527 h 622300"/>
                <a:gd name="connsiteX113" fmla="*/ 1212186 w 1721798"/>
                <a:gd name="connsiteY113" fmla="*/ 345406 h 622300"/>
                <a:gd name="connsiteX114" fmla="*/ 1215358 w 1721798"/>
                <a:gd name="connsiteY114" fmla="*/ 341430 h 622300"/>
                <a:gd name="connsiteX115" fmla="*/ 1099050 w 1721798"/>
                <a:gd name="connsiteY115" fmla="*/ 340794 h 622300"/>
                <a:gd name="connsiteX116" fmla="*/ 414349 w 1721798"/>
                <a:gd name="connsiteY116" fmla="*/ 593737 h 622300"/>
                <a:gd name="connsiteX117" fmla="*/ 372299 w 1721798"/>
                <a:gd name="connsiteY117" fmla="*/ 610414 h 622300"/>
                <a:gd name="connsiteX118" fmla="*/ 360360 w 1721798"/>
                <a:gd name="connsiteY118" fmla="*/ 615144 h 622300"/>
                <a:gd name="connsiteX119" fmla="*/ 349258 w 1721798"/>
                <a:gd name="connsiteY119" fmla="*/ 619126 h 622300"/>
                <a:gd name="connsiteX120" fmla="*/ 340513 w 1721798"/>
                <a:gd name="connsiteY120" fmla="*/ 621491 h 622300"/>
                <a:gd name="connsiteX121" fmla="*/ 331769 w 1721798"/>
                <a:gd name="connsiteY121" fmla="*/ 622300 h 622300"/>
                <a:gd name="connsiteX122" fmla="*/ 325457 w 1721798"/>
                <a:gd name="connsiteY122" fmla="*/ 622300 h 622300"/>
                <a:gd name="connsiteX123" fmla="*/ 311161 w 1721798"/>
                <a:gd name="connsiteY123" fmla="*/ 619126 h 622300"/>
                <a:gd name="connsiteX124" fmla="*/ 295269 w 1721798"/>
                <a:gd name="connsiteY124" fmla="*/ 610414 h 622300"/>
                <a:gd name="connsiteX125" fmla="*/ 280213 w 1721798"/>
                <a:gd name="connsiteY125" fmla="*/ 598466 h 622300"/>
                <a:gd name="connsiteX126" fmla="*/ 263559 w 1721798"/>
                <a:gd name="connsiteY126" fmla="*/ 584215 h 622300"/>
                <a:gd name="connsiteX127" fmla="*/ 247667 w 1721798"/>
                <a:gd name="connsiteY127" fmla="*/ 566729 h 622300"/>
                <a:gd name="connsiteX128" fmla="*/ 232535 w 1721798"/>
                <a:gd name="connsiteY128" fmla="*/ 548495 h 622300"/>
                <a:gd name="connsiteX129" fmla="*/ 216718 w 1721798"/>
                <a:gd name="connsiteY129" fmla="*/ 528644 h 622300"/>
                <a:gd name="connsiteX130" fmla="*/ 202422 w 1721798"/>
                <a:gd name="connsiteY130" fmla="*/ 507237 h 622300"/>
                <a:gd name="connsiteX131" fmla="*/ 188126 w 1721798"/>
                <a:gd name="connsiteY131" fmla="*/ 487385 h 622300"/>
                <a:gd name="connsiteX132" fmla="*/ 175428 w 1721798"/>
                <a:gd name="connsiteY132" fmla="*/ 467534 h 622300"/>
                <a:gd name="connsiteX133" fmla="*/ 163489 w 1721798"/>
                <a:gd name="connsiteY133" fmla="*/ 447683 h 622300"/>
                <a:gd name="connsiteX134" fmla="*/ 153984 w 1721798"/>
                <a:gd name="connsiteY134" fmla="*/ 431005 h 622300"/>
                <a:gd name="connsiteX135" fmla="*/ 145239 w 1721798"/>
                <a:gd name="connsiteY135" fmla="*/ 415945 h 622300"/>
                <a:gd name="connsiteX136" fmla="*/ 138928 w 1721798"/>
                <a:gd name="connsiteY136" fmla="*/ 403997 h 622300"/>
                <a:gd name="connsiteX137" fmla="*/ 134137 w 1721798"/>
                <a:gd name="connsiteY137" fmla="*/ 395285 h 622300"/>
                <a:gd name="connsiteX138" fmla="*/ 132540 w 1721798"/>
                <a:gd name="connsiteY138" fmla="*/ 390556 h 622300"/>
                <a:gd name="connsiteX139" fmla="*/ 133377 w 1721798"/>
                <a:gd name="connsiteY139" fmla="*/ 384146 h 622300"/>
                <a:gd name="connsiteX140" fmla="*/ 137331 w 1721798"/>
                <a:gd name="connsiteY140" fmla="*/ 373069 h 622300"/>
                <a:gd name="connsiteX141" fmla="*/ 143642 w 1721798"/>
                <a:gd name="connsiteY141" fmla="*/ 361183 h 622300"/>
                <a:gd name="connsiteX142" fmla="*/ 151627 w 1721798"/>
                <a:gd name="connsiteY142" fmla="*/ 347679 h 622300"/>
                <a:gd name="connsiteX143" fmla="*/ 161892 w 1721798"/>
                <a:gd name="connsiteY143" fmla="*/ 334175 h 622300"/>
                <a:gd name="connsiteX144" fmla="*/ 170637 w 1721798"/>
                <a:gd name="connsiteY144" fmla="*/ 320671 h 622300"/>
                <a:gd name="connsiteX145" fmla="*/ 180218 w 1721798"/>
                <a:gd name="connsiteY145" fmla="*/ 311150 h 622300"/>
                <a:gd name="connsiteX146" fmla="*/ 187290 w 1721798"/>
                <a:gd name="connsiteY146" fmla="*/ 303994 h 622300"/>
                <a:gd name="connsiteX147" fmla="*/ 207973 w 1721798"/>
                <a:gd name="connsiteY147" fmla="*/ 288934 h 622300"/>
                <a:gd name="connsiteX148" fmla="*/ 228580 w 1721798"/>
                <a:gd name="connsiteY148" fmla="*/ 274621 h 622300"/>
                <a:gd name="connsiteX149" fmla="*/ 250024 w 1721798"/>
                <a:gd name="connsiteY149" fmla="*/ 260370 h 622300"/>
                <a:gd name="connsiteX150" fmla="*/ 269871 w 1721798"/>
                <a:gd name="connsiteY150" fmla="*/ 247675 h 622300"/>
                <a:gd name="connsiteX151" fmla="*/ 287360 w 1721798"/>
                <a:gd name="connsiteY151" fmla="*/ 238154 h 622300"/>
                <a:gd name="connsiteX152" fmla="*/ 300820 w 1721798"/>
                <a:gd name="connsiteY152" fmla="*/ 229380 h 622300"/>
                <a:gd name="connsiteX153" fmla="*/ 310325 w 1721798"/>
                <a:gd name="connsiteY153" fmla="*/ 223841 h 622300"/>
                <a:gd name="connsiteX154" fmla="*/ 313519 w 1721798"/>
                <a:gd name="connsiteY154" fmla="*/ 222223 h 622300"/>
                <a:gd name="connsiteX155" fmla="*/ 311161 w 1721798"/>
                <a:gd name="connsiteY155" fmla="*/ 221477 h 622300"/>
                <a:gd name="connsiteX156" fmla="*/ 304774 w 1721798"/>
                <a:gd name="connsiteY156" fmla="*/ 219859 h 622300"/>
                <a:gd name="connsiteX157" fmla="*/ 293672 w 1721798"/>
                <a:gd name="connsiteY157" fmla="*/ 216685 h 622300"/>
                <a:gd name="connsiteX158" fmla="*/ 277779 w 1721798"/>
                <a:gd name="connsiteY158" fmla="*/ 213511 h 622300"/>
                <a:gd name="connsiteX159" fmla="*/ 259529 w 1721798"/>
                <a:gd name="connsiteY159" fmla="*/ 210337 h 622300"/>
                <a:gd name="connsiteX160" fmla="*/ 238162 w 1721798"/>
                <a:gd name="connsiteY160" fmla="*/ 207973 h 622300"/>
                <a:gd name="connsiteX161" fmla="*/ 212688 w 1721798"/>
                <a:gd name="connsiteY161" fmla="*/ 206355 h 622300"/>
                <a:gd name="connsiteX162" fmla="*/ 185769 w 1721798"/>
                <a:gd name="connsiteY162" fmla="*/ 207973 h 622300"/>
                <a:gd name="connsiteX163" fmla="*/ 167519 w 1721798"/>
                <a:gd name="connsiteY163" fmla="*/ 209528 h 622300"/>
                <a:gd name="connsiteX164" fmla="*/ 145239 w 1721798"/>
                <a:gd name="connsiteY164" fmla="*/ 214320 h 622300"/>
                <a:gd name="connsiteX165" fmla="*/ 121438 w 1721798"/>
                <a:gd name="connsiteY165" fmla="*/ 218303 h 622300"/>
                <a:gd name="connsiteX166" fmla="*/ 97637 w 1721798"/>
                <a:gd name="connsiteY166" fmla="*/ 223841 h 622300"/>
                <a:gd name="connsiteX167" fmla="*/ 74597 w 1721798"/>
                <a:gd name="connsiteY167" fmla="*/ 229380 h 622300"/>
                <a:gd name="connsiteX168" fmla="*/ 57944 w 1721798"/>
                <a:gd name="connsiteY168" fmla="*/ 234172 h 622300"/>
                <a:gd name="connsiteX169" fmla="*/ 44484 w 1721798"/>
                <a:gd name="connsiteY169" fmla="*/ 238154 h 622300"/>
                <a:gd name="connsiteX170" fmla="*/ 40454 w 1721798"/>
                <a:gd name="connsiteY170" fmla="*/ 238901 h 622300"/>
                <a:gd name="connsiteX171" fmla="*/ 61898 w 1721798"/>
                <a:gd name="connsiteY171" fmla="*/ 186503 h 622300"/>
                <a:gd name="connsiteX172" fmla="*/ 110336 w 1721798"/>
                <a:gd name="connsiteY172" fmla="*/ 131741 h 622300"/>
                <a:gd name="connsiteX173" fmla="*/ 108739 w 1721798"/>
                <a:gd name="connsiteY173" fmla="*/ 130994 h 622300"/>
                <a:gd name="connsiteX174" fmla="*/ 102428 w 1721798"/>
                <a:gd name="connsiteY174" fmla="*/ 129376 h 622300"/>
                <a:gd name="connsiteX175" fmla="*/ 94444 w 1721798"/>
                <a:gd name="connsiteY175" fmla="*/ 126203 h 622300"/>
                <a:gd name="connsiteX176" fmla="*/ 84102 w 1721798"/>
                <a:gd name="connsiteY176" fmla="*/ 123029 h 622300"/>
                <a:gd name="connsiteX177" fmla="*/ 73000 w 1721798"/>
                <a:gd name="connsiteY177" fmla="*/ 119046 h 622300"/>
                <a:gd name="connsiteX178" fmla="*/ 63495 w 1721798"/>
                <a:gd name="connsiteY178" fmla="*/ 114317 h 622300"/>
                <a:gd name="connsiteX179" fmla="*/ 53990 w 1721798"/>
                <a:gd name="connsiteY179" fmla="*/ 109525 h 622300"/>
                <a:gd name="connsiteX180" fmla="*/ 47602 w 1721798"/>
                <a:gd name="connsiteY180" fmla="*/ 106351 h 622300"/>
                <a:gd name="connsiteX181" fmla="*/ 42051 w 1721798"/>
                <a:gd name="connsiteY181" fmla="*/ 101622 h 622300"/>
                <a:gd name="connsiteX182" fmla="*/ 34903 w 1721798"/>
                <a:gd name="connsiteY182" fmla="*/ 95274 h 622300"/>
                <a:gd name="connsiteX183" fmla="*/ 27755 w 1721798"/>
                <a:gd name="connsiteY183" fmla="*/ 88118 h 622300"/>
                <a:gd name="connsiteX184" fmla="*/ 19847 w 1721798"/>
                <a:gd name="connsiteY184" fmla="*/ 80961 h 622300"/>
                <a:gd name="connsiteX185" fmla="*/ 12699 w 1721798"/>
                <a:gd name="connsiteY185" fmla="*/ 72996 h 622300"/>
                <a:gd name="connsiteX186" fmla="*/ 6388 w 1721798"/>
                <a:gd name="connsiteY186" fmla="*/ 66648 h 622300"/>
                <a:gd name="connsiteX187" fmla="*/ 2358 w 1721798"/>
                <a:gd name="connsiteY187" fmla="*/ 61110 h 622300"/>
                <a:gd name="connsiteX188" fmla="*/ 0 w 1721798"/>
                <a:gd name="connsiteY188" fmla="*/ 57127 h 622300"/>
                <a:gd name="connsiteX189" fmla="*/ 761 w 1721798"/>
                <a:gd name="connsiteY189" fmla="*/ 55571 h 622300"/>
                <a:gd name="connsiteX190" fmla="*/ 158775 w 1721798"/>
                <a:gd name="connsiteY190" fmla="*/ 6348 h 622300"/>
                <a:gd name="connsiteX0" fmla="*/ 158775 w 1721798"/>
                <a:gd name="connsiteY0" fmla="*/ 6348 h 622300"/>
                <a:gd name="connsiteX1" fmla="*/ 253218 w 1721798"/>
                <a:gd name="connsiteY1" fmla="*/ 0 h 622300"/>
                <a:gd name="connsiteX2" fmla="*/ 330172 w 1721798"/>
                <a:gd name="connsiteY2" fmla="*/ 3174 h 622300"/>
                <a:gd name="connsiteX3" fmla="*/ 430242 w 1721798"/>
                <a:gd name="connsiteY3" fmla="*/ 41259 h 622300"/>
                <a:gd name="connsiteX4" fmla="*/ 454043 w 1721798"/>
                <a:gd name="connsiteY4" fmla="*/ 148419 h 622300"/>
                <a:gd name="connsiteX5" fmla="*/ 415946 w 1721798"/>
                <a:gd name="connsiteY5" fmla="*/ 329383 h 622300"/>
                <a:gd name="connsiteX6" fmla="*/ 1162051 w 1721798"/>
                <a:gd name="connsiteY6" fmla="*/ 80963 h 622300"/>
                <a:gd name="connsiteX7" fmla="*/ 1271735 w 1721798"/>
                <a:gd name="connsiteY7" fmla="*/ 88251 h 622300"/>
                <a:gd name="connsiteX8" fmla="*/ 1285261 w 1721798"/>
                <a:gd name="connsiteY8" fmla="*/ 91422 h 622300"/>
                <a:gd name="connsiteX9" fmla="*/ 1301121 w 1721798"/>
                <a:gd name="connsiteY9" fmla="*/ 93787 h 622300"/>
                <a:gd name="connsiteX10" fmla="*/ 1349539 w 1721798"/>
                <a:gd name="connsiteY10" fmla="*/ 103298 h 622300"/>
                <a:gd name="connsiteX11" fmla="*/ 1365399 w 1721798"/>
                <a:gd name="connsiteY11" fmla="*/ 106519 h 622300"/>
                <a:gd name="connsiteX12" fmla="*/ 1407472 w 1721798"/>
                <a:gd name="connsiteY12" fmla="*/ 116835 h 622300"/>
                <a:gd name="connsiteX13" fmla="*/ 1417766 w 1721798"/>
                <a:gd name="connsiteY13" fmla="*/ 119200 h 622300"/>
                <a:gd name="connsiteX14" fmla="*/ 1436020 w 1721798"/>
                <a:gd name="connsiteY14" fmla="*/ 126346 h 622300"/>
                <a:gd name="connsiteX15" fmla="*/ 1465406 w 1721798"/>
                <a:gd name="connsiteY15" fmla="*/ 141443 h 622300"/>
                <a:gd name="connsiteX16" fmla="*/ 1476538 w 1721798"/>
                <a:gd name="connsiteY16" fmla="*/ 148539 h 622300"/>
                <a:gd name="connsiteX17" fmla="*/ 1486054 w 1721798"/>
                <a:gd name="connsiteY17" fmla="*/ 157295 h 622300"/>
                <a:gd name="connsiteX18" fmla="*/ 1500358 w 1721798"/>
                <a:gd name="connsiteY18" fmla="*/ 172393 h 622300"/>
                <a:gd name="connsiteX19" fmla="*/ 1506702 w 1721798"/>
                <a:gd name="connsiteY19" fmla="*/ 178733 h 622300"/>
                <a:gd name="connsiteX20" fmla="*/ 1516996 w 1721798"/>
                <a:gd name="connsiteY20" fmla="*/ 193831 h 622300"/>
                <a:gd name="connsiteX21" fmla="*/ 1523340 w 1721798"/>
                <a:gd name="connsiteY21" fmla="*/ 208877 h 622300"/>
                <a:gd name="connsiteX22" fmla="*/ 1524178 w 1721798"/>
                <a:gd name="connsiteY22" fmla="*/ 227145 h 622300"/>
                <a:gd name="connsiteX23" fmla="*/ 1516996 w 1721798"/>
                <a:gd name="connsiteY23" fmla="*/ 247778 h 622300"/>
                <a:gd name="connsiteX24" fmla="*/ 1510652 w 1721798"/>
                <a:gd name="connsiteY24" fmla="*/ 258094 h 622300"/>
                <a:gd name="connsiteX25" fmla="*/ 1503530 w 1721798"/>
                <a:gd name="connsiteY25" fmla="*/ 269216 h 622300"/>
                <a:gd name="connsiteX26" fmla="*/ 1497186 w 1721798"/>
                <a:gd name="connsiteY26" fmla="*/ 280337 h 622300"/>
                <a:gd name="connsiteX27" fmla="*/ 1489226 w 1721798"/>
                <a:gd name="connsiteY27" fmla="*/ 291459 h 622300"/>
                <a:gd name="connsiteX28" fmla="*/ 1482882 w 1721798"/>
                <a:gd name="connsiteY28" fmla="*/ 300165 h 622300"/>
                <a:gd name="connsiteX29" fmla="*/ 1478932 w 1721798"/>
                <a:gd name="connsiteY29" fmla="*/ 308116 h 622300"/>
                <a:gd name="connsiteX30" fmla="*/ 1474922 w 1721798"/>
                <a:gd name="connsiteY30" fmla="*/ 312091 h 622300"/>
                <a:gd name="connsiteX31" fmla="*/ 1474144 w 1721798"/>
                <a:gd name="connsiteY31" fmla="*/ 314457 h 622300"/>
                <a:gd name="connsiteX32" fmla="*/ 1475760 w 1721798"/>
                <a:gd name="connsiteY32" fmla="*/ 314457 h 622300"/>
                <a:gd name="connsiteX33" fmla="*/ 1481266 w 1721798"/>
                <a:gd name="connsiteY33" fmla="*/ 312091 h 622300"/>
                <a:gd name="connsiteX34" fmla="*/ 1489226 w 1721798"/>
                <a:gd name="connsiteY34" fmla="*/ 311286 h 622300"/>
                <a:gd name="connsiteX35" fmla="*/ 1499520 w 1721798"/>
                <a:gd name="connsiteY35" fmla="*/ 309676 h 622300"/>
                <a:gd name="connsiteX36" fmla="*/ 1511430 w 1721798"/>
                <a:gd name="connsiteY36" fmla="*/ 308921 h 622300"/>
                <a:gd name="connsiteX37" fmla="*/ 1524178 w 1721798"/>
                <a:gd name="connsiteY37" fmla="*/ 307311 h 622300"/>
                <a:gd name="connsiteX38" fmla="*/ 1536865 w 1721798"/>
                <a:gd name="connsiteY38" fmla="*/ 307311 h 622300"/>
                <a:gd name="connsiteX39" fmla="*/ 1551169 w 1721798"/>
                <a:gd name="connsiteY39" fmla="*/ 307311 h 622300"/>
                <a:gd name="connsiteX40" fmla="*/ 1560685 w 1721798"/>
                <a:gd name="connsiteY40" fmla="*/ 308116 h 622300"/>
                <a:gd name="connsiteX41" fmla="*/ 1572595 w 1721798"/>
                <a:gd name="connsiteY41" fmla="*/ 309676 h 622300"/>
                <a:gd name="connsiteX42" fmla="*/ 1585283 w 1721798"/>
                <a:gd name="connsiteY42" fmla="*/ 311286 h 622300"/>
                <a:gd name="connsiteX43" fmla="*/ 1599587 w 1721798"/>
                <a:gd name="connsiteY43" fmla="*/ 315262 h 622300"/>
                <a:gd name="connsiteX44" fmla="*/ 1613053 w 1721798"/>
                <a:gd name="connsiteY44" fmla="*/ 318432 h 622300"/>
                <a:gd name="connsiteX45" fmla="*/ 1627357 w 1721798"/>
                <a:gd name="connsiteY45" fmla="*/ 322408 h 622300"/>
                <a:gd name="connsiteX46" fmla="*/ 1641601 w 1721798"/>
                <a:gd name="connsiteY46" fmla="*/ 327138 h 622300"/>
                <a:gd name="connsiteX47" fmla="*/ 1655905 w 1721798"/>
                <a:gd name="connsiteY47" fmla="*/ 330309 h 622300"/>
                <a:gd name="connsiteX48" fmla="*/ 1668593 w 1721798"/>
                <a:gd name="connsiteY48" fmla="*/ 335089 h 622300"/>
                <a:gd name="connsiteX49" fmla="*/ 1681340 w 1721798"/>
                <a:gd name="connsiteY49" fmla="*/ 339065 h 622300"/>
                <a:gd name="connsiteX50" fmla="*/ 1692412 w 1721798"/>
                <a:gd name="connsiteY50" fmla="*/ 343846 h 622300"/>
                <a:gd name="connsiteX51" fmla="*/ 1702766 w 1721798"/>
                <a:gd name="connsiteY51" fmla="*/ 346211 h 622300"/>
                <a:gd name="connsiteX52" fmla="*/ 1710666 w 1721798"/>
                <a:gd name="connsiteY52" fmla="*/ 348576 h 622300"/>
                <a:gd name="connsiteX53" fmla="*/ 1716232 w 1721798"/>
                <a:gd name="connsiteY53" fmla="*/ 351747 h 622300"/>
                <a:gd name="connsiteX54" fmla="*/ 1721020 w 1721798"/>
                <a:gd name="connsiteY54" fmla="*/ 352552 h 622300"/>
                <a:gd name="connsiteX55" fmla="*/ 1721798 w 1721798"/>
                <a:gd name="connsiteY55" fmla="*/ 353357 h 622300"/>
                <a:gd name="connsiteX56" fmla="*/ 1596415 w 1721798"/>
                <a:gd name="connsiteY56" fmla="*/ 408914 h 622300"/>
                <a:gd name="connsiteX57" fmla="*/ 1697200 w 1721798"/>
                <a:gd name="connsiteY57" fmla="*/ 506543 h 622300"/>
                <a:gd name="connsiteX58" fmla="*/ 1695584 w 1721798"/>
                <a:gd name="connsiteY58" fmla="*/ 506543 h 622300"/>
                <a:gd name="connsiteX59" fmla="*/ 1690018 w 1721798"/>
                <a:gd name="connsiteY59" fmla="*/ 504932 h 622300"/>
                <a:gd name="connsiteX60" fmla="*/ 1682118 w 1721798"/>
                <a:gd name="connsiteY60" fmla="*/ 503372 h 622300"/>
                <a:gd name="connsiteX61" fmla="*/ 1671765 w 1721798"/>
                <a:gd name="connsiteY61" fmla="*/ 501762 h 622300"/>
                <a:gd name="connsiteX62" fmla="*/ 1659915 w 1721798"/>
                <a:gd name="connsiteY62" fmla="*/ 498592 h 622300"/>
                <a:gd name="connsiteX63" fmla="*/ 1644833 w 1721798"/>
                <a:gd name="connsiteY63" fmla="*/ 496226 h 622300"/>
                <a:gd name="connsiteX64" fmla="*/ 1630529 w 1721798"/>
                <a:gd name="connsiteY64" fmla="*/ 493056 h 622300"/>
                <a:gd name="connsiteX65" fmla="*/ 1614669 w 1721798"/>
                <a:gd name="connsiteY65" fmla="*/ 490691 h 622300"/>
                <a:gd name="connsiteX66" fmla="*/ 1599587 w 1721798"/>
                <a:gd name="connsiteY66" fmla="*/ 488275 h 622300"/>
                <a:gd name="connsiteX67" fmla="*/ 1583667 w 1721798"/>
                <a:gd name="connsiteY67" fmla="*/ 485105 h 622300"/>
                <a:gd name="connsiteX68" fmla="*/ 1569423 w 1721798"/>
                <a:gd name="connsiteY68" fmla="*/ 482740 h 622300"/>
                <a:gd name="connsiteX69" fmla="*/ 1555119 w 1721798"/>
                <a:gd name="connsiteY69" fmla="*/ 480374 h 622300"/>
                <a:gd name="connsiteX70" fmla="*/ 1543209 w 1721798"/>
                <a:gd name="connsiteY70" fmla="*/ 478764 h 622300"/>
                <a:gd name="connsiteX71" fmla="*/ 1533693 w 1721798"/>
                <a:gd name="connsiteY71" fmla="*/ 477959 h 622300"/>
                <a:gd name="connsiteX72" fmla="*/ 1525734 w 1721798"/>
                <a:gd name="connsiteY72" fmla="*/ 477154 h 622300"/>
                <a:gd name="connsiteX73" fmla="*/ 1521784 w 1721798"/>
                <a:gd name="connsiteY73" fmla="*/ 477154 h 622300"/>
                <a:gd name="connsiteX74" fmla="*/ 1512268 w 1721798"/>
                <a:gd name="connsiteY74" fmla="*/ 477959 h 622300"/>
                <a:gd name="connsiteX75" fmla="*/ 1497964 w 1721798"/>
                <a:gd name="connsiteY75" fmla="*/ 479569 h 622300"/>
                <a:gd name="connsiteX76" fmla="*/ 1479710 w 1721798"/>
                <a:gd name="connsiteY76" fmla="*/ 481129 h 622300"/>
                <a:gd name="connsiteX77" fmla="*/ 1459062 w 1721798"/>
                <a:gd name="connsiteY77" fmla="*/ 484300 h 622300"/>
                <a:gd name="connsiteX78" fmla="*/ 1437636 w 1721798"/>
                <a:gd name="connsiteY78" fmla="*/ 488275 h 622300"/>
                <a:gd name="connsiteX79" fmla="*/ 1416210 w 1721798"/>
                <a:gd name="connsiteY79" fmla="*/ 493056 h 622300"/>
                <a:gd name="connsiteX80" fmla="*/ 1397956 w 1721798"/>
                <a:gd name="connsiteY80" fmla="*/ 498592 h 622300"/>
                <a:gd name="connsiteX81" fmla="*/ 1383653 w 1721798"/>
                <a:gd name="connsiteY81" fmla="*/ 506543 h 622300"/>
                <a:gd name="connsiteX82" fmla="*/ 1370965 w 1721798"/>
                <a:gd name="connsiteY82" fmla="*/ 514494 h 622300"/>
                <a:gd name="connsiteX83" fmla="*/ 1357439 w 1721798"/>
                <a:gd name="connsiteY83" fmla="*/ 521640 h 622300"/>
                <a:gd name="connsiteX84" fmla="*/ 1344751 w 1721798"/>
                <a:gd name="connsiteY84" fmla="*/ 529541 h 622300"/>
                <a:gd name="connsiteX85" fmla="*/ 1332063 w 1721798"/>
                <a:gd name="connsiteY85" fmla="*/ 537492 h 622300"/>
                <a:gd name="connsiteX86" fmla="*/ 1318597 w 1721798"/>
                <a:gd name="connsiteY86" fmla="*/ 544638 h 622300"/>
                <a:gd name="connsiteX87" fmla="*/ 1305071 w 1721798"/>
                <a:gd name="connsiteY87" fmla="*/ 551784 h 622300"/>
                <a:gd name="connsiteX88" fmla="*/ 1290767 w 1721798"/>
                <a:gd name="connsiteY88" fmla="*/ 559735 h 622300"/>
                <a:gd name="connsiteX89" fmla="*/ 1277301 w 1721798"/>
                <a:gd name="connsiteY89" fmla="*/ 567686 h 622300"/>
                <a:gd name="connsiteX90" fmla="*/ 1267785 w 1721798"/>
                <a:gd name="connsiteY90" fmla="*/ 571611 h 622300"/>
                <a:gd name="connsiteX91" fmla="*/ 1256653 w 1721798"/>
                <a:gd name="connsiteY91" fmla="*/ 575587 h 622300"/>
                <a:gd name="connsiteX92" fmla="*/ 1242350 w 1721798"/>
                <a:gd name="connsiteY92" fmla="*/ 579563 h 622300"/>
                <a:gd name="connsiteX93" fmla="*/ 1227268 w 1721798"/>
                <a:gd name="connsiteY93" fmla="*/ 581928 h 622300"/>
                <a:gd name="connsiteX94" fmla="*/ 1209852 w 1721798"/>
                <a:gd name="connsiteY94" fmla="*/ 583538 h 622300"/>
                <a:gd name="connsiteX95" fmla="*/ 1191598 w 1721798"/>
                <a:gd name="connsiteY95" fmla="*/ 583538 h 622300"/>
                <a:gd name="connsiteX96" fmla="*/ 1170950 w 1721798"/>
                <a:gd name="connsiteY96" fmla="*/ 581928 h 622300"/>
                <a:gd name="connsiteX97" fmla="*/ 1151080 w 1721798"/>
                <a:gd name="connsiteY97" fmla="*/ 578003 h 622300"/>
                <a:gd name="connsiteX98" fmla="*/ 1143958 w 1721798"/>
                <a:gd name="connsiteY98" fmla="*/ 574782 h 622300"/>
                <a:gd name="connsiteX99" fmla="*/ 1138392 w 1721798"/>
                <a:gd name="connsiteY99" fmla="*/ 568441 h 622300"/>
                <a:gd name="connsiteX100" fmla="*/ 1132826 w 1721798"/>
                <a:gd name="connsiteY100" fmla="*/ 559735 h 622300"/>
                <a:gd name="connsiteX101" fmla="*/ 1128876 w 1721798"/>
                <a:gd name="connsiteY101" fmla="*/ 550224 h 622300"/>
                <a:gd name="connsiteX102" fmla="*/ 1126482 w 1721798"/>
                <a:gd name="connsiteY102" fmla="*/ 539857 h 622300"/>
                <a:gd name="connsiteX103" fmla="*/ 1124926 w 1721798"/>
                <a:gd name="connsiteY103" fmla="*/ 531151 h 622300"/>
                <a:gd name="connsiteX104" fmla="*/ 1123310 w 1721798"/>
                <a:gd name="connsiteY104" fmla="*/ 522395 h 622300"/>
                <a:gd name="connsiteX105" fmla="*/ 1124926 w 1721798"/>
                <a:gd name="connsiteY105" fmla="*/ 516859 h 622300"/>
                <a:gd name="connsiteX106" fmla="*/ 1136776 w 1721798"/>
                <a:gd name="connsiteY106" fmla="*/ 482740 h 622300"/>
                <a:gd name="connsiteX107" fmla="*/ 1151080 w 1721798"/>
                <a:gd name="connsiteY107" fmla="*/ 450180 h 622300"/>
                <a:gd name="connsiteX108" fmla="*/ 1165384 w 1721798"/>
                <a:gd name="connsiteY108" fmla="*/ 420036 h 622300"/>
                <a:gd name="connsiteX109" fmla="*/ 1180466 w 1721798"/>
                <a:gd name="connsiteY109" fmla="*/ 393817 h 622300"/>
                <a:gd name="connsiteX110" fmla="*/ 1193932 w 1721798"/>
                <a:gd name="connsiteY110" fmla="*/ 372379 h 622300"/>
                <a:gd name="connsiteX111" fmla="*/ 1205064 w 1721798"/>
                <a:gd name="connsiteY111" fmla="*/ 356527 h 622300"/>
                <a:gd name="connsiteX112" fmla="*/ 1212186 w 1721798"/>
                <a:gd name="connsiteY112" fmla="*/ 345406 h 622300"/>
                <a:gd name="connsiteX113" fmla="*/ 1215358 w 1721798"/>
                <a:gd name="connsiteY113" fmla="*/ 341430 h 622300"/>
                <a:gd name="connsiteX114" fmla="*/ 1099050 w 1721798"/>
                <a:gd name="connsiteY114" fmla="*/ 340794 h 622300"/>
                <a:gd name="connsiteX115" fmla="*/ 414349 w 1721798"/>
                <a:gd name="connsiteY115" fmla="*/ 593737 h 622300"/>
                <a:gd name="connsiteX116" fmla="*/ 372299 w 1721798"/>
                <a:gd name="connsiteY116" fmla="*/ 610414 h 622300"/>
                <a:gd name="connsiteX117" fmla="*/ 360360 w 1721798"/>
                <a:gd name="connsiteY117" fmla="*/ 615144 h 622300"/>
                <a:gd name="connsiteX118" fmla="*/ 349258 w 1721798"/>
                <a:gd name="connsiteY118" fmla="*/ 619126 h 622300"/>
                <a:gd name="connsiteX119" fmla="*/ 340513 w 1721798"/>
                <a:gd name="connsiteY119" fmla="*/ 621491 h 622300"/>
                <a:gd name="connsiteX120" fmla="*/ 331769 w 1721798"/>
                <a:gd name="connsiteY120" fmla="*/ 622300 h 622300"/>
                <a:gd name="connsiteX121" fmla="*/ 325457 w 1721798"/>
                <a:gd name="connsiteY121" fmla="*/ 622300 h 622300"/>
                <a:gd name="connsiteX122" fmla="*/ 311161 w 1721798"/>
                <a:gd name="connsiteY122" fmla="*/ 619126 h 622300"/>
                <a:gd name="connsiteX123" fmla="*/ 295269 w 1721798"/>
                <a:gd name="connsiteY123" fmla="*/ 610414 h 622300"/>
                <a:gd name="connsiteX124" fmla="*/ 280213 w 1721798"/>
                <a:gd name="connsiteY124" fmla="*/ 598466 h 622300"/>
                <a:gd name="connsiteX125" fmla="*/ 263559 w 1721798"/>
                <a:gd name="connsiteY125" fmla="*/ 584215 h 622300"/>
                <a:gd name="connsiteX126" fmla="*/ 247667 w 1721798"/>
                <a:gd name="connsiteY126" fmla="*/ 566729 h 622300"/>
                <a:gd name="connsiteX127" fmla="*/ 232535 w 1721798"/>
                <a:gd name="connsiteY127" fmla="*/ 548495 h 622300"/>
                <a:gd name="connsiteX128" fmla="*/ 216718 w 1721798"/>
                <a:gd name="connsiteY128" fmla="*/ 528644 h 622300"/>
                <a:gd name="connsiteX129" fmla="*/ 202422 w 1721798"/>
                <a:gd name="connsiteY129" fmla="*/ 507237 h 622300"/>
                <a:gd name="connsiteX130" fmla="*/ 188126 w 1721798"/>
                <a:gd name="connsiteY130" fmla="*/ 487385 h 622300"/>
                <a:gd name="connsiteX131" fmla="*/ 175428 w 1721798"/>
                <a:gd name="connsiteY131" fmla="*/ 467534 h 622300"/>
                <a:gd name="connsiteX132" fmla="*/ 163489 w 1721798"/>
                <a:gd name="connsiteY132" fmla="*/ 447683 h 622300"/>
                <a:gd name="connsiteX133" fmla="*/ 153984 w 1721798"/>
                <a:gd name="connsiteY133" fmla="*/ 431005 h 622300"/>
                <a:gd name="connsiteX134" fmla="*/ 145239 w 1721798"/>
                <a:gd name="connsiteY134" fmla="*/ 415945 h 622300"/>
                <a:gd name="connsiteX135" fmla="*/ 138928 w 1721798"/>
                <a:gd name="connsiteY135" fmla="*/ 403997 h 622300"/>
                <a:gd name="connsiteX136" fmla="*/ 134137 w 1721798"/>
                <a:gd name="connsiteY136" fmla="*/ 395285 h 622300"/>
                <a:gd name="connsiteX137" fmla="*/ 132540 w 1721798"/>
                <a:gd name="connsiteY137" fmla="*/ 390556 h 622300"/>
                <a:gd name="connsiteX138" fmla="*/ 133377 w 1721798"/>
                <a:gd name="connsiteY138" fmla="*/ 384146 h 622300"/>
                <a:gd name="connsiteX139" fmla="*/ 137331 w 1721798"/>
                <a:gd name="connsiteY139" fmla="*/ 373069 h 622300"/>
                <a:gd name="connsiteX140" fmla="*/ 143642 w 1721798"/>
                <a:gd name="connsiteY140" fmla="*/ 361183 h 622300"/>
                <a:gd name="connsiteX141" fmla="*/ 151627 w 1721798"/>
                <a:gd name="connsiteY141" fmla="*/ 347679 h 622300"/>
                <a:gd name="connsiteX142" fmla="*/ 161892 w 1721798"/>
                <a:gd name="connsiteY142" fmla="*/ 334175 h 622300"/>
                <a:gd name="connsiteX143" fmla="*/ 170637 w 1721798"/>
                <a:gd name="connsiteY143" fmla="*/ 320671 h 622300"/>
                <a:gd name="connsiteX144" fmla="*/ 180218 w 1721798"/>
                <a:gd name="connsiteY144" fmla="*/ 311150 h 622300"/>
                <a:gd name="connsiteX145" fmla="*/ 187290 w 1721798"/>
                <a:gd name="connsiteY145" fmla="*/ 303994 h 622300"/>
                <a:gd name="connsiteX146" fmla="*/ 207973 w 1721798"/>
                <a:gd name="connsiteY146" fmla="*/ 288934 h 622300"/>
                <a:gd name="connsiteX147" fmla="*/ 228580 w 1721798"/>
                <a:gd name="connsiteY147" fmla="*/ 274621 h 622300"/>
                <a:gd name="connsiteX148" fmla="*/ 250024 w 1721798"/>
                <a:gd name="connsiteY148" fmla="*/ 260370 h 622300"/>
                <a:gd name="connsiteX149" fmla="*/ 269871 w 1721798"/>
                <a:gd name="connsiteY149" fmla="*/ 247675 h 622300"/>
                <a:gd name="connsiteX150" fmla="*/ 287360 w 1721798"/>
                <a:gd name="connsiteY150" fmla="*/ 238154 h 622300"/>
                <a:gd name="connsiteX151" fmla="*/ 300820 w 1721798"/>
                <a:gd name="connsiteY151" fmla="*/ 229380 h 622300"/>
                <a:gd name="connsiteX152" fmla="*/ 310325 w 1721798"/>
                <a:gd name="connsiteY152" fmla="*/ 223841 h 622300"/>
                <a:gd name="connsiteX153" fmla="*/ 313519 w 1721798"/>
                <a:gd name="connsiteY153" fmla="*/ 222223 h 622300"/>
                <a:gd name="connsiteX154" fmla="*/ 311161 w 1721798"/>
                <a:gd name="connsiteY154" fmla="*/ 221477 h 622300"/>
                <a:gd name="connsiteX155" fmla="*/ 304774 w 1721798"/>
                <a:gd name="connsiteY155" fmla="*/ 219859 h 622300"/>
                <a:gd name="connsiteX156" fmla="*/ 293672 w 1721798"/>
                <a:gd name="connsiteY156" fmla="*/ 216685 h 622300"/>
                <a:gd name="connsiteX157" fmla="*/ 277779 w 1721798"/>
                <a:gd name="connsiteY157" fmla="*/ 213511 h 622300"/>
                <a:gd name="connsiteX158" fmla="*/ 259529 w 1721798"/>
                <a:gd name="connsiteY158" fmla="*/ 210337 h 622300"/>
                <a:gd name="connsiteX159" fmla="*/ 238162 w 1721798"/>
                <a:gd name="connsiteY159" fmla="*/ 207973 h 622300"/>
                <a:gd name="connsiteX160" fmla="*/ 212688 w 1721798"/>
                <a:gd name="connsiteY160" fmla="*/ 206355 h 622300"/>
                <a:gd name="connsiteX161" fmla="*/ 185769 w 1721798"/>
                <a:gd name="connsiteY161" fmla="*/ 207973 h 622300"/>
                <a:gd name="connsiteX162" fmla="*/ 167519 w 1721798"/>
                <a:gd name="connsiteY162" fmla="*/ 209528 h 622300"/>
                <a:gd name="connsiteX163" fmla="*/ 145239 w 1721798"/>
                <a:gd name="connsiteY163" fmla="*/ 214320 h 622300"/>
                <a:gd name="connsiteX164" fmla="*/ 121438 w 1721798"/>
                <a:gd name="connsiteY164" fmla="*/ 218303 h 622300"/>
                <a:gd name="connsiteX165" fmla="*/ 97637 w 1721798"/>
                <a:gd name="connsiteY165" fmla="*/ 223841 h 622300"/>
                <a:gd name="connsiteX166" fmla="*/ 74597 w 1721798"/>
                <a:gd name="connsiteY166" fmla="*/ 229380 h 622300"/>
                <a:gd name="connsiteX167" fmla="*/ 57944 w 1721798"/>
                <a:gd name="connsiteY167" fmla="*/ 234172 h 622300"/>
                <a:gd name="connsiteX168" fmla="*/ 44484 w 1721798"/>
                <a:gd name="connsiteY168" fmla="*/ 238154 h 622300"/>
                <a:gd name="connsiteX169" fmla="*/ 40454 w 1721798"/>
                <a:gd name="connsiteY169" fmla="*/ 238901 h 622300"/>
                <a:gd name="connsiteX170" fmla="*/ 61898 w 1721798"/>
                <a:gd name="connsiteY170" fmla="*/ 186503 h 622300"/>
                <a:gd name="connsiteX171" fmla="*/ 110336 w 1721798"/>
                <a:gd name="connsiteY171" fmla="*/ 131741 h 622300"/>
                <a:gd name="connsiteX172" fmla="*/ 108739 w 1721798"/>
                <a:gd name="connsiteY172" fmla="*/ 130994 h 622300"/>
                <a:gd name="connsiteX173" fmla="*/ 102428 w 1721798"/>
                <a:gd name="connsiteY173" fmla="*/ 129376 h 622300"/>
                <a:gd name="connsiteX174" fmla="*/ 94444 w 1721798"/>
                <a:gd name="connsiteY174" fmla="*/ 126203 h 622300"/>
                <a:gd name="connsiteX175" fmla="*/ 84102 w 1721798"/>
                <a:gd name="connsiteY175" fmla="*/ 123029 h 622300"/>
                <a:gd name="connsiteX176" fmla="*/ 73000 w 1721798"/>
                <a:gd name="connsiteY176" fmla="*/ 119046 h 622300"/>
                <a:gd name="connsiteX177" fmla="*/ 63495 w 1721798"/>
                <a:gd name="connsiteY177" fmla="*/ 114317 h 622300"/>
                <a:gd name="connsiteX178" fmla="*/ 53990 w 1721798"/>
                <a:gd name="connsiteY178" fmla="*/ 109525 h 622300"/>
                <a:gd name="connsiteX179" fmla="*/ 47602 w 1721798"/>
                <a:gd name="connsiteY179" fmla="*/ 106351 h 622300"/>
                <a:gd name="connsiteX180" fmla="*/ 42051 w 1721798"/>
                <a:gd name="connsiteY180" fmla="*/ 101622 h 622300"/>
                <a:gd name="connsiteX181" fmla="*/ 34903 w 1721798"/>
                <a:gd name="connsiteY181" fmla="*/ 95274 h 622300"/>
                <a:gd name="connsiteX182" fmla="*/ 27755 w 1721798"/>
                <a:gd name="connsiteY182" fmla="*/ 88118 h 622300"/>
                <a:gd name="connsiteX183" fmla="*/ 19847 w 1721798"/>
                <a:gd name="connsiteY183" fmla="*/ 80961 h 622300"/>
                <a:gd name="connsiteX184" fmla="*/ 12699 w 1721798"/>
                <a:gd name="connsiteY184" fmla="*/ 72996 h 622300"/>
                <a:gd name="connsiteX185" fmla="*/ 6388 w 1721798"/>
                <a:gd name="connsiteY185" fmla="*/ 66648 h 622300"/>
                <a:gd name="connsiteX186" fmla="*/ 2358 w 1721798"/>
                <a:gd name="connsiteY186" fmla="*/ 61110 h 622300"/>
                <a:gd name="connsiteX187" fmla="*/ 0 w 1721798"/>
                <a:gd name="connsiteY187" fmla="*/ 57127 h 622300"/>
                <a:gd name="connsiteX188" fmla="*/ 761 w 1721798"/>
                <a:gd name="connsiteY188" fmla="*/ 55571 h 622300"/>
                <a:gd name="connsiteX189" fmla="*/ 158775 w 1721798"/>
                <a:gd name="connsiteY189" fmla="*/ 6348 h 622300"/>
                <a:gd name="connsiteX0" fmla="*/ 158775 w 1721798"/>
                <a:gd name="connsiteY0" fmla="*/ 6348 h 622300"/>
                <a:gd name="connsiteX1" fmla="*/ 253218 w 1721798"/>
                <a:gd name="connsiteY1" fmla="*/ 0 h 622300"/>
                <a:gd name="connsiteX2" fmla="*/ 430242 w 1721798"/>
                <a:gd name="connsiteY2" fmla="*/ 41259 h 622300"/>
                <a:gd name="connsiteX3" fmla="*/ 454043 w 1721798"/>
                <a:gd name="connsiteY3" fmla="*/ 148419 h 622300"/>
                <a:gd name="connsiteX4" fmla="*/ 415946 w 1721798"/>
                <a:gd name="connsiteY4" fmla="*/ 329383 h 622300"/>
                <a:gd name="connsiteX5" fmla="*/ 1162051 w 1721798"/>
                <a:gd name="connsiteY5" fmla="*/ 80963 h 622300"/>
                <a:gd name="connsiteX6" fmla="*/ 1271735 w 1721798"/>
                <a:gd name="connsiteY6" fmla="*/ 88251 h 622300"/>
                <a:gd name="connsiteX7" fmla="*/ 1285261 w 1721798"/>
                <a:gd name="connsiteY7" fmla="*/ 91422 h 622300"/>
                <a:gd name="connsiteX8" fmla="*/ 1301121 w 1721798"/>
                <a:gd name="connsiteY8" fmla="*/ 93787 h 622300"/>
                <a:gd name="connsiteX9" fmla="*/ 1349539 w 1721798"/>
                <a:gd name="connsiteY9" fmla="*/ 103298 h 622300"/>
                <a:gd name="connsiteX10" fmla="*/ 1365399 w 1721798"/>
                <a:gd name="connsiteY10" fmla="*/ 106519 h 622300"/>
                <a:gd name="connsiteX11" fmla="*/ 1407472 w 1721798"/>
                <a:gd name="connsiteY11" fmla="*/ 116835 h 622300"/>
                <a:gd name="connsiteX12" fmla="*/ 1417766 w 1721798"/>
                <a:gd name="connsiteY12" fmla="*/ 119200 h 622300"/>
                <a:gd name="connsiteX13" fmla="*/ 1436020 w 1721798"/>
                <a:gd name="connsiteY13" fmla="*/ 126346 h 622300"/>
                <a:gd name="connsiteX14" fmla="*/ 1465406 w 1721798"/>
                <a:gd name="connsiteY14" fmla="*/ 141443 h 622300"/>
                <a:gd name="connsiteX15" fmla="*/ 1476538 w 1721798"/>
                <a:gd name="connsiteY15" fmla="*/ 148539 h 622300"/>
                <a:gd name="connsiteX16" fmla="*/ 1486054 w 1721798"/>
                <a:gd name="connsiteY16" fmla="*/ 157295 h 622300"/>
                <a:gd name="connsiteX17" fmla="*/ 1500358 w 1721798"/>
                <a:gd name="connsiteY17" fmla="*/ 172393 h 622300"/>
                <a:gd name="connsiteX18" fmla="*/ 1506702 w 1721798"/>
                <a:gd name="connsiteY18" fmla="*/ 178733 h 622300"/>
                <a:gd name="connsiteX19" fmla="*/ 1516996 w 1721798"/>
                <a:gd name="connsiteY19" fmla="*/ 193831 h 622300"/>
                <a:gd name="connsiteX20" fmla="*/ 1523340 w 1721798"/>
                <a:gd name="connsiteY20" fmla="*/ 208877 h 622300"/>
                <a:gd name="connsiteX21" fmla="*/ 1524178 w 1721798"/>
                <a:gd name="connsiteY21" fmla="*/ 227145 h 622300"/>
                <a:gd name="connsiteX22" fmla="*/ 1516996 w 1721798"/>
                <a:gd name="connsiteY22" fmla="*/ 247778 h 622300"/>
                <a:gd name="connsiteX23" fmla="*/ 1510652 w 1721798"/>
                <a:gd name="connsiteY23" fmla="*/ 258094 h 622300"/>
                <a:gd name="connsiteX24" fmla="*/ 1503530 w 1721798"/>
                <a:gd name="connsiteY24" fmla="*/ 269216 h 622300"/>
                <a:gd name="connsiteX25" fmla="*/ 1497186 w 1721798"/>
                <a:gd name="connsiteY25" fmla="*/ 280337 h 622300"/>
                <a:gd name="connsiteX26" fmla="*/ 1489226 w 1721798"/>
                <a:gd name="connsiteY26" fmla="*/ 291459 h 622300"/>
                <a:gd name="connsiteX27" fmla="*/ 1482882 w 1721798"/>
                <a:gd name="connsiteY27" fmla="*/ 300165 h 622300"/>
                <a:gd name="connsiteX28" fmla="*/ 1478932 w 1721798"/>
                <a:gd name="connsiteY28" fmla="*/ 308116 h 622300"/>
                <a:gd name="connsiteX29" fmla="*/ 1474922 w 1721798"/>
                <a:gd name="connsiteY29" fmla="*/ 312091 h 622300"/>
                <a:gd name="connsiteX30" fmla="*/ 1474144 w 1721798"/>
                <a:gd name="connsiteY30" fmla="*/ 314457 h 622300"/>
                <a:gd name="connsiteX31" fmla="*/ 1475760 w 1721798"/>
                <a:gd name="connsiteY31" fmla="*/ 314457 h 622300"/>
                <a:gd name="connsiteX32" fmla="*/ 1481266 w 1721798"/>
                <a:gd name="connsiteY32" fmla="*/ 312091 h 622300"/>
                <a:gd name="connsiteX33" fmla="*/ 1489226 w 1721798"/>
                <a:gd name="connsiteY33" fmla="*/ 311286 h 622300"/>
                <a:gd name="connsiteX34" fmla="*/ 1499520 w 1721798"/>
                <a:gd name="connsiteY34" fmla="*/ 309676 h 622300"/>
                <a:gd name="connsiteX35" fmla="*/ 1511430 w 1721798"/>
                <a:gd name="connsiteY35" fmla="*/ 308921 h 622300"/>
                <a:gd name="connsiteX36" fmla="*/ 1524178 w 1721798"/>
                <a:gd name="connsiteY36" fmla="*/ 307311 h 622300"/>
                <a:gd name="connsiteX37" fmla="*/ 1536865 w 1721798"/>
                <a:gd name="connsiteY37" fmla="*/ 307311 h 622300"/>
                <a:gd name="connsiteX38" fmla="*/ 1551169 w 1721798"/>
                <a:gd name="connsiteY38" fmla="*/ 307311 h 622300"/>
                <a:gd name="connsiteX39" fmla="*/ 1560685 w 1721798"/>
                <a:gd name="connsiteY39" fmla="*/ 308116 h 622300"/>
                <a:gd name="connsiteX40" fmla="*/ 1572595 w 1721798"/>
                <a:gd name="connsiteY40" fmla="*/ 309676 h 622300"/>
                <a:gd name="connsiteX41" fmla="*/ 1585283 w 1721798"/>
                <a:gd name="connsiteY41" fmla="*/ 311286 h 622300"/>
                <a:gd name="connsiteX42" fmla="*/ 1599587 w 1721798"/>
                <a:gd name="connsiteY42" fmla="*/ 315262 h 622300"/>
                <a:gd name="connsiteX43" fmla="*/ 1613053 w 1721798"/>
                <a:gd name="connsiteY43" fmla="*/ 318432 h 622300"/>
                <a:gd name="connsiteX44" fmla="*/ 1627357 w 1721798"/>
                <a:gd name="connsiteY44" fmla="*/ 322408 h 622300"/>
                <a:gd name="connsiteX45" fmla="*/ 1641601 w 1721798"/>
                <a:gd name="connsiteY45" fmla="*/ 327138 h 622300"/>
                <a:gd name="connsiteX46" fmla="*/ 1655905 w 1721798"/>
                <a:gd name="connsiteY46" fmla="*/ 330309 h 622300"/>
                <a:gd name="connsiteX47" fmla="*/ 1668593 w 1721798"/>
                <a:gd name="connsiteY47" fmla="*/ 335089 h 622300"/>
                <a:gd name="connsiteX48" fmla="*/ 1681340 w 1721798"/>
                <a:gd name="connsiteY48" fmla="*/ 339065 h 622300"/>
                <a:gd name="connsiteX49" fmla="*/ 1692412 w 1721798"/>
                <a:gd name="connsiteY49" fmla="*/ 343846 h 622300"/>
                <a:gd name="connsiteX50" fmla="*/ 1702766 w 1721798"/>
                <a:gd name="connsiteY50" fmla="*/ 346211 h 622300"/>
                <a:gd name="connsiteX51" fmla="*/ 1710666 w 1721798"/>
                <a:gd name="connsiteY51" fmla="*/ 348576 h 622300"/>
                <a:gd name="connsiteX52" fmla="*/ 1716232 w 1721798"/>
                <a:gd name="connsiteY52" fmla="*/ 351747 h 622300"/>
                <a:gd name="connsiteX53" fmla="*/ 1721020 w 1721798"/>
                <a:gd name="connsiteY53" fmla="*/ 352552 h 622300"/>
                <a:gd name="connsiteX54" fmla="*/ 1721798 w 1721798"/>
                <a:gd name="connsiteY54" fmla="*/ 353357 h 622300"/>
                <a:gd name="connsiteX55" fmla="*/ 1596415 w 1721798"/>
                <a:gd name="connsiteY55" fmla="*/ 408914 h 622300"/>
                <a:gd name="connsiteX56" fmla="*/ 1697200 w 1721798"/>
                <a:gd name="connsiteY56" fmla="*/ 506543 h 622300"/>
                <a:gd name="connsiteX57" fmla="*/ 1695584 w 1721798"/>
                <a:gd name="connsiteY57" fmla="*/ 506543 h 622300"/>
                <a:gd name="connsiteX58" fmla="*/ 1690018 w 1721798"/>
                <a:gd name="connsiteY58" fmla="*/ 504932 h 622300"/>
                <a:gd name="connsiteX59" fmla="*/ 1682118 w 1721798"/>
                <a:gd name="connsiteY59" fmla="*/ 503372 h 622300"/>
                <a:gd name="connsiteX60" fmla="*/ 1671765 w 1721798"/>
                <a:gd name="connsiteY60" fmla="*/ 501762 h 622300"/>
                <a:gd name="connsiteX61" fmla="*/ 1659915 w 1721798"/>
                <a:gd name="connsiteY61" fmla="*/ 498592 h 622300"/>
                <a:gd name="connsiteX62" fmla="*/ 1644833 w 1721798"/>
                <a:gd name="connsiteY62" fmla="*/ 496226 h 622300"/>
                <a:gd name="connsiteX63" fmla="*/ 1630529 w 1721798"/>
                <a:gd name="connsiteY63" fmla="*/ 493056 h 622300"/>
                <a:gd name="connsiteX64" fmla="*/ 1614669 w 1721798"/>
                <a:gd name="connsiteY64" fmla="*/ 490691 h 622300"/>
                <a:gd name="connsiteX65" fmla="*/ 1599587 w 1721798"/>
                <a:gd name="connsiteY65" fmla="*/ 488275 h 622300"/>
                <a:gd name="connsiteX66" fmla="*/ 1583667 w 1721798"/>
                <a:gd name="connsiteY66" fmla="*/ 485105 h 622300"/>
                <a:gd name="connsiteX67" fmla="*/ 1569423 w 1721798"/>
                <a:gd name="connsiteY67" fmla="*/ 482740 h 622300"/>
                <a:gd name="connsiteX68" fmla="*/ 1555119 w 1721798"/>
                <a:gd name="connsiteY68" fmla="*/ 480374 h 622300"/>
                <a:gd name="connsiteX69" fmla="*/ 1543209 w 1721798"/>
                <a:gd name="connsiteY69" fmla="*/ 478764 h 622300"/>
                <a:gd name="connsiteX70" fmla="*/ 1533693 w 1721798"/>
                <a:gd name="connsiteY70" fmla="*/ 477959 h 622300"/>
                <a:gd name="connsiteX71" fmla="*/ 1525734 w 1721798"/>
                <a:gd name="connsiteY71" fmla="*/ 477154 h 622300"/>
                <a:gd name="connsiteX72" fmla="*/ 1521784 w 1721798"/>
                <a:gd name="connsiteY72" fmla="*/ 477154 h 622300"/>
                <a:gd name="connsiteX73" fmla="*/ 1512268 w 1721798"/>
                <a:gd name="connsiteY73" fmla="*/ 477959 h 622300"/>
                <a:gd name="connsiteX74" fmla="*/ 1497964 w 1721798"/>
                <a:gd name="connsiteY74" fmla="*/ 479569 h 622300"/>
                <a:gd name="connsiteX75" fmla="*/ 1479710 w 1721798"/>
                <a:gd name="connsiteY75" fmla="*/ 481129 h 622300"/>
                <a:gd name="connsiteX76" fmla="*/ 1459062 w 1721798"/>
                <a:gd name="connsiteY76" fmla="*/ 484300 h 622300"/>
                <a:gd name="connsiteX77" fmla="*/ 1437636 w 1721798"/>
                <a:gd name="connsiteY77" fmla="*/ 488275 h 622300"/>
                <a:gd name="connsiteX78" fmla="*/ 1416210 w 1721798"/>
                <a:gd name="connsiteY78" fmla="*/ 493056 h 622300"/>
                <a:gd name="connsiteX79" fmla="*/ 1397956 w 1721798"/>
                <a:gd name="connsiteY79" fmla="*/ 498592 h 622300"/>
                <a:gd name="connsiteX80" fmla="*/ 1383653 w 1721798"/>
                <a:gd name="connsiteY80" fmla="*/ 506543 h 622300"/>
                <a:gd name="connsiteX81" fmla="*/ 1370965 w 1721798"/>
                <a:gd name="connsiteY81" fmla="*/ 514494 h 622300"/>
                <a:gd name="connsiteX82" fmla="*/ 1357439 w 1721798"/>
                <a:gd name="connsiteY82" fmla="*/ 521640 h 622300"/>
                <a:gd name="connsiteX83" fmla="*/ 1344751 w 1721798"/>
                <a:gd name="connsiteY83" fmla="*/ 529541 h 622300"/>
                <a:gd name="connsiteX84" fmla="*/ 1332063 w 1721798"/>
                <a:gd name="connsiteY84" fmla="*/ 537492 h 622300"/>
                <a:gd name="connsiteX85" fmla="*/ 1318597 w 1721798"/>
                <a:gd name="connsiteY85" fmla="*/ 544638 h 622300"/>
                <a:gd name="connsiteX86" fmla="*/ 1305071 w 1721798"/>
                <a:gd name="connsiteY86" fmla="*/ 551784 h 622300"/>
                <a:gd name="connsiteX87" fmla="*/ 1290767 w 1721798"/>
                <a:gd name="connsiteY87" fmla="*/ 559735 h 622300"/>
                <a:gd name="connsiteX88" fmla="*/ 1277301 w 1721798"/>
                <a:gd name="connsiteY88" fmla="*/ 567686 h 622300"/>
                <a:gd name="connsiteX89" fmla="*/ 1267785 w 1721798"/>
                <a:gd name="connsiteY89" fmla="*/ 571611 h 622300"/>
                <a:gd name="connsiteX90" fmla="*/ 1256653 w 1721798"/>
                <a:gd name="connsiteY90" fmla="*/ 575587 h 622300"/>
                <a:gd name="connsiteX91" fmla="*/ 1242350 w 1721798"/>
                <a:gd name="connsiteY91" fmla="*/ 579563 h 622300"/>
                <a:gd name="connsiteX92" fmla="*/ 1227268 w 1721798"/>
                <a:gd name="connsiteY92" fmla="*/ 581928 h 622300"/>
                <a:gd name="connsiteX93" fmla="*/ 1209852 w 1721798"/>
                <a:gd name="connsiteY93" fmla="*/ 583538 h 622300"/>
                <a:gd name="connsiteX94" fmla="*/ 1191598 w 1721798"/>
                <a:gd name="connsiteY94" fmla="*/ 583538 h 622300"/>
                <a:gd name="connsiteX95" fmla="*/ 1170950 w 1721798"/>
                <a:gd name="connsiteY95" fmla="*/ 581928 h 622300"/>
                <a:gd name="connsiteX96" fmla="*/ 1151080 w 1721798"/>
                <a:gd name="connsiteY96" fmla="*/ 578003 h 622300"/>
                <a:gd name="connsiteX97" fmla="*/ 1143958 w 1721798"/>
                <a:gd name="connsiteY97" fmla="*/ 574782 h 622300"/>
                <a:gd name="connsiteX98" fmla="*/ 1138392 w 1721798"/>
                <a:gd name="connsiteY98" fmla="*/ 568441 h 622300"/>
                <a:gd name="connsiteX99" fmla="*/ 1132826 w 1721798"/>
                <a:gd name="connsiteY99" fmla="*/ 559735 h 622300"/>
                <a:gd name="connsiteX100" fmla="*/ 1128876 w 1721798"/>
                <a:gd name="connsiteY100" fmla="*/ 550224 h 622300"/>
                <a:gd name="connsiteX101" fmla="*/ 1126482 w 1721798"/>
                <a:gd name="connsiteY101" fmla="*/ 539857 h 622300"/>
                <a:gd name="connsiteX102" fmla="*/ 1124926 w 1721798"/>
                <a:gd name="connsiteY102" fmla="*/ 531151 h 622300"/>
                <a:gd name="connsiteX103" fmla="*/ 1123310 w 1721798"/>
                <a:gd name="connsiteY103" fmla="*/ 522395 h 622300"/>
                <a:gd name="connsiteX104" fmla="*/ 1124926 w 1721798"/>
                <a:gd name="connsiteY104" fmla="*/ 516859 h 622300"/>
                <a:gd name="connsiteX105" fmla="*/ 1136776 w 1721798"/>
                <a:gd name="connsiteY105" fmla="*/ 482740 h 622300"/>
                <a:gd name="connsiteX106" fmla="*/ 1151080 w 1721798"/>
                <a:gd name="connsiteY106" fmla="*/ 450180 h 622300"/>
                <a:gd name="connsiteX107" fmla="*/ 1165384 w 1721798"/>
                <a:gd name="connsiteY107" fmla="*/ 420036 h 622300"/>
                <a:gd name="connsiteX108" fmla="*/ 1180466 w 1721798"/>
                <a:gd name="connsiteY108" fmla="*/ 393817 h 622300"/>
                <a:gd name="connsiteX109" fmla="*/ 1193932 w 1721798"/>
                <a:gd name="connsiteY109" fmla="*/ 372379 h 622300"/>
                <a:gd name="connsiteX110" fmla="*/ 1205064 w 1721798"/>
                <a:gd name="connsiteY110" fmla="*/ 356527 h 622300"/>
                <a:gd name="connsiteX111" fmla="*/ 1212186 w 1721798"/>
                <a:gd name="connsiteY111" fmla="*/ 345406 h 622300"/>
                <a:gd name="connsiteX112" fmla="*/ 1215358 w 1721798"/>
                <a:gd name="connsiteY112" fmla="*/ 341430 h 622300"/>
                <a:gd name="connsiteX113" fmla="*/ 1099050 w 1721798"/>
                <a:gd name="connsiteY113" fmla="*/ 340794 h 622300"/>
                <a:gd name="connsiteX114" fmla="*/ 414349 w 1721798"/>
                <a:gd name="connsiteY114" fmla="*/ 593737 h 622300"/>
                <a:gd name="connsiteX115" fmla="*/ 372299 w 1721798"/>
                <a:gd name="connsiteY115" fmla="*/ 610414 h 622300"/>
                <a:gd name="connsiteX116" fmla="*/ 360360 w 1721798"/>
                <a:gd name="connsiteY116" fmla="*/ 615144 h 622300"/>
                <a:gd name="connsiteX117" fmla="*/ 349258 w 1721798"/>
                <a:gd name="connsiteY117" fmla="*/ 619126 h 622300"/>
                <a:gd name="connsiteX118" fmla="*/ 340513 w 1721798"/>
                <a:gd name="connsiteY118" fmla="*/ 621491 h 622300"/>
                <a:gd name="connsiteX119" fmla="*/ 331769 w 1721798"/>
                <a:gd name="connsiteY119" fmla="*/ 622300 h 622300"/>
                <a:gd name="connsiteX120" fmla="*/ 325457 w 1721798"/>
                <a:gd name="connsiteY120" fmla="*/ 622300 h 622300"/>
                <a:gd name="connsiteX121" fmla="*/ 311161 w 1721798"/>
                <a:gd name="connsiteY121" fmla="*/ 619126 h 622300"/>
                <a:gd name="connsiteX122" fmla="*/ 295269 w 1721798"/>
                <a:gd name="connsiteY122" fmla="*/ 610414 h 622300"/>
                <a:gd name="connsiteX123" fmla="*/ 280213 w 1721798"/>
                <a:gd name="connsiteY123" fmla="*/ 598466 h 622300"/>
                <a:gd name="connsiteX124" fmla="*/ 263559 w 1721798"/>
                <a:gd name="connsiteY124" fmla="*/ 584215 h 622300"/>
                <a:gd name="connsiteX125" fmla="*/ 247667 w 1721798"/>
                <a:gd name="connsiteY125" fmla="*/ 566729 h 622300"/>
                <a:gd name="connsiteX126" fmla="*/ 232535 w 1721798"/>
                <a:gd name="connsiteY126" fmla="*/ 548495 h 622300"/>
                <a:gd name="connsiteX127" fmla="*/ 216718 w 1721798"/>
                <a:gd name="connsiteY127" fmla="*/ 528644 h 622300"/>
                <a:gd name="connsiteX128" fmla="*/ 202422 w 1721798"/>
                <a:gd name="connsiteY128" fmla="*/ 507237 h 622300"/>
                <a:gd name="connsiteX129" fmla="*/ 188126 w 1721798"/>
                <a:gd name="connsiteY129" fmla="*/ 487385 h 622300"/>
                <a:gd name="connsiteX130" fmla="*/ 175428 w 1721798"/>
                <a:gd name="connsiteY130" fmla="*/ 467534 h 622300"/>
                <a:gd name="connsiteX131" fmla="*/ 163489 w 1721798"/>
                <a:gd name="connsiteY131" fmla="*/ 447683 h 622300"/>
                <a:gd name="connsiteX132" fmla="*/ 153984 w 1721798"/>
                <a:gd name="connsiteY132" fmla="*/ 431005 h 622300"/>
                <a:gd name="connsiteX133" fmla="*/ 145239 w 1721798"/>
                <a:gd name="connsiteY133" fmla="*/ 415945 h 622300"/>
                <a:gd name="connsiteX134" fmla="*/ 138928 w 1721798"/>
                <a:gd name="connsiteY134" fmla="*/ 403997 h 622300"/>
                <a:gd name="connsiteX135" fmla="*/ 134137 w 1721798"/>
                <a:gd name="connsiteY135" fmla="*/ 395285 h 622300"/>
                <a:gd name="connsiteX136" fmla="*/ 132540 w 1721798"/>
                <a:gd name="connsiteY136" fmla="*/ 390556 h 622300"/>
                <a:gd name="connsiteX137" fmla="*/ 133377 w 1721798"/>
                <a:gd name="connsiteY137" fmla="*/ 384146 h 622300"/>
                <a:gd name="connsiteX138" fmla="*/ 137331 w 1721798"/>
                <a:gd name="connsiteY138" fmla="*/ 373069 h 622300"/>
                <a:gd name="connsiteX139" fmla="*/ 143642 w 1721798"/>
                <a:gd name="connsiteY139" fmla="*/ 361183 h 622300"/>
                <a:gd name="connsiteX140" fmla="*/ 151627 w 1721798"/>
                <a:gd name="connsiteY140" fmla="*/ 347679 h 622300"/>
                <a:gd name="connsiteX141" fmla="*/ 161892 w 1721798"/>
                <a:gd name="connsiteY141" fmla="*/ 334175 h 622300"/>
                <a:gd name="connsiteX142" fmla="*/ 170637 w 1721798"/>
                <a:gd name="connsiteY142" fmla="*/ 320671 h 622300"/>
                <a:gd name="connsiteX143" fmla="*/ 180218 w 1721798"/>
                <a:gd name="connsiteY143" fmla="*/ 311150 h 622300"/>
                <a:gd name="connsiteX144" fmla="*/ 187290 w 1721798"/>
                <a:gd name="connsiteY144" fmla="*/ 303994 h 622300"/>
                <a:gd name="connsiteX145" fmla="*/ 207973 w 1721798"/>
                <a:gd name="connsiteY145" fmla="*/ 288934 h 622300"/>
                <a:gd name="connsiteX146" fmla="*/ 228580 w 1721798"/>
                <a:gd name="connsiteY146" fmla="*/ 274621 h 622300"/>
                <a:gd name="connsiteX147" fmla="*/ 250024 w 1721798"/>
                <a:gd name="connsiteY147" fmla="*/ 260370 h 622300"/>
                <a:gd name="connsiteX148" fmla="*/ 269871 w 1721798"/>
                <a:gd name="connsiteY148" fmla="*/ 247675 h 622300"/>
                <a:gd name="connsiteX149" fmla="*/ 287360 w 1721798"/>
                <a:gd name="connsiteY149" fmla="*/ 238154 h 622300"/>
                <a:gd name="connsiteX150" fmla="*/ 300820 w 1721798"/>
                <a:gd name="connsiteY150" fmla="*/ 229380 h 622300"/>
                <a:gd name="connsiteX151" fmla="*/ 310325 w 1721798"/>
                <a:gd name="connsiteY151" fmla="*/ 223841 h 622300"/>
                <a:gd name="connsiteX152" fmla="*/ 313519 w 1721798"/>
                <a:gd name="connsiteY152" fmla="*/ 222223 h 622300"/>
                <a:gd name="connsiteX153" fmla="*/ 311161 w 1721798"/>
                <a:gd name="connsiteY153" fmla="*/ 221477 h 622300"/>
                <a:gd name="connsiteX154" fmla="*/ 304774 w 1721798"/>
                <a:gd name="connsiteY154" fmla="*/ 219859 h 622300"/>
                <a:gd name="connsiteX155" fmla="*/ 293672 w 1721798"/>
                <a:gd name="connsiteY155" fmla="*/ 216685 h 622300"/>
                <a:gd name="connsiteX156" fmla="*/ 277779 w 1721798"/>
                <a:gd name="connsiteY156" fmla="*/ 213511 h 622300"/>
                <a:gd name="connsiteX157" fmla="*/ 259529 w 1721798"/>
                <a:gd name="connsiteY157" fmla="*/ 210337 h 622300"/>
                <a:gd name="connsiteX158" fmla="*/ 238162 w 1721798"/>
                <a:gd name="connsiteY158" fmla="*/ 207973 h 622300"/>
                <a:gd name="connsiteX159" fmla="*/ 212688 w 1721798"/>
                <a:gd name="connsiteY159" fmla="*/ 206355 h 622300"/>
                <a:gd name="connsiteX160" fmla="*/ 185769 w 1721798"/>
                <a:gd name="connsiteY160" fmla="*/ 207973 h 622300"/>
                <a:gd name="connsiteX161" fmla="*/ 167519 w 1721798"/>
                <a:gd name="connsiteY161" fmla="*/ 209528 h 622300"/>
                <a:gd name="connsiteX162" fmla="*/ 145239 w 1721798"/>
                <a:gd name="connsiteY162" fmla="*/ 214320 h 622300"/>
                <a:gd name="connsiteX163" fmla="*/ 121438 w 1721798"/>
                <a:gd name="connsiteY163" fmla="*/ 218303 h 622300"/>
                <a:gd name="connsiteX164" fmla="*/ 97637 w 1721798"/>
                <a:gd name="connsiteY164" fmla="*/ 223841 h 622300"/>
                <a:gd name="connsiteX165" fmla="*/ 74597 w 1721798"/>
                <a:gd name="connsiteY165" fmla="*/ 229380 h 622300"/>
                <a:gd name="connsiteX166" fmla="*/ 57944 w 1721798"/>
                <a:gd name="connsiteY166" fmla="*/ 234172 h 622300"/>
                <a:gd name="connsiteX167" fmla="*/ 44484 w 1721798"/>
                <a:gd name="connsiteY167" fmla="*/ 238154 h 622300"/>
                <a:gd name="connsiteX168" fmla="*/ 40454 w 1721798"/>
                <a:gd name="connsiteY168" fmla="*/ 238901 h 622300"/>
                <a:gd name="connsiteX169" fmla="*/ 61898 w 1721798"/>
                <a:gd name="connsiteY169" fmla="*/ 186503 h 622300"/>
                <a:gd name="connsiteX170" fmla="*/ 110336 w 1721798"/>
                <a:gd name="connsiteY170" fmla="*/ 131741 h 622300"/>
                <a:gd name="connsiteX171" fmla="*/ 108739 w 1721798"/>
                <a:gd name="connsiteY171" fmla="*/ 130994 h 622300"/>
                <a:gd name="connsiteX172" fmla="*/ 102428 w 1721798"/>
                <a:gd name="connsiteY172" fmla="*/ 129376 h 622300"/>
                <a:gd name="connsiteX173" fmla="*/ 94444 w 1721798"/>
                <a:gd name="connsiteY173" fmla="*/ 126203 h 622300"/>
                <a:gd name="connsiteX174" fmla="*/ 84102 w 1721798"/>
                <a:gd name="connsiteY174" fmla="*/ 123029 h 622300"/>
                <a:gd name="connsiteX175" fmla="*/ 73000 w 1721798"/>
                <a:gd name="connsiteY175" fmla="*/ 119046 h 622300"/>
                <a:gd name="connsiteX176" fmla="*/ 63495 w 1721798"/>
                <a:gd name="connsiteY176" fmla="*/ 114317 h 622300"/>
                <a:gd name="connsiteX177" fmla="*/ 53990 w 1721798"/>
                <a:gd name="connsiteY177" fmla="*/ 109525 h 622300"/>
                <a:gd name="connsiteX178" fmla="*/ 47602 w 1721798"/>
                <a:gd name="connsiteY178" fmla="*/ 106351 h 622300"/>
                <a:gd name="connsiteX179" fmla="*/ 42051 w 1721798"/>
                <a:gd name="connsiteY179" fmla="*/ 101622 h 622300"/>
                <a:gd name="connsiteX180" fmla="*/ 34903 w 1721798"/>
                <a:gd name="connsiteY180" fmla="*/ 95274 h 622300"/>
                <a:gd name="connsiteX181" fmla="*/ 27755 w 1721798"/>
                <a:gd name="connsiteY181" fmla="*/ 88118 h 622300"/>
                <a:gd name="connsiteX182" fmla="*/ 19847 w 1721798"/>
                <a:gd name="connsiteY182" fmla="*/ 80961 h 622300"/>
                <a:gd name="connsiteX183" fmla="*/ 12699 w 1721798"/>
                <a:gd name="connsiteY183" fmla="*/ 72996 h 622300"/>
                <a:gd name="connsiteX184" fmla="*/ 6388 w 1721798"/>
                <a:gd name="connsiteY184" fmla="*/ 66648 h 622300"/>
                <a:gd name="connsiteX185" fmla="*/ 2358 w 1721798"/>
                <a:gd name="connsiteY185" fmla="*/ 61110 h 622300"/>
                <a:gd name="connsiteX186" fmla="*/ 0 w 1721798"/>
                <a:gd name="connsiteY186" fmla="*/ 57127 h 622300"/>
                <a:gd name="connsiteX187" fmla="*/ 761 w 1721798"/>
                <a:gd name="connsiteY187" fmla="*/ 55571 h 622300"/>
                <a:gd name="connsiteX188" fmla="*/ 158775 w 1721798"/>
                <a:gd name="connsiteY188" fmla="*/ 6348 h 622300"/>
                <a:gd name="connsiteX0" fmla="*/ 158775 w 1721798"/>
                <a:gd name="connsiteY0" fmla="*/ 0 h 615952"/>
                <a:gd name="connsiteX1" fmla="*/ 430242 w 1721798"/>
                <a:gd name="connsiteY1" fmla="*/ 34911 h 615952"/>
                <a:gd name="connsiteX2" fmla="*/ 454043 w 1721798"/>
                <a:gd name="connsiteY2" fmla="*/ 142071 h 615952"/>
                <a:gd name="connsiteX3" fmla="*/ 415946 w 1721798"/>
                <a:gd name="connsiteY3" fmla="*/ 323035 h 615952"/>
                <a:gd name="connsiteX4" fmla="*/ 1162051 w 1721798"/>
                <a:gd name="connsiteY4" fmla="*/ 74615 h 615952"/>
                <a:gd name="connsiteX5" fmla="*/ 1271735 w 1721798"/>
                <a:gd name="connsiteY5" fmla="*/ 81903 h 615952"/>
                <a:gd name="connsiteX6" fmla="*/ 1285261 w 1721798"/>
                <a:gd name="connsiteY6" fmla="*/ 85074 h 615952"/>
                <a:gd name="connsiteX7" fmla="*/ 1301121 w 1721798"/>
                <a:gd name="connsiteY7" fmla="*/ 87439 h 615952"/>
                <a:gd name="connsiteX8" fmla="*/ 1349539 w 1721798"/>
                <a:gd name="connsiteY8" fmla="*/ 96950 h 615952"/>
                <a:gd name="connsiteX9" fmla="*/ 1365399 w 1721798"/>
                <a:gd name="connsiteY9" fmla="*/ 100171 h 615952"/>
                <a:gd name="connsiteX10" fmla="*/ 1407472 w 1721798"/>
                <a:gd name="connsiteY10" fmla="*/ 110487 h 615952"/>
                <a:gd name="connsiteX11" fmla="*/ 1417766 w 1721798"/>
                <a:gd name="connsiteY11" fmla="*/ 112852 h 615952"/>
                <a:gd name="connsiteX12" fmla="*/ 1436020 w 1721798"/>
                <a:gd name="connsiteY12" fmla="*/ 119998 h 615952"/>
                <a:gd name="connsiteX13" fmla="*/ 1465406 w 1721798"/>
                <a:gd name="connsiteY13" fmla="*/ 135095 h 615952"/>
                <a:gd name="connsiteX14" fmla="*/ 1476538 w 1721798"/>
                <a:gd name="connsiteY14" fmla="*/ 142191 h 615952"/>
                <a:gd name="connsiteX15" fmla="*/ 1486054 w 1721798"/>
                <a:gd name="connsiteY15" fmla="*/ 150947 h 615952"/>
                <a:gd name="connsiteX16" fmla="*/ 1500358 w 1721798"/>
                <a:gd name="connsiteY16" fmla="*/ 166045 h 615952"/>
                <a:gd name="connsiteX17" fmla="*/ 1506702 w 1721798"/>
                <a:gd name="connsiteY17" fmla="*/ 172385 h 615952"/>
                <a:gd name="connsiteX18" fmla="*/ 1516996 w 1721798"/>
                <a:gd name="connsiteY18" fmla="*/ 187483 h 615952"/>
                <a:gd name="connsiteX19" fmla="*/ 1523340 w 1721798"/>
                <a:gd name="connsiteY19" fmla="*/ 202529 h 615952"/>
                <a:gd name="connsiteX20" fmla="*/ 1524178 w 1721798"/>
                <a:gd name="connsiteY20" fmla="*/ 220797 h 615952"/>
                <a:gd name="connsiteX21" fmla="*/ 1516996 w 1721798"/>
                <a:gd name="connsiteY21" fmla="*/ 241430 h 615952"/>
                <a:gd name="connsiteX22" fmla="*/ 1510652 w 1721798"/>
                <a:gd name="connsiteY22" fmla="*/ 251746 h 615952"/>
                <a:gd name="connsiteX23" fmla="*/ 1503530 w 1721798"/>
                <a:gd name="connsiteY23" fmla="*/ 262868 h 615952"/>
                <a:gd name="connsiteX24" fmla="*/ 1497186 w 1721798"/>
                <a:gd name="connsiteY24" fmla="*/ 273989 h 615952"/>
                <a:gd name="connsiteX25" fmla="*/ 1489226 w 1721798"/>
                <a:gd name="connsiteY25" fmla="*/ 285111 h 615952"/>
                <a:gd name="connsiteX26" fmla="*/ 1482882 w 1721798"/>
                <a:gd name="connsiteY26" fmla="*/ 293817 h 615952"/>
                <a:gd name="connsiteX27" fmla="*/ 1478932 w 1721798"/>
                <a:gd name="connsiteY27" fmla="*/ 301768 h 615952"/>
                <a:gd name="connsiteX28" fmla="*/ 1474922 w 1721798"/>
                <a:gd name="connsiteY28" fmla="*/ 305743 h 615952"/>
                <a:gd name="connsiteX29" fmla="*/ 1474144 w 1721798"/>
                <a:gd name="connsiteY29" fmla="*/ 308109 h 615952"/>
                <a:gd name="connsiteX30" fmla="*/ 1475760 w 1721798"/>
                <a:gd name="connsiteY30" fmla="*/ 308109 h 615952"/>
                <a:gd name="connsiteX31" fmla="*/ 1481266 w 1721798"/>
                <a:gd name="connsiteY31" fmla="*/ 305743 h 615952"/>
                <a:gd name="connsiteX32" fmla="*/ 1489226 w 1721798"/>
                <a:gd name="connsiteY32" fmla="*/ 304938 h 615952"/>
                <a:gd name="connsiteX33" fmla="*/ 1499520 w 1721798"/>
                <a:gd name="connsiteY33" fmla="*/ 303328 h 615952"/>
                <a:gd name="connsiteX34" fmla="*/ 1511430 w 1721798"/>
                <a:gd name="connsiteY34" fmla="*/ 302573 h 615952"/>
                <a:gd name="connsiteX35" fmla="*/ 1524178 w 1721798"/>
                <a:gd name="connsiteY35" fmla="*/ 300963 h 615952"/>
                <a:gd name="connsiteX36" fmla="*/ 1536865 w 1721798"/>
                <a:gd name="connsiteY36" fmla="*/ 300963 h 615952"/>
                <a:gd name="connsiteX37" fmla="*/ 1551169 w 1721798"/>
                <a:gd name="connsiteY37" fmla="*/ 300963 h 615952"/>
                <a:gd name="connsiteX38" fmla="*/ 1560685 w 1721798"/>
                <a:gd name="connsiteY38" fmla="*/ 301768 h 615952"/>
                <a:gd name="connsiteX39" fmla="*/ 1572595 w 1721798"/>
                <a:gd name="connsiteY39" fmla="*/ 303328 h 615952"/>
                <a:gd name="connsiteX40" fmla="*/ 1585283 w 1721798"/>
                <a:gd name="connsiteY40" fmla="*/ 304938 h 615952"/>
                <a:gd name="connsiteX41" fmla="*/ 1599587 w 1721798"/>
                <a:gd name="connsiteY41" fmla="*/ 308914 h 615952"/>
                <a:gd name="connsiteX42" fmla="*/ 1613053 w 1721798"/>
                <a:gd name="connsiteY42" fmla="*/ 312084 h 615952"/>
                <a:gd name="connsiteX43" fmla="*/ 1627357 w 1721798"/>
                <a:gd name="connsiteY43" fmla="*/ 316060 h 615952"/>
                <a:gd name="connsiteX44" fmla="*/ 1641601 w 1721798"/>
                <a:gd name="connsiteY44" fmla="*/ 320790 h 615952"/>
                <a:gd name="connsiteX45" fmla="*/ 1655905 w 1721798"/>
                <a:gd name="connsiteY45" fmla="*/ 323961 h 615952"/>
                <a:gd name="connsiteX46" fmla="*/ 1668593 w 1721798"/>
                <a:gd name="connsiteY46" fmla="*/ 328741 h 615952"/>
                <a:gd name="connsiteX47" fmla="*/ 1681340 w 1721798"/>
                <a:gd name="connsiteY47" fmla="*/ 332717 h 615952"/>
                <a:gd name="connsiteX48" fmla="*/ 1692412 w 1721798"/>
                <a:gd name="connsiteY48" fmla="*/ 337498 h 615952"/>
                <a:gd name="connsiteX49" fmla="*/ 1702766 w 1721798"/>
                <a:gd name="connsiteY49" fmla="*/ 339863 h 615952"/>
                <a:gd name="connsiteX50" fmla="*/ 1710666 w 1721798"/>
                <a:gd name="connsiteY50" fmla="*/ 342228 h 615952"/>
                <a:gd name="connsiteX51" fmla="*/ 1716232 w 1721798"/>
                <a:gd name="connsiteY51" fmla="*/ 345399 h 615952"/>
                <a:gd name="connsiteX52" fmla="*/ 1721020 w 1721798"/>
                <a:gd name="connsiteY52" fmla="*/ 346204 h 615952"/>
                <a:gd name="connsiteX53" fmla="*/ 1721798 w 1721798"/>
                <a:gd name="connsiteY53" fmla="*/ 347009 h 615952"/>
                <a:gd name="connsiteX54" fmla="*/ 1596415 w 1721798"/>
                <a:gd name="connsiteY54" fmla="*/ 402566 h 615952"/>
                <a:gd name="connsiteX55" fmla="*/ 1697200 w 1721798"/>
                <a:gd name="connsiteY55" fmla="*/ 500195 h 615952"/>
                <a:gd name="connsiteX56" fmla="*/ 1695584 w 1721798"/>
                <a:gd name="connsiteY56" fmla="*/ 500195 h 615952"/>
                <a:gd name="connsiteX57" fmla="*/ 1690018 w 1721798"/>
                <a:gd name="connsiteY57" fmla="*/ 498584 h 615952"/>
                <a:gd name="connsiteX58" fmla="*/ 1682118 w 1721798"/>
                <a:gd name="connsiteY58" fmla="*/ 497024 h 615952"/>
                <a:gd name="connsiteX59" fmla="*/ 1671765 w 1721798"/>
                <a:gd name="connsiteY59" fmla="*/ 495414 h 615952"/>
                <a:gd name="connsiteX60" fmla="*/ 1659915 w 1721798"/>
                <a:gd name="connsiteY60" fmla="*/ 492244 h 615952"/>
                <a:gd name="connsiteX61" fmla="*/ 1644833 w 1721798"/>
                <a:gd name="connsiteY61" fmla="*/ 489878 h 615952"/>
                <a:gd name="connsiteX62" fmla="*/ 1630529 w 1721798"/>
                <a:gd name="connsiteY62" fmla="*/ 486708 h 615952"/>
                <a:gd name="connsiteX63" fmla="*/ 1614669 w 1721798"/>
                <a:gd name="connsiteY63" fmla="*/ 484343 h 615952"/>
                <a:gd name="connsiteX64" fmla="*/ 1599587 w 1721798"/>
                <a:gd name="connsiteY64" fmla="*/ 481927 h 615952"/>
                <a:gd name="connsiteX65" fmla="*/ 1583667 w 1721798"/>
                <a:gd name="connsiteY65" fmla="*/ 478757 h 615952"/>
                <a:gd name="connsiteX66" fmla="*/ 1569423 w 1721798"/>
                <a:gd name="connsiteY66" fmla="*/ 476392 h 615952"/>
                <a:gd name="connsiteX67" fmla="*/ 1555119 w 1721798"/>
                <a:gd name="connsiteY67" fmla="*/ 474026 h 615952"/>
                <a:gd name="connsiteX68" fmla="*/ 1543209 w 1721798"/>
                <a:gd name="connsiteY68" fmla="*/ 472416 h 615952"/>
                <a:gd name="connsiteX69" fmla="*/ 1533693 w 1721798"/>
                <a:gd name="connsiteY69" fmla="*/ 471611 h 615952"/>
                <a:gd name="connsiteX70" fmla="*/ 1525734 w 1721798"/>
                <a:gd name="connsiteY70" fmla="*/ 470806 h 615952"/>
                <a:gd name="connsiteX71" fmla="*/ 1521784 w 1721798"/>
                <a:gd name="connsiteY71" fmla="*/ 470806 h 615952"/>
                <a:gd name="connsiteX72" fmla="*/ 1512268 w 1721798"/>
                <a:gd name="connsiteY72" fmla="*/ 471611 h 615952"/>
                <a:gd name="connsiteX73" fmla="*/ 1497964 w 1721798"/>
                <a:gd name="connsiteY73" fmla="*/ 473221 h 615952"/>
                <a:gd name="connsiteX74" fmla="*/ 1479710 w 1721798"/>
                <a:gd name="connsiteY74" fmla="*/ 474781 h 615952"/>
                <a:gd name="connsiteX75" fmla="*/ 1459062 w 1721798"/>
                <a:gd name="connsiteY75" fmla="*/ 477952 h 615952"/>
                <a:gd name="connsiteX76" fmla="*/ 1437636 w 1721798"/>
                <a:gd name="connsiteY76" fmla="*/ 481927 h 615952"/>
                <a:gd name="connsiteX77" fmla="*/ 1416210 w 1721798"/>
                <a:gd name="connsiteY77" fmla="*/ 486708 h 615952"/>
                <a:gd name="connsiteX78" fmla="*/ 1397956 w 1721798"/>
                <a:gd name="connsiteY78" fmla="*/ 492244 h 615952"/>
                <a:gd name="connsiteX79" fmla="*/ 1383653 w 1721798"/>
                <a:gd name="connsiteY79" fmla="*/ 500195 h 615952"/>
                <a:gd name="connsiteX80" fmla="*/ 1370965 w 1721798"/>
                <a:gd name="connsiteY80" fmla="*/ 508146 h 615952"/>
                <a:gd name="connsiteX81" fmla="*/ 1357439 w 1721798"/>
                <a:gd name="connsiteY81" fmla="*/ 515292 h 615952"/>
                <a:gd name="connsiteX82" fmla="*/ 1344751 w 1721798"/>
                <a:gd name="connsiteY82" fmla="*/ 523193 h 615952"/>
                <a:gd name="connsiteX83" fmla="*/ 1332063 w 1721798"/>
                <a:gd name="connsiteY83" fmla="*/ 531144 h 615952"/>
                <a:gd name="connsiteX84" fmla="*/ 1318597 w 1721798"/>
                <a:gd name="connsiteY84" fmla="*/ 538290 h 615952"/>
                <a:gd name="connsiteX85" fmla="*/ 1305071 w 1721798"/>
                <a:gd name="connsiteY85" fmla="*/ 545436 h 615952"/>
                <a:gd name="connsiteX86" fmla="*/ 1290767 w 1721798"/>
                <a:gd name="connsiteY86" fmla="*/ 553387 h 615952"/>
                <a:gd name="connsiteX87" fmla="*/ 1277301 w 1721798"/>
                <a:gd name="connsiteY87" fmla="*/ 561338 h 615952"/>
                <a:gd name="connsiteX88" fmla="*/ 1267785 w 1721798"/>
                <a:gd name="connsiteY88" fmla="*/ 565263 h 615952"/>
                <a:gd name="connsiteX89" fmla="*/ 1256653 w 1721798"/>
                <a:gd name="connsiteY89" fmla="*/ 569239 h 615952"/>
                <a:gd name="connsiteX90" fmla="*/ 1242350 w 1721798"/>
                <a:gd name="connsiteY90" fmla="*/ 573215 h 615952"/>
                <a:gd name="connsiteX91" fmla="*/ 1227268 w 1721798"/>
                <a:gd name="connsiteY91" fmla="*/ 575580 h 615952"/>
                <a:gd name="connsiteX92" fmla="*/ 1209852 w 1721798"/>
                <a:gd name="connsiteY92" fmla="*/ 577190 h 615952"/>
                <a:gd name="connsiteX93" fmla="*/ 1191598 w 1721798"/>
                <a:gd name="connsiteY93" fmla="*/ 577190 h 615952"/>
                <a:gd name="connsiteX94" fmla="*/ 1170950 w 1721798"/>
                <a:gd name="connsiteY94" fmla="*/ 575580 h 615952"/>
                <a:gd name="connsiteX95" fmla="*/ 1151080 w 1721798"/>
                <a:gd name="connsiteY95" fmla="*/ 571655 h 615952"/>
                <a:gd name="connsiteX96" fmla="*/ 1143958 w 1721798"/>
                <a:gd name="connsiteY96" fmla="*/ 568434 h 615952"/>
                <a:gd name="connsiteX97" fmla="*/ 1138392 w 1721798"/>
                <a:gd name="connsiteY97" fmla="*/ 562093 h 615952"/>
                <a:gd name="connsiteX98" fmla="*/ 1132826 w 1721798"/>
                <a:gd name="connsiteY98" fmla="*/ 553387 h 615952"/>
                <a:gd name="connsiteX99" fmla="*/ 1128876 w 1721798"/>
                <a:gd name="connsiteY99" fmla="*/ 543876 h 615952"/>
                <a:gd name="connsiteX100" fmla="*/ 1126482 w 1721798"/>
                <a:gd name="connsiteY100" fmla="*/ 533509 h 615952"/>
                <a:gd name="connsiteX101" fmla="*/ 1124926 w 1721798"/>
                <a:gd name="connsiteY101" fmla="*/ 524803 h 615952"/>
                <a:gd name="connsiteX102" fmla="*/ 1123310 w 1721798"/>
                <a:gd name="connsiteY102" fmla="*/ 516047 h 615952"/>
                <a:gd name="connsiteX103" fmla="*/ 1124926 w 1721798"/>
                <a:gd name="connsiteY103" fmla="*/ 510511 h 615952"/>
                <a:gd name="connsiteX104" fmla="*/ 1136776 w 1721798"/>
                <a:gd name="connsiteY104" fmla="*/ 476392 h 615952"/>
                <a:gd name="connsiteX105" fmla="*/ 1151080 w 1721798"/>
                <a:gd name="connsiteY105" fmla="*/ 443832 h 615952"/>
                <a:gd name="connsiteX106" fmla="*/ 1165384 w 1721798"/>
                <a:gd name="connsiteY106" fmla="*/ 413688 h 615952"/>
                <a:gd name="connsiteX107" fmla="*/ 1180466 w 1721798"/>
                <a:gd name="connsiteY107" fmla="*/ 387469 h 615952"/>
                <a:gd name="connsiteX108" fmla="*/ 1193932 w 1721798"/>
                <a:gd name="connsiteY108" fmla="*/ 366031 h 615952"/>
                <a:gd name="connsiteX109" fmla="*/ 1205064 w 1721798"/>
                <a:gd name="connsiteY109" fmla="*/ 350179 h 615952"/>
                <a:gd name="connsiteX110" fmla="*/ 1212186 w 1721798"/>
                <a:gd name="connsiteY110" fmla="*/ 339058 h 615952"/>
                <a:gd name="connsiteX111" fmla="*/ 1215358 w 1721798"/>
                <a:gd name="connsiteY111" fmla="*/ 335082 h 615952"/>
                <a:gd name="connsiteX112" fmla="*/ 1099050 w 1721798"/>
                <a:gd name="connsiteY112" fmla="*/ 334446 h 615952"/>
                <a:gd name="connsiteX113" fmla="*/ 414349 w 1721798"/>
                <a:gd name="connsiteY113" fmla="*/ 587389 h 615952"/>
                <a:gd name="connsiteX114" fmla="*/ 372299 w 1721798"/>
                <a:gd name="connsiteY114" fmla="*/ 604066 h 615952"/>
                <a:gd name="connsiteX115" fmla="*/ 360360 w 1721798"/>
                <a:gd name="connsiteY115" fmla="*/ 608796 h 615952"/>
                <a:gd name="connsiteX116" fmla="*/ 349258 w 1721798"/>
                <a:gd name="connsiteY116" fmla="*/ 612778 h 615952"/>
                <a:gd name="connsiteX117" fmla="*/ 340513 w 1721798"/>
                <a:gd name="connsiteY117" fmla="*/ 615143 h 615952"/>
                <a:gd name="connsiteX118" fmla="*/ 331769 w 1721798"/>
                <a:gd name="connsiteY118" fmla="*/ 615952 h 615952"/>
                <a:gd name="connsiteX119" fmla="*/ 325457 w 1721798"/>
                <a:gd name="connsiteY119" fmla="*/ 615952 h 615952"/>
                <a:gd name="connsiteX120" fmla="*/ 311161 w 1721798"/>
                <a:gd name="connsiteY120" fmla="*/ 612778 h 615952"/>
                <a:gd name="connsiteX121" fmla="*/ 295269 w 1721798"/>
                <a:gd name="connsiteY121" fmla="*/ 604066 h 615952"/>
                <a:gd name="connsiteX122" fmla="*/ 280213 w 1721798"/>
                <a:gd name="connsiteY122" fmla="*/ 592118 h 615952"/>
                <a:gd name="connsiteX123" fmla="*/ 263559 w 1721798"/>
                <a:gd name="connsiteY123" fmla="*/ 577867 h 615952"/>
                <a:gd name="connsiteX124" fmla="*/ 247667 w 1721798"/>
                <a:gd name="connsiteY124" fmla="*/ 560381 h 615952"/>
                <a:gd name="connsiteX125" fmla="*/ 232535 w 1721798"/>
                <a:gd name="connsiteY125" fmla="*/ 542147 h 615952"/>
                <a:gd name="connsiteX126" fmla="*/ 216718 w 1721798"/>
                <a:gd name="connsiteY126" fmla="*/ 522296 h 615952"/>
                <a:gd name="connsiteX127" fmla="*/ 202422 w 1721798"/>
                <a:gd name="connsiteY127" fmla="*/ 500889 h 615952"/>
                <a:gd name="connsiteX128" fmla="*/ 188126 w 1721798"/>
                <a:gd name="connsiteY128" fmla="*/ 481037 h 615952"/>
                <a:gd name="connsiteX129" fmla="*/ 175428 w 1721798"/>
                <a:gd name="connsiteY129" fmla="*/ 461186 h 615952"/>
                <a:gd name="connsiteX130" fmla="*/ 163489 w 1721798"/>
                <a:gd name="connsiteY130" fmla="*/ 441335 h 615952"/>
                <a:gd name="connsiteX131" fmla="*/ 153984 w 1721798"/>
                <a:gd name="connsiteY131" fmla="*/ 424657 h 615952"/>
                <a:gd name="connsiteX132" fmla="*/ 145239 w 1721798"/>
                <a:gd name="connsiteY132" fmla="*/ 409597 h 615952"/>
                <a:gd name="connsiteX133" fmla="*/ 138928 w 1721798"/>
                <a:gd name="connsiteY133" fmla="*/ 397649 h 615952"/>
                <a:gd name="connsiteX134" fmla="*/ 134137 w 1721798"/>
                <a:gd name="connsiteY134" fmla="*/ 388937 h 615952"/>
                <a:gd name="connsiteX135" fmla="*/ 132540 w 1721798"/>
                <a:gd name="connsiteY135" fmla="*/ 384208 h 615952"/>
                <a:gd name="connsiteX136" fmla="*/ 133377 w 1721798"/>
                <a:gd name="connsiteY136" fmla="*/ 377798 h 615952"/>
                <a:gd name="connsiteX137" fmla="*/ 137331 w 1721798"/>
                <a:gd name="connsiteY137" fmla="*/ 366721 h 615952"/>
                <a:gd name="connsiteX138" fmla="*/ 143642 w 1721798"/>
                <a:gd name="connsiteY138" fmla="*/ 354835 h 615952"/>
                <a:gd name="connsiteX139" fmla="*/ 151627 w 1721798"/>
                <a:gd name="connsiteY139" fmla="*/ 341331 h 615952"/>
                <a:gd name="connsiteX140" fmla="*/ 161892 w 1721798"/>
                <a:gd name="connsiteY140" fmla="*/ 327827 h 615952"/>
                <a:gd name="connsiteX141" fmla="*/ 170637 w 1721798"/>
                <a:gd name="connsiteY141" fmla="*/ 314323 h 615952"/>
                <a:gd name="connsiteX142" fmla="*/ 180218 w 1721798"/>
                <a:gd name="connsiteY142" fmla="*/ 304802 h 615952"/>
                <a:gd name="connsiteX143" fmla="*/ 187290 w 1721798"/>
                <a:gd name="connsiteY143" fmla="*/ 297646 h 615952"/>
                <a:gd name="connsiteX144" fmla="*/ 207973 w 1721798"/>
                <a:gd name="connsiteY144" fmla="*/ 282586 h 615952"/>
                <a:gd name="connsiteX145" fmla="*/ 228580 w 1721798"/>
                <a:gd name="connsiteY145" fmla="*/ 268273 h 615952"/>
                <a:gd name="connsiteX146" fmla="*/ 250024 w 1721798"/>
                <a:gd name="connsiteY146" fmla="*/ 254022 h 615952"/>
                <a:gd name="connsiteX147" fmla="*/ 269871 w 1721798"/>
                <a:gd name="connsiteY147" fmla="*/ 241327 h 615952"/>
                <a:gd name="connsiteX148" fmla="*/ 287360 w 1721798"/>
                <a:gd name="connsiteY148" fmla="*/ 231806 h 615952"/>
                <a:gd name="connsiteX149" fmla="*/ 300820 w 1721798"/>
                <a:gd name="connsiteY149" fmla="*/ 223032 h 615952"/>
                <a:gd name="connsiteX150" fmla="*/ 310325 w 1721798"/>
                <a:gd name="connsiteY150" fmla="*/ 217493 h 615952"/>
                <a:gd name="connsiteX151" fmla="*/ 313519 w 1721798"/>
                <a:gd name="connsiteY151" fmla="*/ 215875 h 615952"/>
                <a:gd name="connsiteX152" fmla="*/ 311161 w 1721798"/>
                <a:gd name="connsiteY152" fmla="*/ 215129 h 615952"/>
                <a:gd name="connsiteX153" fmla="*/ 304774 w 1721798"/>
                <a:gd name="connsiteY153" fmla="*/ 213511 h 615952"/>
                <a:gd name="connsiteX154" fmla="*/ 293672 w 1721798"/>
                <a:gd name="connsiteY154" fmla="*/ 210337 h 615952"/>
                <a:gd name="connsiteX155" fmla="*/ 277779 w 1721798"/>
                <a:gd name="connsiteY155" fmla="*/ 207163 h 615952"/>
                <a:gd name="connsiteX156" fmla="*/ 259529 w 1721798"/>
                <a:gd name="connsiteY156" fmla="*/ 203989 h 615952"/>
                <a:gd name="connsiteX157" fmla="*/ 238162 w 1721798"/>
                <a:gd name="connsiteY157" fmla="*/ 201625 h 615952"/>
                <a:gd name="connsiteX158" fmla="*/ 212688 w 1721798"/>
                <a:gd name="connsiteY158" fmla="*/ 200007 h 615952"/>
                <a:gd name="connsiteX159" fmla="*/ 185769 w 1721798"/>
                <a:gd name="connsiteY159" fmla="*/ 201625 h 615952"/>
                <a:gd name="connsiteX160" fmla="*/ 167519 w 1721798"/>
                <a:gd name="connsiteY160" fmla="*/ 203180 h 615952"/>
                <a:gd name="connsiteX161" fmla="*/ 145239 w 1721798"/>
                <a:gd name="connsiteY161" fmla="*/ 207972 h 615952"/>
                <a:gd name="connsiteX162" fmla="*/ 121438 w 1721798"/>
                <a:gd name="connsiteY162" fmla="*/ 211955 h 615952"/>
                <a:gd name="connsiteX163" fmla="*/ 97637 w 1721798"/>
                <a:gd name="connsiteY163" fmla="*/ 217493 h 615952"/>
                <a:gd name="connsiteX164" fmla="*/ 74597 w 1721798"/>
                <a:gd name="connsiteY164" fmla="*/ 223032 h 615952"/>
                <a:gd name="connsiteX165" fmla="*/ 57944 w 1721798"/>
                <a:gd name="connsiteY165" fmla="*/ 227824 h 615952"/>
                <a:gd name="connsiteX166" fmla="*/ 44484 w 1721798"/>
                <a:gd name="connsiteY166" fmla="*/ 231806 h 615952"/>
                <a:gd name="connsiteX167" fmla="*/ 40454 w 1721798"/>
                <a:gd name="connsiteY167" fmla="*/ 232553 h 615952"/>
                <a:gd name="connsiteX168" fmla="*/ 61898 w 1721798"/>
                <a:gd name="connsiteY168" fmla="*/ 180155 h 615952"/>
                <a:gd name="connsiteX169" fmla="*/ 110336 w 1721798"/>
                <a:gd name="connsiteY169" fmla="*/ 125393 h 615952"/>
                <a:gd name="connsiteX170" fmla="*/ 108739 w 1721798"/>
                <a:gd name="connsiteY170" fmla="*/ 124646 h 615952"/>
                <a:gd name="connsiteX171" fmla="*/ 102428 w 1721798"/>
                <a:gd name="connsiteY171" fmla="*/ 123028 h 615952"/>
                <a:gd name="connsiteX172" fmla="*/ 94444 w 1721798"/>
                <a:gd name="connsiteY172" fmla="*/ 119855 h 615952"/>
                <a:gd name="connsiteX173" fmla="*/ 84102 w 1721798"/>
                <a:gd name="connsiteY173" fmla="*/ 116681 h 615952"/>
                <a:gd name="connsiteX174" fmla="*/ 73000 w 1721798"/>
                <a:gd name="connsiteY174" fmla="*/ 112698 h 615952"/>
                <a:gd name="connsiteX175" fmla="*/ 63495 w 1721798"/>
                <a:gd name="connsiteY175" fmla="*/ 107969 h 615952"/>
                <a:gd name="connsiteX176" fmla="*/ 53990 w 1721798"/>
                <a:gd name="connsiteY176" fmla="*/ 103177 h 615952"/>
                <a:gd name="connsiteX177" fmla="*/ 47602 w 1721798"/>
                <a:gd name="connsiteY177" fmla="*/ 100003 h 615952"/>
                <a:gd name="connsiteX178" fmla="*/ 42051 w 1721798"/>
                <a:gd name="connsiteY178" fmla="*/ 95274 h 615952"/>
                <a:gd name="connsiteX179" fmla="*/ 34903 w 1721798"/>
                <a:gd name="connsiteY179" fmla="*/ 88926 h 615952"/>
                <a:gd name="connsiteX180" fmla="*/ 27755 w 1721798"/>
                <a:gd name="connsiteY180" fmla="*/ 81770 h 615952"/>
                <a:gd name="connsiteX181" fmla="*/ 19847 w 1721798"/>
                <a:gd name="connsiteY181" fmla="*/ 74613 h 615952"/>
                <a:gd name="connsiteX182" fmla="*/ 12699 w 1721798"/>
                <a:gd name="connsiteY182" fmla="*/ 66648 h 615952"/>
                <a:gd name="connsiteX183" fmla="*/ 6388 w 1721798"/>
                <a:gd name="connsiteY183" fmla="*/ 60300 h 615952"/>
                <a:gd name="connsiteX184" fmla="*/ 2358 w 1721798"/>
                <a:gd name="connsiteY184" fmla="*/ 54762 h 615952"/>
                <a:gd name="connsiteX185" fmla="*/ 0 w 1721798"/>
                <a:gd name="connsiteY185" fmla="*/ 50779 h 615952"/>
                <a:gd name="connsiteX186" fmla="*/ 761 w 1721798"/>
                <a:gd name="connsiteY186" fmla="*/ 49223 h 615952"/>
                <a:gd name="connsiteX187" fmla="*/ 158775 w 1721798"/>
                <a:gd name="connsiteY187" fmla="*/ 0 h 615952"/>
                <a:gd name="connsiteX0" fmla="*/ 158775 w 1721798"/>
                <a:gd name="connsiteY0" fmla="*/ 14258 h 630210"/>
                <a:gd name="connsiteX1" fmla="*/ 430242 w 1721798"/>
                <a:gd name="connsiteY1" fmla="*/ 49169 h 630210"/>
                <a:gd name="connsiteX2" fmla="*/ 454043 w 1721798"/>
                <a:gd name="connsiteY2" fmla="*/ 156329 h 630210"/>
                <a:gd name="connsiteX3" fmla="*/ 415946 w 1721798"/>
                <a:gd name="connsiteY3" fmla="*/ 337293 h 630210"/>
                <a:gd name="connsiteX4" fmla="*/ 1162051 w 1721798"/>
                <a:gd name="connsiteY4" fmla="*/ 88873 h 630210"/>
                <a:gd name="connsiteX5" fmla="*/ 1271735 w 1721798"/>
                <a:gd name="connsiteY5" fmla="*/ 96161 h 630210"/>
                <a:gd name="connsiteX6" fmla="*/ 1285261 w 1721798"/>
                <a:gd name="connsiteY6" fmla="*/ 99332 h 630210"/>
                <a:gd name="connsiteX7" fmla="*/ 1301121 w 1721798"/>
                <a:gd name="connsiteY7" fmla="*/ 101697 h 630210"/>
                <a:gd name="connsiteX8" fmla="*/ 1349539 w 1721798"/>
                <a:gd name="connsiteY8" fmla="*/ 111208 h 630210"/>
                <a:gd name="connsiteX9" fmla="*/ 1365399 w 1721798"/>
                <a:gd name="connsiteY9" fmla="*/ 114429 h 630210"/>
                <a:gd name="connsiteX10" fmla="*/ 1407472 w 1721798"/>
                <a:gd name="connsiteY10" fmla="*/ 124745 h 630210"/>
                <a:gd name="connsiteX11" fmla="*/ 1417766 w 1721798"/>
                <a:gd name="connsiteY11" fmla="*/ 127110 h 630210"/>
                <a:gd name="connsiteX12" fmla="*/ 1436020 w 1721798"/>
                <a:gd name="connsiteY12" fmla="*/ 134256 h 630210"/>
                <a:gd name="connsiteX13" fmla="*/ 1465406 w 1721798"/>
                <a:gd name="connsiteY13" fmla="*/ 149353 h 630210"/>
                <a:gd name="connsiteX14" fmla="*/ 1476538 w 1721798"/>
                <a:gd name="connsiteY14" fmla="*/ 156449 h 630210"/>
                <a:gd name="connsiteX15" fmla="*/ 1486054 w 1721798"/>
                <a:gd name="connsiteY15" fmla="*/ 165205 h 630210"/>
                <a:gd name="connsiteX16" fmla="*/ 1500358 w 1721798"/>
                <a:gd name="connsiteY16" fmla="*/ 180303 h 630210"/>
                <a:gd name="connsiteX17" fmla="*/ 1506702 w 1721798"/>
                <a:gd name="connsiteY17" fmla="*/ 186643 h 630210"/>
                <a:gd name="connsiteX18" fmla="*/ 1516996 w 1721798"/>
                <a:gd name="connsiteY18" fmla="*/ 201741 h 630210"/>
                <a:gd name="connsiteX19" fmla="*/ 1523340 w 1721798"/>
                <a:gd name="connsiteY19" fmla="*/ 216787 h 630210"/>
                <a:gd name="connsiteX20" fmla="*/ 1524178 w 1721798"/>
                <a:gd name="connsiteY20" fmla="*/ 235055 h 630210"/>
                <a:gd name="connsiteX21" fmla="*/ 1516996 w 1721798"/>
                <a:gd name="connsiteY21" fmla="*/ 255688 h 630210"/>
                <a:gd name="connsiteX22" fmla="*/ 1510652 w 1721798"/>
                <a:gd name="connsiteY22" fmla="*/ 266004 h 630210"/>
                <a:gd name="connsiteX23" fmla="*/ 1503530 w 1721798"/>
                <a:gd name="connsiteY23" fmla="*/ 277126 h 630210"/>
                <a:gd name="connsiteX24" fmla="*/ 1497186 w 1721798"/>
                <a:gd name="connsiteY24" fmla="*/ 288247 h 630210"/>
                <a:gd name="connsiteX25" fmla="*/ 1489226 w 1721798"/>
                <a:gd name="connsiteY25" fmla="*/ 299369 h 630210"/>
                <a:gd name="connsiteX26" fmla="*/ 1482882 w 1721798"/>
                <a:gd name="connsiteY26" fmla="*/ 308075 h 630210"/>
                <a:gd name="connsiteX27" fmla="*/ 1478932 w 1721798"/>
                <a:gd name="connsiteY27" fmla="*/ 316026 h 630210"/>
                <a:gd name="connsiteX28" fmla="*/ 1474922 w 1721798"/>
                <a:gd name="connsiteY28" fmla="*/ 320001 h 630210"/>
                <a:gd name="connsiteX29" fmla="*/ 1474144 w 1721798"/>
                <a:gd name="connsiteY29" fmla="*/ 322367 h 630210"/>
                <a:gd name="connsiteX30" fmla="*/ 1475760 w 1721798"/>
                <a:gd name="connsiteY30" fmla="*/ 322367 h 630210"/>
                <a:gd name="connsiteX31" fmla="*/ 1481266 w 1721798"/>
                <a:gd name="connsiteY31" fmla="*/ 320001 h 630210"/>
                <a:gd name="connsiteX32" fmla="*/ 1489226 w 1721798"/>
                <a:gd name="connsiteY32" fmla="*/ 319196 h 630210"/>
                <a:gd name="connsiteX33" fmla="*/ 1499520 w 1721798"/>
                <a:gd name="connsiteY33" fmla="*/ 317586 h 630210"/>
                <a:gd name="connsiteX34" fmla="*/ 1511430 w 1721798"/>
                <a:gd name="connsiteY34" fmla="*/ 316831 h 630210"/>
                <a:gd name="connsiteX35" fmla="*/ 1524178 w 1721798"/>
                <a:gd name="connsiteY35" fmla="*/ 315221 h 630210"/>
                <a:gd name="connsiteX36" fmla="*/ 1536865 w 1721798"/>
                <a:gd name="connsiteY36" fmla="*/ 315221 h 630210"/>
                <a:gd name="connsiteX37" fmla="*/ 1551169 w 1721798"/>
                <a:gd name="connsiteY37" fmla="*/ 315221 h 630210"/>
                <a:gd name="connsiteX38" fmla="*/ 1560685 w 1721798"/>
                <a:gd name="connsiteY38" fmla="*/ 316026 h 630210"/>
                <a:gd name="connsiteX39" fmla="*/ 1572595 w 1721798"/>
                <a:gd name="connsiteY39" fmla="*/ 317586 h 630210"/>
                <a:gd name="connsiteX40" fmla="*/ 1585283 w 1721798"/>
                <a:gd name="connsiteY40" fmla="*/ 319196 h 630210"/>
                <a:gd name="connsiteX41" fmla="*/ 1599587 w 1721798"/>
                <a:gd name="connsiteY41" fmla="*/ 323172 h 630210"/>
                <a:gd name="connsiteX42" fmla="*/ 1613053 w 1721798"/>
                <a:gd name="connsiteY42" fmla="*/ 326342 h 630210"/>
                <a:gd name="connsiteX43" fmla="*/ 1627357 w 1721798"/>
                <a:gd name="connsiteY43" fmla="*/ 330318 h 630210"/>
                <a:gd name="connsiteX44" fmla="*/ 1641601 w 1721798"/>
                <a:gd name="connsiteY44" fmla="*/ 335048 h 630210"/>
                <a:gd name="connsiteX45" fmla="*/ 1655905 w 1721798"/>
                <a:gd name="connsiteY45" fmla="*/ 338219 h 630210"/>
                <a:gd name="connsiteX46" fmla="*/ 1668593 w 1721798"/>
                <a:gd name="connsiteY46" fmla="*/ 342999 h 630210"/>
                <a:gd name="connsiteX47" fmla="*/ 1681340 w 1721798"/>
                <a:gd name="connsiteY47" fmla="*/ 346975 h 630210"/>
                <a:gd name="connsiteX48" fmla="*/ 1692412 w 1721798"/>
                <a:gd name="connsiteY48" fmla="*/ 351756 h 630210"/>
                <a:gd name="connsiteX49" fmla="*/ 1702766 w 1721798"/>
                <a:gd name="connsiteY49" fmla="*/ 354121 h 630210"/>
                <a:gd name="connsiteX50" fmla="*/ 1710666 w 1721798"/>
                <a:gd name="connsiteY50" fmla="*/ 356486 h 630210"/>
                <a:gd name="connsiteX51" fmla="*/ 1716232 w 1721798"/>
                <a:gd name="connsiteY51" fmla="*/ 359657 h 630210"/>
                <a:gd name="connsiteX52" fmla="*/ 1721020 w 1721798"/>
                <a:gd name="connsiteY52" fmla="*/ 360462 h 630210"/>
                <a:gd name="connsiteX53" fmla="*/ 1721798 w 1721798"/>
                <a:gd name="connsiteY53" fmla="*/ 361267 h 630210"/>
                <a:gd name="connsiteX54" fmla="*/ 1596415 w 1721798"/>
                <a:gd name="connsiteY54" fmla="*/ 416824 h 630210"/>
                <a:gd name="connsiteX55" fmla="*/ 1697200 w 1721798"/>
                <a:gd name="connsiteY55" fmla="*/ 514453 h 630210"/>
                <a:gd name="connsiteX56" fmla="*/ 1695584 w 1721798"/>
                <a:gd name="connsiteY56" fmla="*/ 514453 h 630210"/>
                <a:gd name="connsiteX57" fmla="*/ 1690018 w 1721798"/>
                <a:gd name="connsiteY57" fmla="*/ 512842 h 630210"/>
                <a:gd name="connsiteX58" fmla="*/ 1682118 w 1721798"/>
                <a:gd name="connsiteY58" fmla="*/ 511282 h 630210"/>
                <a:gd name="connsiteX59" fmla="*/ 1671765 w 1721798"/>
                <a:gd name="connsiteY59" fmla="*/ 509672 h 630210"/>
                <a:gd name="connsiteX60" fmla="*/ 1659915 w 1721798"/>
                <a:gd name="connsiteY60" fmla="*/ 506502 h 630210"/>
                <a:gd name="connsiteX61" fmla="*/ 1644833 w 1721798"/>
                <a:gd name="connsiteY61" fmla="*/ 504136 h 630210"/>
                <a:gd name="connsiteX62" fmla="*/ 1630529 w 1721798"/>
                <a:gd name="connsiteY62" fmla="*/ 500966 h 630210"/>
                <a:gd name="connsiteX63" fmla="*/ 1614669 w 1721798"/>
                <a:gd name="connsiteY63" fmla="*/ 498601 h 630210"/>
                <a:gd name="connsiteX64" fmla="*/ 1599587 w 1721798"/>
                <a:gd name="connsiteY64" fmla="*/ 496185 h 630210"/>
                <a:gd name="connsiteX65" fmla="*/ 1583667 w 1721798"/>
                <a:gd name="connsiteY65" fmla="*/ 493015 h 630210"/>
                <a:gd name="connsiteX66" fmla="*/ 1569423 w 1721798"/>
                <a:gd name="connsiteY66" fmla="*/ 490650 h 630210"/>
                <a:gd name="connsiteX67" fmla="*/ 1555119 w 1721798"/>
                <a:gd name="connsiteY67" fmla="*/ 488284 h 630210"/>
                <a:gd name="connsiteX68" fmla="*/ 1543209 w 1721798"/>
                <a:gd name="connsiteY68" fmla="*/ 486674 h 630210"/>
                <a:gd name="connsiteX69" fmla="*/ 1533693 w 1721798"/>
                <a:gd name="connsiteY69" fmla="*/ 485869 h 630210"/>
                <a:gd name="connsiteX70" fmla="*/ 1525734 w 1721798"/>
                <a:gd name="connsiteY70" fmla="*/ 485064 h 630210"/>
                <a:gd name="connsiteX71" fmla="*/ 1521784 w 1721798"/>
                <a:gd name="connsiteY71" fmla="*/ 485064 h 630210"/>
                <a:gd name="connsiteX72" fmla="*/ 1512268 w 1721798"/>
                <a:gd name="connsiteY72" fmla="*/ 485869 h 630210"/>
                <a:gd name="connsiteX73" fmla="*/ 1497964 w 1721798"/>
                <a:gd name="connsiteY73" fmla="*/ 487479 h 630210"/>
                <a:gd name="connsiteX74" fmla="*/ 1479710 w 1721798"/>
                <a:gd name="connsiteY74" fmla="*/ 489039 h 630210"/>
                <a:gd name="connsiteX75" fmla="*/ 1459062 w 1721798"/>
                <a:gd name="connsiteY75" fmla="*/ 492210 h 630210"/>
                <a:gd name="connsiteX76" fmla="*/ 1437636 w 1721798"/>
                <a:gd name="connsiteY76" fmla="*/ 496185 h 630210"/>
                <a:gd name="connsiteX77" fmla="*/ 1416210 w 1721798"/>
                <a:gd name="connsiteY77" fmla="*/ 500966 h 630210"/>
                <a:gd name="connsiteX78" fmla="*/ 1397956 w 1721798"/>
                <a:gd name="connsiteY78" fmla="*/ 506502 h 630210"/>
                <a:gd name="connsiteX79" fmla="*/ 1383653 w 1721798"/>
                <a:gd name="connsiteY79" fmla="*/ 514453 h 630210"/>
                <a:gd name="connsiteX80" fmla="*/ 1370965 w 1721798"/>
                <a:gd name="connsiteY80" fmla="*/ 522404 h 630210"/>
                <a:gd name="connsiteX81" fmla="*/ 1357439 w 1721798"/>
                <a:gd name="connsiteY81" fmla="*/ 529550 h 630210"/>
                <a:gd name="connsiteX82" fmla="*/ 1344751 w 1721798"/>
                <a:gd name="connsiteY82" fmla="*/ 537451 h 630210"/>
                <a:gd name="connsiteX83" fmla="*/ 1332063 w 1721798"/>
                <a:gd name="connsiteY83" fmla="*/ 545402 h 630210"/>
                <a:gd name="connsiteX84" fmla="*/ 1318597 w 1721798"/>
                <a:gd name="connsiteY84" fmla="*/ 552548 h 630210"/>
                <a:gd name="connsiteX85" fmla="*/ 1305071 w 1721798"/>
                <a:gd name="connsiteY85" fmla="*/ 559694 h 630210"/>
                <a:gd name="connsiteX86" fmla="*/ 1290767 w 1721798"/>
                <a:gd name="connsiteY86" fmla="*/ 567645 h 630210"/>
                <a:gd name="connsiteX87" fmla="*/ 1277301 w 1721798"/>
                <a:gd name="connsiteY87" fmla="*/ 575596 h 630210"/>
                <a:gd name="connsiteX88" fmla="*/ 1267785 w 1721798"/>
                <a:gd name="connsiteY88" fmla="*/ 579521 h 630210"/>
                <a:gd name="connsiteX89" fmla="*/ 1256653 w 1721798"/>
                <a:gd name="connsiteY89" fmla="*/ 583497 h 630210"/>
                <a:gd name="connsiteX90" fmla="*/ 1242350 w 1721798"/>
                <a:gd name="connsiteY90" fmla="*/ 587473 h 630210"/>
                <a:gd name="connsiteX91" fmla="*/ 1227268 w 1721798"/>
                <a:gd name="connsiteY91" fmla="*/ 589838 h 630210"/>
                <a:gd name="connsiteX92" fmla="*/ 1209852 w 1721798"/>
                <a:gd name="connsiteY92" fmla="*/ 591448 h 630210"/>
                <a:gd name="connsiteX93" fmla="*/ 1191598 w 1721798"/>
                <a:gd name="connsiteY93" fmla="*/ 591448 h 630210"/>
                <a:gd name="connsiteX94" fmla="*/ 1170950 w 1721798"/>
                <a:gd name="connsiteY94" fmla="*/ 589838 h 630210"/>
                <a:gd name="connsiteX95" fmla="*/ 1151080 w 1721798"/>
                <a:gd name="connsiteY95" fmla="*/ 585913 h 630210"/>
                <a:gd name="connsiteX96" fmla="*/ 1143958 w 1721798"/>
                <a:gd name="connsiteY96" fmla="*/ 582692 h 630210"/>
                <a:gd name="connsiteX97" fmla="*/ 1138392 w 1721798"/>
                <a:gd name="connsiteY97" fmla="*/ 576351 h 630210"/>
                <a:gd name="connsiteX98" fmla="*/ 1132826 w 1721798"/>
                <a:gd name="connsiteY98" fmla="*/ 567645 h 630210"/>
                <a:gd name="connsiteX99" fmla="*/ 1128876 w 1721798"/>
                <a:gd name="connsiteY99" fmla="*/ 558134 h 630210"/>
                <a:gd name="connsiteX100" fmla="*/ 1126482 w 1721798"/>
                <a:gd name="connsiteY100" fmla="*/ 547767 h 630210"/>
                <a:gd name="connsiteX101" fmla="*/ 1124926 w 1721798"/>
                <a:gd name="connsiteY101" fmla="*/ 539061 h 630210"/>
                <a:gd name="connsiteX102" fmla="*/ 1123310 w 1721798"/>
                <a:gd name="connsiteY102" fmla="*/ 530305 h 630210"/>
                <a:gd name="connsiteX103" fmla="*/ 1124926 w 1721798"/>
                <a:gd name="connsiteY103" fmla="*/ 524769 h 630210"/>
                <a:gd name="connsiteX104" fmla="*/ 1136776 w 1721798"/>
                <a:gd name="connsiteY104" fmla="*/ 490650 h 630210"/>
                <a:gd name="connsiteX105" fmla="*/ 1151080 w 1721798"/>
                <a:gd name="connsiteY105" fmla="*/ 458090 h 630210"/>
                <a:gd name="connsiteX106" fmla="*/ 1165384 w 1721798"/>
                <a:gd name="connsiteY106" fmla="*/ 427946 h 630210"/>
                <a:gd name="connsiteX107" fmla="*/ 1180466 w 1721798"/>
                <a:gd name="connsiteY107" fmla="*/ 401727 h 630210"/>
                <a:gd name="connsiteX108" fmla="*/ 1193932 w 1721798"/>
                <a:gd name="connsiteY108" fmla="*/ 380289 h 630210"/>
                <a:gd name="connsiteX109" fmla="*/ 1205064 w 1721798"/>
                <a:gd name="connsiteY109" fmla="*/ 364437 h 630210"/>
                <a:gd name="connsiteX110" fmla="*/ 1212186 w 1721798"/>
                <a:gd name="connsiteY110" fmla="*/ 353316 h 630210"/>
                <a:gd name="connsiteX111" fmla="*/ 1215358 w 1721798"/>
                <a:gd name="connsiteY111" fmla="*/ 349340 h 630210"/>
                <a:gd name="connsiteX112" fmla="*/ 1099050 w 1721798"/>
                <a:gd name="connsiteY112" fmla="*/ 348704 h 630210"/>
                <a:gd name="connsiteX113" fmla="*/ 414349 w 1721798"/>
                <a:gd name="connsiteY113" fmla="*/ 601647 h 630210"/>
                <a:gd name="connsiteX114" fmla="*/ 372299 w 1721798"/>
                <a:gd name="connsiteY114" fmla="*/ 618324 h 630210"/>
                <a:gd name="connsiteX115" fmla="*/ 360360 w 1721798"/>
                <a:gd name="connsiteY115" fmla="*/ 623054 h 630210"/>
                <a:gd name="connsiteX116" fmla="*/ 349258 w 1721798"/>
                <a:gd name="connsiteY116" fmla="*/ 627036 h 630210"/>
                <a:gd name="connsiteX117" fmla="*/ 340513 w 1721798"/>
                <a:gd name="connsiteY117" fmla="*/ 629401 h 630210"/>
                <a:gd name="connsiteX118" fmla="*/ 331769 w 1721798"/>
                <a:gd name="connsiteY118" fmla="*/ 630210 h 630210"/>
                <a:gd name="connsiteX119" fmla="*/ 325457 w 1721798"/>
                <a:gd name="connsiteY119" fmla="*/ 630210 h 630210"/>
                <a:gd name="connsiteX120" fmla="*/ 311161 w 1721798"/>
                <a:gd name="connsiteY120" fmla="*/ 627036 h 630210"/>
                <a:gd name="connsiteX121" fmla="*/ 295269 w 1721798"/>
                <a:gd name="connsiteY121" fmla="*/ 618324 h 630210"/>
                <a:gd name="connsiteX122" fmla="*/ 280213 w 1721798"/>
                <a:gd name="connsiteY122" fmla="*/ 606376 h 630210"/>
                <a:gd name="connsiteX123" fmla="*/ 263559 w 1721798"/>
                <a:gd name="connsiteY123" fmla="*/ 592125 h 630210"/>
                <a:gd name="connsiteX124" fmla="*/ 247667 w 1721798"/>
                <a:gd name="connsiteY124" fmla="*/ 574639 h 630210"/>
                <a:gd name="connsiteX125" fmla="*/ 232535 w 1721798"/>
                <a:gd name="connsiteY125" fmla="*/ 556405 h 630210"/>
                <a:gd name="connsiteX126" fmla="*/ 216718 w 1721798"/>
                <a:gd name="connsiteY126" fmla="*/ 536554 h 630210"/>
                <a:gd name="connsiteX127" fmla="*/ 202422 w 1721798"/>
                <a:gd name="connsiteY127" fmla="*/ 515147 h 630210"/>
                <a:gd name="connsiteX128" fmla="*/ 188126 w 1721798"/>
                <a:gd name="connsiteY128" fmla="*/ 495295 h 630210"/>
                <a:gd name="connsiteX129" fmla="*/ 175428 w 1721798"/>
                <a:gd name="connsiteY129" fmla="*/ 475444 h 630210"/>
                <a:gd name="connsiteX130" fmla="*/ 163489 w 1721798"/>
                <a:gd name="connsiteY130" fmla="*/ 455593 h 630210"/>
                <a:gd name="connsiteX131" fmla="*/ 153984 w 1721798"/>
                <a:gd name="connsiteY131" fmla="*/ 438915 h 630210"/>
                <a:gd name="connsiteX132" fmla="*/ 145239 w 1721798"/>
                <a:gd name="connsiteY132" fmla="*/ 423855 h 630210"/>
                <a:gd name="connsiteX133" fmla="*/ 138928 w 1721798"/>
                <a:gd name="connsiteY133" fmla="*/ 411907 h 630210"/>
                <a:gd name="connsiteX134" fmla="*/ 134137 w 1721798"/>
                <a:gd name="connsiteY134" fmla="*/ 403195 h 630210"/>
                <a:gd name="connsiteX135" fmla="*/ 132540 w 1721798"/>
                <a:gd name="connsiteY135" fmla="*/ 398466 h 630210"/>
                <a:gd name="connsiteX136" fmla="*/ 133377 w 1721798"/>
                <a:gd name="connsiteY136" fmla="*/ 392056 h 630210"/>
                <a:gd name="connsiteX137" fmla="*/ 137331 w 1721798"/>
                <a:gd name="connsiteY137" fmla="*/ 380979 h 630210"/>
                <a:gd name="connsiteX138" fmla="*/ 143642 w 1721798"/>
                <a:gd name="connsiteY138" fmla="*/ 369093 h 630210"/>
                <a:gd name="connsiteX139" fmla="*/ 151627 w 1721798"/>
                <a:gd name="connsiteY139" fmla="*/ 355589 h 630210"/>
                <a:gd name="connsiteX140" fmla="*/ 161892 w 1721798"/>
                <a:gd name="connsiteY140" fmla="*/ 342085 h 630210"/>
                <a:gd name="connsiteX141" fmla="*/ 170637 w 1721798"/>
                <a:gd name="connsiteY141" fmla="*/ 328581 h 630210"/>
                <a:gd name="connsiteX142" fmla="*/ 180218 w 1721798"/>
                <a:gd name="connsiteY142" fmla="*/ 319060 h 630210"/>
                <a:gd name="connsiteX143" fmla="*/ 187290 w 1721798"/>
                <a:gd name="connsiteY143" fmla="*/ 311904 h 630210"/>
                <a:gd name="connsiteX144" fmla="*/ 207973 w 1721798"/>
                <a:gd name="connsiteY144" fmla="*/ 296844 h 630210"/>
                <a:gd name="connsiteX145" fmla="*/ 228580 w 1721798"/>
                <a:gd name="connsiteY145" fmla="*/ 282531 h 630210"/>
                <a:gd name="connsiteX146" fmla="*/ 250024 w 1721798"/>
                <a:gd name="connsiteY146" fmla="*/ 268280 h 630210"/>
                <a:gd name="connsiteX147" fmla="*/ 269871 w 1721798"/>
                <a:gd name="connsiteY147" fmla="*/ 255585 h 630210"/>
                <a:gd name="connsiteX148" fmla="*/ 287360 w 1721798"/>
                <a:gd name="connsiteY148" fmla="*/ 246064 h 630210"/>
                <a:gd name="connsiteX149" fmla="*/ 300820 w 1721798"/>
                <a:gd name="connsiteY149" fmla="*/ 237290 h 630210"/>
                <a:gd name="connsiteX150" fmla="*/ 310325 w 1721798"/>
                <a:gd name="connsiteY150" fmla="*/ 231751 h 630210"/>
                <a:gd name="connsiteX151" fmla="*/ 313519 w 1721798"/>
                <a:gd name="connsiteY151" fmla="*/ 230133 h 630210"/>
                <a:gd name="connsiteX152" fmla="*/ 311161 w 1721798"/>
                <a:gd name="connsiteY152" fmla="*/ 229387 h 630210"/>
                <a:gd name="connsiteX153" fmla="*/ 304774 w 1721798"/>
                <a:gd name="connsiteY153" fmla="*/ 227769 h 630210"/>
                <a:gd name="connsiteX154" fmla="*/ 293672 w 1721798"/>
                <a:gd name="connsiteY154" fmla="*/ 224595 h 630210"/>
                <a:gd name="connsiteX155" fmla="*/ 277779 w 1721798"/>
                <a:gd name="connsiteY155" fmla="*/ 221421 h 630210"/>
                <a:gd name="connsiteX156" fmla="*/ 259529 w 1721798"/>
                <a:gd name="connsiteY156" fmla="*/ 218247 h 630210"/>
                <a:gd name="connsiteX157" fmla="*/ 238162 w 1721798"/>
                <a:gd name="connsiteY157" fmla="*/ 215883 h 630210"/>
                <a:gd name="connsiteX158" fmla="*/ 212688 w 1721798"/>
                <a:gd name="connsiteY158" fmla="*/ 214265 h 630210"/>
                <a:gd name="connsiteX159" fmla="*/ 185769 w 1721798"/>
                <a:gd name="connsiteY159" fmla="*/ 215883 h 630210"/>
                <a:gd name="connsiteX160" fmla="*/ 167519 w 1721798"/>
                <a:gd name="connsiteY160" fmla="*/ 217438 h 630210"/>
                <a:gd name="connsiteX161" fmla="*/ 145239 w 1721798"/>
                <a:gd name="connsiteY161" fmla="*/ 222230 h 630210"/>
                <a:gd name="connsiteX162" fmla="*/ 121438 w 1721798"/>
                <a:gd name="connsiteY162" fmla="*/ 226213 h 630210"/>
                <a:gd name="connsiteX163" fmla="*/ 97637 w 1721798"/>
                <a:gd name="connsiteY163" fmla="*/ 231751 h 630210"/>
                <a:gd name="connsiteX164" fmla="*/ 74597 w 1721798"/>
                <a:gd name="connsiteY164" fmla="*/ 237290 h 630210"/>
                <a:gd name="connsiteX165" fmla="*/ 57944 w 1721798"/>
                <a:gd name="connsiteY165" fmla="*/ 242082 h 630210"/>
                <a:gd name="connsiteX166" fmla="*/ 44484 w 1721798"/>
                <a:gd name="connsiteY166" fmla="*/ 246064 h 630210"/>
                <a:gd name="connsiteX167" fmla="*/ 40454 w 1721798"/>
                <a:gd name="connsiteY167" fmla="*/ 246811 h 630210"/>
                <a:gd name="connsiteX168" fmla="*/ 61898 w 1721798"/>
                <a:gd name="connsiteY168" fmla="*/ 194413 h 630210"/>
                <a:gd name="connsiteX169" fmla="*/ 110336 w 1721798"/>
                <a:gd name="connsiteY169" fmla="*/ 139651 h 630210"/>
                <a:gd name="connsiteX170" fmla="*/ 108739 w 1721798"/>
                <a:gd name="connsiteY170" fmla="*/ 138904 h 630210"/>
                <a:gd name="connsiteX171" fmla="*/ 102428 w 1721798"/>
                <a:gd name="connsiteY171" fmla="*/ 137286 h 630210"/>
                <a:gd name="connsiteX172" fmla="*/ 94444 w 1721798"/>
                <a:gd name="connsiteY172" fmla="*/ 134113 h 630210"/>
                <a:gd name="connsiteX173" fmla="*/ 84102 w 1721798"/>
                <a:gd name="connsiteY173" fmla="*/ 130939 h 630210"/>
                <a:gd name="connsiteX174" fmla="*/ 73000 w 1721798"/>
                <a:gd name="connsiteY174" fmla="*/ 126956 h 630210"/>
                <a:gd name="connsiteX175" fmla="*/ 63495 w 1721798"/>
                <a:gd name="connsiteY175" fmla="*/ 122227 h 630210"/>
                <a:gd name="connsiteX176" fmla="*/ 53990 w 1721798"/>
                <a:gd name="connsiteY176" fmla="*/ 117435 h 630210"/>
                <a:gd name="connsiteX177" fmla="*/ 47602 w 1721798"/>
                <a:gd name="connsiteY177" fmla="*/ 114261 h 630210"/>
                <a:gd name="connsiteX178" fmla="*/ 42051 w 1721798"/>
                <a:gd name="connsiteY178" fmla="*/ 109532 h 630210"/>
                <a:gd name="connsiteX179" fmla="*/ 34903 w 1721798"/>
                <a:gd name="connsiteY179" fmla="*/ 103184 h 630210"/>
                <a:gd name="connsiteX180" fmla="*/ 27755 w 1721798"/>
                <a:gd name="connsiteY180" fmla="*/ 96028 h 630210"/>
                <a:gd name="connsiteX181" fmla="*/ 19847 w 1721798"/>
                <a:gd name="connsiteY181" fmla="*/ 88871 h 630210"/>
                <a:gd name="connsiteX182" fmla="*/ 12699 w 1721798"/>
                <a:gd name="connsiteY182" fmla="*/ 80906 h 630210"/>
                <a:gd name="connsiteX183" fmla="*/ 6388 w 1721798"/>
                <a:gd name="connsiteY183" fmla="*/ 74558 h 630210"/>
                <a:gd name="connsiteX184" fmla="*/ 2358 w 1721798"/>
                <a:gd name="connsiteY184" fmla="*/ 69020 h 630210"/>
                <a:gd name="connsiteX185" fmla="*/ 0 w 1721798"/>
                <a:gd name="connsiteY185" fmla="*/ 65037 h 630210"/>
                <a:gd name="connsiteX186" fmla="*/ 761 w 1721798"/>
                <a:gd name="connsiteY186" fmla="*/ 63481 h 630210"/>
                <a:gd name="connsiteX187" fmla="*/ 158775 w 1721798"/>
                <a:gd name="connsiteY187" fmla="*/ 14258 h 630210"/>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42051 w 1721798"/>
                <a:gd name="connsiteY178" fmla="*/ 113711 h 634389"/>
                <a:gd name="connsiteX179" fmla="*/ 34903 w 1721798"/>
                <a:gd name="connsiteY179" fmla="*/ 107363 h 634389"/>
                <a:gd name="connsiteX180" fmla="*/ 27755 w 1721798"/>
                <a:gd name="connsiteY180" fmla="*/ 100207 h 634389"/>
                <a:gd name="connsiteX181" fmla="*/ 19847 w 1721798"/>
                <a:gd name="connsiteY181" fmla="*/ 93050 h 634389"/>
                <a:gd name="connsiteX182" fmla="*/ 12699 w 1721798"/>
                <a:gd name="connsiteY182" fmla="*/ 85085 h 634389"/>
                <a:gd name="connsiteX183" fmla="*/ 6388 w 1721798"/>
                <a:gd name="connsiteY183" fmla="*/ 78737 h 634389"/>
                <a:gd name="connsiteX184" fmla="*/ 2358 w 1721798"/>
                <a:gd name="connsiteY184" fmla="*/ 73199 h 634389"/>
                <a:gd name="connsiteX185" fmla="*/ 0 w 1721798"/>
                <a:gd name="connsiteY185" fmla="*/ 69216 h 634389"/>
                <a:gd name="connsiteX186" fmla="*/ 761 w 1721798"/>
                <a:gd name="connsiteY186" fmla="*/ 67660 h 634389"/>
                <a:gd name="connsiteX187" fmla="*/ 158775 w 1721798"/>
                <a:gd name="connsiteY187"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42051 w 1721798"/>
                <a:gd name="connsiteY178" fmla="*/ 113711 h 634389"/>
                <a:gd name="connsiteX179" fmla="*/ 34903 w 1721798"/>
                <a:gd name="connsiteY179" fmla="*/ 107363 h 634389"/>
                <a:gd name="connsiteX180" fmla="*/ 27755 w 1721798"/>
                <a:gd name="connsiteY180" fmla="*/ 100207 h 634389"/>
                <a:gd name="connsiteX181" fmla="*/ 19847 w 1721798"/>
                <a:gd name="connsiteY181" fmla="*/ 93050 h 634389"/>
                <a:gd name="connsiteX182" fmla="*/ 12699 w 1721798"/>
                <a:gd name="connsiteY182" fmla="*/ 85085 h 634389"/>
                <a:gd name="connsiteX183" fmla="*/ 6388 w 1721798"/>
                <a:gd name="connsiteY183" fmla="*/ 78737 h 634389"/>
                <a:gd name="connsiteX184" fmla="*/ 2358 w 1721798"/>
                <a:gd name="connsiteY184" fmla="*/ 73199 h 634389"/>
                <a:gd name="connsiteX185" fmla="*/ 0 w 1721798"/>
                <a:gd name="connsiteY185" fmla="*/ 69216 h 634389"/>
                <a:gd name="connsiteX186" fmla="*/ 761 w 1721798"/>
                <a:gd name="connsiteY186" fmla="*/ 67660 h 634389"/>
                <a:gd name="connsiteX187" fmla="*/ 158775 w 1721798"/>
                <a:gd name="connsiteY187"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42051 w 1721798"/>
                <a:gd name="connsiteY178" fmla="*/ 113711 h 634389"/>
                <a:gd name="connsiteX179" fmla="*/ 34903 w 1721798"/>
                <a:gd name="connsiteY179" fmla="*/ 107363 h 634389"/>
                <a:gd name="connsiteX180" fmla="*/ 27755 w 1721798"/>
                <a:gd name="connsiteY180" fmla="*/ 100207 h 634389"/>
                <a:gd name="connsiteX181" fmla="*/ 19847 w 1721798"/>
                <a:gd name="connsiteY181" fmla="*/ 93050 h 634389"/>
                <a:gd name="connsiteX182" fmla="*/ 12699 w 1721798"/>
                <a:gd name="connsiteY182" fmla="*/ 85085 h 634389"/>
                <a:gd name="connsiteX183" fmla="*/ 6388 w 1721798"/>
                <a:gd name="connsiteY183" fmla="*/ 78737 h 634389"/>
                <a:gd name="connsiteX184" fmla="*/ 2358 w 1721798"/>
                <a:gd name="connsiteY184" fmla="*/ 73199 h 634389"/>
                <a:gd name="connsiteX185" fmla="*/ 0 w 1721798"/>
                <a:gd name="connsiteY185" fmla="*/ 69216 h 634389"/>
                <a:gd name="connsiteX186" fmla="*/ 761 w 1721798"/>
                <a:gd name="connsiteY186" fmla="*/ 67660 h 634389"/>
                <a:gd name="connsiteX187" fmla="*/ 158775 w 1721798"/>
                <a:gd name="connsiteY187"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42051 w 1721798"/>
                <a:gd name="connsiteY178" fmla="*/ 113711 h 634389"/>
                <a:gd name="connsiteX179" fmla="*/ 34903 w 1721798"/>
                <a:gd name="connsiteY179" fmla="*/ 107363 h 634389"/>
                <a:gd name="connsiteX180" fmla="*/ 27755 w 1721798"/>
                <a:gd name="connsiteY180" fmla="*/ 100207 h 634389"/>
                <a:gd name="connsiteX181" fmla="*/ 19847 w 1721798"/>
                <a:gd name="connsiteY181" fmla="*/ 93050 h 634389"/>
                <a:gd name="connsiteX182" fmla="*/ 12699 w 1721798"/>
                <a:gd name="connsiteY182" fmla="*/ 85085 h 634389"/>
                <a:gd name="connsiteX183" fmla="*/ 2358 w 1721798"/>
                <a:gd name="connsiteY183" fmla="*/ 73199 h 634389"/>
                <a:gd name="connsiteX184" fmla="*/ 0 w 1721798"/>
                <a:gd name="connsiteY184" fmla="*/ 69216 h 634389"/>
                <a:gd name="connsiteX185" fmla="*/ 761 w 1721798"/>
                <a:gd name="connsiteY185" fmla="*/ 67660 h 634389"/>
                <a:gd name="connsiteX186" fmla="*/ 158775 w 1721798"/>
                <a:gd name="connsiteY186"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42051 w 1721798"/>
                <a:gd name="connsiteY178" fmla="*/ 113711 h 634389"/>
                <a:gd name="connsiteX179" fmla="*/ 34903 w 1721798"/>
                <a:gd name="connsiteY179" fmla="*/ 107363 h 634389"/>
                <a:gd name="connsiteX180" fmla="*/ 27755 w 1721798"/>
                <a:gd name="connsiteY180" fmla="*/ 100207 h 634389"/>
                <a:gd name="connsiteX181" fmla="*/ 19847 w 1721798"/>
                <a:gd name="connsiteY181" fmla="*/ 93050 h 634389"/>
                <a:gd name="connsiteX182" fmla="*/ 12699 w 1721798"/>
                <a:gd name="connsiteY182" fmla="*/ 85085 h 634389"/>
                <a:gd name="connsiteX183" fmla="*/ 5511 w 1721798"/>
                <a:gd name="connsiteY183" fmla="*/ 81079 h 634389"/>
                <a:gd name="connsiteX184" fmla="*/ 2358 w 1721798"/>
                <a:gd name="connsiteY184" fmla="*/ 73199 h 634389"/>
                <a:gd name="connsiteX185" fmla="*/ 0 w 1721798"/>
                <a:gd name="connsiteY185" fmla="*/ 69216 h 634389"/>
                <a:gd name="connsiteX186" fmla="*/ 761 w 1721798"/>
                <a:gd name="connsiteY186" fmla="*/ 67660 h 634389"/>
                <a:gd name="connsiteX187" fmla="*/ 158775 w 1721798"/>
                <a:gd name="connsiteY187"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42051 w 1721798"/>
                <a:gd name="connsiteY178" fmla="*/ 113711 h 634389"/>
                <a:gd name="connsiteX179" fmla="*/ 34903 w 1721798"/>
                <a:gd name="connsiteY179" fmla="*/ 107363 h 634389"/>
                <a:gd name="connsiteX180" fmla="*/ 27755 w 1721798"/>
                <a:gd name="connsiteY180" fmla="*/ 100207 h 634389"/>
                <a:gd name="connsiteX181" fmla="*/ 19847 w 1721798"/>
                <a:gd name="connsiteY181" fmla="*/ 93050 h 634389"/>
                <a:gd name="connsiteX182" fmla="*/ 5511 w 1721798"/>
                <a:gd name="connsiteY182" fmla="*/ 81079 h 634389"/>
                <a:gd name="connsiteX183" fmla="*/ 2358 w 1721798"/>
                <a:gd name="connsiteY183" fmla="*/ 73199 h 634389"/>
                <a:gd name="connsiteX184" fmla="*/ 0 w 1721798"/>
                <a:gd name="connsiteY184" fmla="*/ 69216 h 634389"/>
                <a:gd name="connsiteX185" fmla="*/ 761 w 1721798"/>
                <a:gd name="connsiteY185" fmla="*/ 67660 h 634389"/>
                <a:gd name="connsiteX186" fmla="*/ 158775 w 1721798"/>
                <a:gd name="connsiteY186"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42051 w 1721798"/>
                <a:gd name="connsiteY178" fmla="*/ 113711 h 634389"/>
                <a:gd name="connsiteX179" fmla="*/ 34903 w 1721798"/>
                <a:gd name="connsiteY179" fmla="*/ 107363 h 634389"/>
                <a:gd name="connsiteX180" fmla="*/ 27755 w 1721798"/>
                <a:gd name="connsiteY180" fmla="*/ 100207 h 634389"/>
                <a:gd name="connsiteX181" fmla="*/ 5511 w 1721798"/>
                <a:gd name="connsiteY181" fmla="*/ 81079 h 634389"/>
                <a:gd name="connsiteX182" fmla="*/ 2358 w 1721798"/>
                <a:gd name="connsiteY182" fmla="*/ 73199 h 634389"/>
                <a:gd name="connsiteX183" fmla="*/ 0 w 1721798"/>
                <a:gd name="connsiteY183" fmla="*/ 69216 h 634389"/>
                <a:gd name="connsiteX184" fmla="*/ 761 w 1721798"/>
                <a:gd name="connsiteY184" fmla="*/ 67660 h 634389"/>
                <a:gd name="connsiteX185" fmla="*/ 158775 w 1721798"/>
                <a:gd name="connsiteY185"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42051 w 1721798"/>
                <a:gd name="connsiteY178" fmla="*/ 113711 h 634389"/>
                <a:gd name="connsiteX179" fmla="*/ 34903 w 1721798"/>
                <a:gd name="connsiteY179" fmla="*/ 107363 h 634389"/>
                <a:gd name="connsiteX180" fmla="*/ 5511 w 1721798"/>
                <a:gd name="connsiteY180" fmla="*/ 81079 h 634389"/>
                <a:gd name="connsiteX181" fmla="*/ 2358 w 1721798"/>
                <a:gd name="connsiteY181" fmla="*/ 73199 h 634389"/>
                <a:gd name="connsiteX182" fmla="*/ 0 w 1721798"/>
                <a:gd name="connsiteY182" fmla="*/ 69216 h 634389"/>
                <a:gd name="connsiteX183" fmla="*/ 761 w 1721798"/>
                <a:gd name="connsiteY183" fmla="*/ 67660 h 634389"/>
                <a:gd name="connsiteX184" fmla="*/ 158775 w 1721798"/>
                <a:gd name="connsiteY184"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42051 w 1721798"/>
                <a:gd name="connsiteY178" fmla="*/ 113711 h 634389"/>
                <a:gd name="connsiteX179" fmla="*/ 5511 w 1721798"/>
                <a:gd name="connsiteY179" fmla="*/ 81079 h 634389"/>
                <a:gd name="connsiteX180" fmla="*/ 2358 w 1721798"/>
                <a:gd name="connsiteY180" fmla="*/ 73199 h 634389"/>
                <a:gd name="connsiteX181" fmla="*/ 0 w 1721798"/>
                <a:gd name="connsiteY181" fmla="*/ 69216 h 634389"/>
                <a:gd name="connsiteX182" fmla="*/ 761 w 1721798"/>
                <a:gd name="connsiteY182" fmla="*/ 67660 h 634389"/>
                <a:gd name="connsiteX183" fmla="*/ 158775 w 1721798"/>
                <a:gd name="connsiteY183"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47602 w 1721798"/>
                <a:gd name="connsiteY177" fmla="*/ 118440 h 634389"/>
                <a:gd name="connsiteX178" fmla="*/ 5511 w 1721798"/>
                <a:gd name="connsiteY178" fmla="*/ 81079 h 634389"/>
                <a:gd name="connsiteX179" fmla="*/ 2358 w 1721798"/>
                <a:gd name="connsiteY179" fmla="*/ 73199 h 634389"/>
                <a:gd name="connsiteX180" fmla="*/ 0 w 1721798"/>
                <a:gd name="connsiteY180" fmla="*/ 69216 h 634389"/>
                <a:gd name="connsiteX181" fmla="*/ 761 w 1721798"/>
                <a:gd name="connsiteY181" fmla="*/ 67660 h 634389"/>
                <a:gd name="connsiteX182" fmla="*/ 158775 w 1721798"/>
                <a:gd name="connsiteY182"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63495 w 1721798"/>
                <a:gd name="connsiteY175" fmla="*/ 126406 h 634389"/>
                <a:gd name="connsiteX176" fmla="*/ 53990 w 1721798"/>
                <a:gd name="connsiteY176" fmla="*/ 121614 h 634389"/>
                <a:gd name="connsiteX177" fmla="*/ 5511 w 1721798"/>
                <a:gd name="connsiteY177" fmla="*/ 81079 h 634389"/>
                <a:gd name="connsiteX178" fmla="*/ 2358 w 1721798"/>
                <a:gd name="connsiteY178" fmla="*/ 73199 h 634389"/>
                <a:gd name="connsiteX179" fmla="*/ 0 w 1721798"/>
                <a:gd name="connsiteY179" fmla="*/ 69216 h 634389"/>
                <a:gd name="connsiteX180" fmla="*/ 761 w 1721798"/>
                <a:gd name="connsiteY180" fmla="*/ 67660 h 634389"/>
                <a:gd name="connsiteX181" fmla="*/ 158775 w 1721798"/>
                <a:gd name="connsiteY181"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73000 w 1721798"/>
                <a:gd name="connsiteY174" fmla="*/ 131135 h 634389"/>
                <a:gd name="connsiteX175" fmla="*/ 53990 w 1721798"/>
                <a:gd name="connsiteY175" fmla="*/ 121614 h 634389"/>
                <a:gd name="connsiteX176" fmla="*/ 5511 w 1721798"/>
                <a:gd name="connsiteY176" fmla="*/ 81079 h 634389"/>
                <a:gd name="connsiteX177" fmla="*/ 2358 w 1721798"/>
                <a:gd name="connsiteY177" fmla="*/ 73199 h 634389"/>
                <a:gd name="connsiteX178" fmla="*/ 0 w 1721798"/>
                <a:gd name="connsiteY178" fmla="*/ 69216 h 634389"/>
                <a:gd name="connsiteX179" fmla="*/ 761 w 1721798"/>
                <a:gd name="connsiteY179" fmla="*/ 67660 h 634389"/>
                <a:gd name="connsiteX180" fmla="*/ 158775 w 1721798"/>
                <a:gd name="connsiteY180"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84102 w 1721798"/>
                <a:gd name="connsiteY173" fmla="*/ 135118 h 634389"/>
                <a:gd name="connsiteX174" fmla="*/ 53990 w 1721798"/>
                <a:gd name="connsiteY174" fmla="*/ 121614 h 634389"/>
                <a:gd name="connsiteX175" fmla="*/ 5511 w 1721798"/>
                <a:gd name="connsiteY175" fmla="*/ 81079 h 634389"/>
                <a:gd name="connsiteX176" fmla="*/ 2358 w 1721798"/>
                <a:gd name="connsiteY176" fmla="*/ 73199 h 634389"/>
                <a:gd name="connsiteX177" fmla="*/ 0 w 1721798"/>
                <a:gd name="connsiteY177" fmla="*/ 69216 h 634389"/>
                <a:gd name="connsiteX178" fmla="*/ 761 w 1721798"/>
                <a:gd name="connsiteY178" fmla="*/ 67660 h 634389"/>
                <a:gd name="connsiteX179" fmla="*/ 158775 w 1721798"/>
                <a:gd name="connsiteY179"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94444 w 1721798"/>
                <a:gd name="connsiteY172" fmla="*/ 138292 h 634389"/>
                <a:gd name="connsiteX173" fmla="*/ 53990 w 1721798"/>
                <a:gd name="connsiteY173" fmla="*/ 121614 h 634389"/>
                <a:gd name="connsiteX174" fmla="*/ 5511 w 1721798"/>
                <a:gd name="connsiteY174" fmla="*/ 81079 h 634389"/>
                <a:gd name="connsiteX175" fmla="*/ 2358 w 1721798"/>
                <a:gd name="connsiteY175" fmla="*/ 73199 h 634389"/>
                <a:gd name="connsiteX176" fmla="*/ 0 w 1721798"/>
                <a:gd name="connsiteY176" fmla="*/ 69216 h 634389"/>
                <a:gd name="connsiteX177" fmla="*/ 761 w 1721798"/>
                <a:gd name="connsiteY177" fmla="*/ 67660 h 634389"/>
                <a:gd name="connsiteX178" fmla="*/ 158775 w 1721798"/>
                <a:gd name="connsiteY178"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102428 w 1721798"/>
                <a:gd name="connsiteY171" fmla="*/ 141465 h 634389"/>
                <a:gd name="connsiteX172" fmla="*/ 53990 w 1721798"/>
                <a:gd name="connsiteY172" fmla="*/ 121614 h 634389"/>
                <a:gd name="connsiteX173" fmla="*/ 5511 w 1721798"/>
                <a:gd name="connsiteY173" fmla="*/ 81079 h 634389"/>
                <a:gd name="connsiteX174" fmla="*/ 2358 w 1721798"/>
                <a:gd name="connsiteY174" fmla="*/ 73199 h 634389"/>
                <a:gd name="connsiteX175" fmla="*/ 0 w 1721798"/>
                <a:gd name="connsiteY175" fmla="*/ 69216 h 634389"/>
                <a:gd name="connsiteX176" fmla="*/ 761 w 1721798"/>
                <a:gd name="connsiteY176" fmla="*/ 67660 h 634389"/>
                <a:gd name="connsiteX177" fmla="*/ 158775 w 1721798"/>
                <a:gd name="connsiteY177"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108739 w 1721798"/>
                <a:gd name="connsiteY170" fmla="*/ 143083 h 634389"/>
                <a:gd name="connsiteX171" fmla="*/ 53990 w 1721798"/>
                <a:gd name="connsiteY171" fmla="*/ 121614 h 634389"/>
                <a:gd name="connsiteX172" fmla="*/ 5511 w 1721798"/>
                <a:gd name="connsiteY172" fmla="*/ 81079 h 634389"/>
                <a:gd name="connsiteX173" fmla="*/ 2358 w 1721798"/>
                <a:gd name="connsiteY173" fmla="*/ 73199 h 634389"/>
                <a:gd name="connsiteX174" fmla="*/ 0 w 1721798"/>
                <a:gd name="connsiteY174" fmla="*/ 69216 h 634389"/>
                <a:gd name="connsiteX175" fmla="*/ 761 w 1721798"/>
                <a:gd name="connsiteY175" fmla="*/ 67660 h 634389"/>
                <a:gd name="connsiteX176" fmla="*/ 158775 w 1721798"/>
                <a:gd name="connsiteY176"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53990 w 1721798"/>
                <a:gd name="connsiteY170" fmla="*/ 121614 h 634389"/>
                <a:gd name="connsiteX171" fmla="*/ 5511 w 1721798"/>
                <a:gd name="connsiteY171" fmla="*/ 81079 h 634389"/>
                <a:gd name="connsiteX172" fmla="*/ 2358 w 1721798"/>
                <a:gd name="connsiteY172" fmla="*/ 73199 h 634389"/>
                <a:gd name="connsiteX173" fmla="*/ 0 w 1721798"/>
                <a:gd name="connsiteY173" fmla="*/ 69216 h 634389"/>
                <a:gd name="connsiteX174" fmla="*/ 761 w 1721798"/>
                <a:gd name="connsiteY174" fmla="*/ 67660 h 634389"/>
                <a:gd name="connsiteX175" fmla="*/ 158775 w 1721798"/>
                <a:gd name="connsiteY175" fmla="*/ 18437 h 634389"/>
                <a:gd name="connsiteX0" fmla="*/ 159115 w 1722138"/>
                <a:gd name="connsiteY0" fmla="*/ 18437 h 634389"/>
                <a:gd name="connsiteX1" fmla="*/ 430582 w 1722138"/>
                <a:gd name="connsiteY1" fmla="*/ 53348 h 634389"/>
                <a:gd name="connsiteX2" fmla="*/ 454383 w 1722138"/>
                <a:gd name="connsiteY2" fmla="*/ 160508 h 634389"/>
                <a:gd name="connsiteX3" fmla="*/ 416286 w 1722138"/>
                <a:gd name="connsiteY3" fmla="*/ 341472 h 634389"/>
                <a:gd name="connsiteX4" fmla="*/ 1162391 w 1722138"/>
                <a:gd name="connsiteY4" fmla="*/ 93052 h 634389"/>
                <a:gd name="connsiteX5" fmla="*/ 1272075 w 1722138"/>
                <a:gd name="connsiteY5" fmla="*/ 100340 h 634389"/>
                <a:gd name="connsiteX6" fmla="*/ 1285601 w 1722138"/>
                <a:gd name="connsiteY6" fmla="*/ 103511 h 634389"/>
                <a:gd name="connsiteX7" fmla="*/ 1301461 w 1722138"/>
                <a:gd name="connsiteY7" fmla="*/ 105876 h 634389"/>
                <a:gd name="connsiteX8" fmla="*/ 1349879 w 1722138"/>
                <a:gd name="connsiteY8" fmla="*/ 115387 h 634389"/>
                <a:gd name="connsiteX9" fmla="*/ 1365739 w 1722138"/>
                <a:gd name="connsiteY9" fmla="*/ 118608 h 634389"/>
                <a:gd name="connsiteX10" fmla="*/ 1407812 w 1722138"/>
                <a:gd name="connsiteY10" fmla="*/ 128924 h 634389"/>
                <a:gd name="connsiteX11" fmla="*/ 1418106 w 1722138"/>
                <a:gd name="connsiteY11" fmla="*/ 131289 h 634389"/>
                <a:gd name="connsiteX12" fmla="*/ 1436360 w 1722138"/>
                <a:gd name="connsiteY12" fmla="*/ 138435 h 634389"/>
                <a:gd name="connsiteX13" fmla="*/ 1465746 w 1722138"/>
                <a:gd name="connsiteY13" fmla="*/ 153532 h 634389"/>
                <a:gd name="connsiteX14" fmla="*/ 1476878 w 1722138"/>
                <a:gd name="connsiteY14" fmla="*/ 160628 h 634389"/>
                <a:gd name="connsiteX15" fmla="*/ 1486394 w 1722138"/>
                <a:gd name="connsiteY15" fmla="*/ 169384 h 634389"/>
                <a:gd name="connsiteX16" fmla="*/ 1500698 w 1722138"/>
                <a:gd name="connsiteY16" fmla="*/ 184482 h 634389"/>
                <a:gd name="connsiteX17" fmla="*/ 1507042 w 1722138"/>
                <a:gd name="connsiteY17" fmla="*/ 190822 h 634389"/>
                <a:gd name="connsiteX18" fmla="*/ 1517336 w 1722138"/>
                <a:gd name="connsiteY18" fmla="*/ 205920 h 634389"/>
                <a:gd name="connsiteX19" fmla="*/ 1523680 w 1722138"/>
                <a:gd name="connsiteY19" fmla="*/ 220966 h 634389"/>
                <a:gd name="connsiteX20" fmla="*/ 1524518 w 1722138"/>
                <a:gd name="connsiteY20" fmla="*/ 239234 h 634389"/>
                <a:gd name="connsiteX21" fmla="*/ 1517336 w 1722138"/>
                <a:gd name="connsiteY21" fmla="*/ 259867 h 634389"/>
                <a:gd name="connsiteX22" fmla="*/ 1510992 w 1722138"/>
                <a:gd name="connsiteY22" fmla="*/ 270183 h 634389"/>
                <a:gd name="connsiteX23" fmla="*/ 1503870 w 1722138"/>
                <a:gd name="connsiteY23" fmla="*/ 281305 h 634389"/>
                <a:gd name="connsiteX24" fmla="*/ 1497526 w 1722138"/>
                <a:gd name="connsiteY24" fmla="*/ 292426 h 634389"/>
                <a:gd name="connsiteX25" fmla="*/ 1489566 w 1722138"/>
                <a:gd name="connsiteY25" fmla="*/ 303548 h 634389"/>
                <a:gd name="connsiteX26" fmla="*/ 1483222 w 1722138"/>
                <a:gd name="connsiteY26" fmla="*/ 312254 h 634389"/>
                <a:gd name="connsiteX27" fmla="*/ 1479272 w 1722138"/>
                <a:gd name="connsiteY27" fmla="*/ 320205 h 634389"/>
                <a:gd name="connsiteX28" fmla="*/ 1475262 w 1722138"/>
                <a:gd name="connsiteY28" fmla="*/ 324180 h 634389"/>
                <a:gd name="connsiteX29" fmla="*/ 1474484 w 1722138"/>
                <a:gd name="connsiteY29" fmla="*/ 326546 h 634389"/>
                <a:gd name="connsiteX30" fmla="*/ 1476100 w 1722138"/>
                <a:gd name="connsiteY30" fmla="*/ 326546 h 634389"/>
                <a:gd name="connsiteX31" fmla="*/ 1481606 w 1722138"/>
                <a:gd name="connsiteY31" fmla="*/ 324180 h 634389"/>
                <a:gd name="connsiteX32" fmla="*/ 1489566 w 1722138"/>
                <a:gd name="connsiteY32" fmla="*/ 323375 h 634389"/>
                <a:gd name="connsiteX33" fmla="*/ 1499860 w 1722138"/>
                <a:gd name="connsiteY33" fmla="*/ 321765 h 634389"/>
                <a:gd name="connsiteX34" fmla="*/ 1511770 w 1722138"/>
                <a:gd name="connsiteY34" fmla="*/ 321010 h 634389"/>
                <a:gd name="connsiteX35" fmla="*/ 1524518 w 1722138"/>
                <a:gd name="connsiteY35" fmla="*/ 319400 h 634389"/>
                <a:gd name="connsiteX36" fmla="*/ 1537205 w 1722138"/>
                <a:gd name="connsiteY36" fmla="*/ 319400 h 634389"/>
                <a:gd name="connsiteX37" fmla="*/ 1551509 w 1722138"/>
                <a:gd name="connsiteY37" fmla="*/ 319400 h 634389"/>
                <a:gd name="connsiteX38" fmla="*/ 1561025 w 1722138"/>
                <a:gd name="connsiteY38" fmla="*/ 320205 h 634389"/>
                <a:gd name="connsiteX39" fmla="*/ 1572935 w 1722138"/>
                <a:gd name="connsiteY39" fmla="*/ 321765 h 634389"/>
                <a:gd name="connsiteX40" fmla="*/ 1585623 w 1722138"/>
                <a:gd name="connsiteY40" fmla="*/ 323375 h 634389"/>
                <a:gd name="connsiteX41" fmla="*/ 1599927 w 1722138"/>
                <a:gd name="connsiteY41" fmla="*/ 327351 h 634389"/>
                <a:gd name="connsiteX42" fmla="*/ 1613393 w 1722138"/>
                <a:gd name="connsiteY42" fmla="*/ 330521 h 634389"/>
                <a:gd name="connsiteX43" fmla="*/ 1627697 w 1722138"/>
                <a:gd name="connsiteY43" fmla="*/ 334497 h 634389"/>
                <a:gd name="connsiteX44" fmla="*/ 1641941 w 1722138"/>
                <a:gd name="connsiteY44" fmla="*/ 339227 h 634389"/>
                <a:gd name="connsiteX45" fmla="*/ 1656245 w 1722138"/>
                <a:gd name="connsiteY45" fmla="*/ 342398 h 634389"/>
                <a:gd name="connsiteX46" fmla="*/ 1668933 w 1722138"/>
                <a:gd name="connsiteY46" fmla="*/ 347178 h 634389"/>
                <a:gd name="connsiteX47" fmla="*/ 1681680 w 1722138"/>
                <a:gd name="connsiteY47" fmla="*/ 351154 h 634389"/>
                <a:gd name="connsiteX48" fmla="*/ 1692752 w 1722138"/>
                <a:gd name="connsiteY48" fmla="*/ 355935 h 634389"/>
                <a:gd name="connsiteX49" fmla="*/ 1703106 w 1722138"/>
                <a:gd name="connsiteY49" fmla="*/ 358300 h 634389"/>
                <a:gd name="connsiteX50" fmla="*/ 1711006 w 1722138"/>
                <a:gd name="connsiteY50" fmla="*/ 360665 h 634389"/>
                <a:gd name="connsiteX51" fmla="*/ 1716572 w 1722138"/>
                <a:gd name="connsiteY51" fmla="*/ 363836 h 634389"/>
                <a:gd name="connsiteX52" fmla="*/ 1721360 w 1722138"/>
                <a:gd name="connsiteY52" fmla="*/ 364641 h 634389"/>
                <a:gd name="connsiteX53" fmla="*/ 1722138 w 1722138"/>
                <a:gd name="connsiteY53" fmla="*/ 365446 h 634389"/>
                <a:gd name="connsiteX54" fmla="*/ 1596755 w 1722138"/>
                <a:gd name="connsiteY54" fmla="*/ 421003 h 634389"/>
                <a:gd name="connsiteX55" fmla="*/ 1697540 w 1722138"/>
                <a:gd name="connsiteY55" fmla="*/ 518632 h 634389"/>
                <a:gd name="connsiteX56" fmla="*/ 1695924 w 1722138"/>
                <a:gd name="connsiteY56" fmla="*/ 518632 h 634389"/>
                <a:gd name="connsiteX57" fmla="*/ 1690358 w 1722138"/>
                <a:gd name="connsiteY57" fmla="*/ 517021 h 634389"/>
                <a:gd name="connsiteX58" fmla="*/ 1682458 w 1722138"/>
                <a:gd name="connsiteY58" fmla="*/ 515461 h 634389"/>
                <a:gd name="connsiteX59" fmla="*/ 1672105 w 1722138"/>
                <a:gd name="connsiteY59" fmla="*/ 513851 h 634389"/>
                <a:gd name="connsiteX60" fmla="*/ 1660255 w 1722138"/>
                <a:gd name="connsiteY60" fmla="*/ 510681 h 634389"/>
                <a:gd name="connsiteX61" fmla="*/ 1645173 w 1722138"/>
                <a:gd name="connsiteY61" fmla="*/ 508315 h 634389"/>
                <a:gd name="connsiteX62" fmla="*/ 1630869 w 1722138"/>
                <a:gd name="connsiteY62" fmla="*/ 505145 h 634389"/>
                <a:gd name="connsiteX63" fmla="*/ 1615009 w 1722138"/>
                <a:gd name="connsiteY63" fmla="*/ 502780 h 634389"/>
                <a:gd name="connsiteX64" fmla="*/ 1599927 w 1722138"/>
                <a:gd name="connsiteY64" fmla="*/ 500364 h 634389"/>
                <a:gd name="connsiteX65" fmla="*/ 1584007 w 1722138"/>
                <a:gd name="connsiteY65" fmla="*/ 497194 h 634389"/>
                <a:gd name="connsiteX66" fmla="*/ 1569763 w 1722138"/>
                <a:gd name="connsiteY66" fmla="*/ 494829 h 634389"/>
                <a:gd name="connsiteX67" fmla="*/ 1555459 w 1722138"/>
                <a:gd name="connsiteY67" fmla="*/ 492463 h 634389"/>
                <a:gd name="connsiteX68" fmla="*/ 1543549 w 1722138"/>
                <a:gd name="connsiteY68" fmla="*/ 490853 h 634389"/>
                <a:gd name="connsiteX69" fmla="*/ 1534033 w 1722138"/>
                <a:gd name="connsiteY69" fmla="*/ 490048 h 634389"/>
                <a:gd name="connsiteX70" fmla="*/ 1526074 w 1722138"/>
                <a:gd name="connsiteY70" fmla="*/ 489243 h 634389"/>
                <a:gd name="connsiteX71" fmla="*/ 1522124 w 1722138"/>
                <a:gd name="connsiteY71" fmla="*/ 489243 h 634389"/>
                <a:gd name="connsiteX72" fmla="*/ 1512608 w 1722138"/>
                <a:gd name="connsiteY72" fmla="*/ 490048 h 634389"/>
                <a:gd name="connsiteX73" fmla="*/ 1498304 w 1722138"/>
                <a:gd name="connsiteY73" fmla="*/ 491658 h 634389"/>
                <a:gd name="connsiteX74" fmla="*/ 1480050 w 1722138"/>
                <a:gd name="connsiteY74" fmla="*/ 493218 h 634389"/>
                <a:gd name="connsiteX75" fmla="*/ 1459402 w 1722138"/>
                <a:gd name="connsiteY75" fmla="*/ 496389 h 634389"/>
                <a:gd name="connsiteX76" fmla="*/ 1437976 w 1722138"/>
                <a:gd name="connsiteY76" fmla="*/ 500364 h 634389"/>
                <a:gd name="connsiteX77" fmla="*/ 1416550 w 1722138"/>
                <a:gd name="connsiteY77" fmla="*/ 505145 h 634389"/>
                <a:gd name="connsiteX78" fmla="*/ 1398296 w 1722138"/>
                <a:gd name="connsiteY78" fmla="*/ 510681 h 634389"/>
                <a:gd name="connsiteX79" fmla="*/ 1383993 w 1722138"/>
                <a:gd name="connsiteY79" fmla="*/ 518632 h 634389"/>
                <a:gd name="connsiteX80" fmla="*/ 1371305 w 1722138"/>
                <a:gd name="connsiteY80" fmla="*/ 526583 h 634389"/>
                <a:gd name="connsiteX81" fmla="*/ 1357779 w 1722138"/>
                <a:gd name="connsiteY81" fmla="*/ 533729 h 634389"/>
                <a:gd name="connsiteX82" fmla="*/ 1345091 w 1722138"/>
                <a:gd name="connsiteY82" fmla="*/ 541630 h 634389"/>
                <a:gd name="connsiteX83" fmla="*/ 1332403 w 1722138"/>
                <a:gd name="connsiteY83" fmla="*/ 549581 h 634389"/>
                <a:gd name="connsiteX84" fmla="*/ 1318937 w 1722138"/>
                <a:gd name="connsiteY84" fmla="*/ 556727 h 634389"/>
                <a:gd name="connsiteX85" fmla="*/ 1305411 w 1722138"/>
                <a:gd name="connsiteY85" fmla="*/ 563873 h 634389"/>
                <a:gd name="connsiteX86" fmla="*/ 1291107 w 1722138"/>
                <a:gd name="connsiteY86" fmla="*/ 571824 h 634389"/>
                <a:gd name="connsiteX87" fmla="*/ 1277641 w 1722138"/>
                <a:gd name="connsiteY87" fmla="*/ 579775 h 634389"/>
                <a:gd name="connsiteX88" fmla="*/ 1268125 w 1722138"/>
                <a:gd name="connsiteY88" fmla="*/ 583700 h 634389"/>
                <a:gd name="connsiteX89" fmla="*/ 1256993 w 1722138"/>
                <a:gd name="connsiteY89" fmla="*/ 587676 h 634389"/>
                <a:gd name="connsiteX90" fmla="*/ 1242690 w 1722138"/>
                <a:gd name="connsiteY90" fmla="*/ 591652 h 634389"/>
                <a:gd name="connsiteX91" fmla="*/ 1227608 w 1722138"/>
                <a:gd name="connsiteY91" fmla="*/ 594017 h 634389"/>
                <a:gd name="connsiteX92" fmla="*/ 1210192 w 1722138"/>
                <a:gd name="connsiteY92" fmla="*/ 595627 h 634389"/>
                <a:gd name="connsiteX93" fmla="*/ 1191938 w 1722138"/>
                <a:gd name="connsiteY93" fmla="*/ 595627 h 634389"/>
                <a:gd name="connsiteX94" fmla="*/ 1171290 w 1722138"/>
                <a:gd name="connsiteY94" fmla="*/ 594017 h 634389"/>
                <a:gd name="connsiteX95" fmla="*/ 1151420 w 1722138"/>
                <a:gd name="connsiteY95" fmla="*/ 590092 h 634389"/>
                <a:gd name="connsiteX96" fmla="*/ 1144298 w 1722138"/>
                <a:gd name="connsiteY96" fmla="*/ 586871 h 634389"/>
                <a:gd name="connsiteX97" fmla="*/ 1138732 w 1722138"/>
                <a:gd name="connsiteY97" fmla="*/ 580530 h 634389"/>
                <a:gd name="connsiteX98" fmla="*/ 1133166 w 1722138"/>
                <a:gd name="connsiteY98" fmla="*/ 571824 h 634389"/>
                <a:gd name="connsiteX99" fmla="*/ 1129216 w 1722138"/>
                <a:gd name="connsiteY99" fmla="*/ 562313 h 634389"/>
                <a:gd name="connsiteX100" fmla="*/ 1126822 w 1722138"/>
                <a:gd name="connsiteY100" fmla="*/ 551946 h 634389"/>
                <a:gd name="connsiteX101" fmla="*/ 1125266 w 1722138"/>
                <a:gd name="connsiteY101" fmla="*/ 543240 h 634389"/>
                <a:gd name="connsiteX102" fmla="*/ 1123650 w 1722138"/>
                <a:gd name="connsiteY102" fmla="*/ 534484 h 634389"/>
                <a:gd name="connsiteX103" fmla="*/ 1125266 w 1722138"/>
                <a:gd name="connsiteY103" fmla="*/ 528948 h 634389"/>
                <a:gd name="connsiteX104" fmla="*/ 1137116 w 1722138"/>
                <a:gd name="connsiteY104" fmla="*/ 494829 h 634389"/>
                <a:gd name="connsiteX105" fmla="*/ 1151420 w 1722138"/>
                <a:gd name="connsiteY105" fmla="*/ 462269 h 634389"/>
                <a:gd name="connsiteX106" fmla="*/ 1165724 w 1722138"/>
                <a:gd name="connsiteY106" fmla="*/ 432125 h 634389"/>
                <a:gd name="connsiteX107" fmla="*/ 1180806 w 1722138"/>
                <a:gd name="connsiteY107" fmla="*/ 405906 h 634389"/>
                <a:gd name="connsiteX108" fmla="*/ 1194272 w 1722138"/>
                <a:gd name="connsiteY108" fmla="*/ 384468 h 634389"/>
                <a:gd name="connsiteX109" fmla="*/ 1205404 w 1722138"/>
                <a:gd name="connsiteY109" fmla="*/ 368616 h 634389"/>
                <a:gd name="connsiteX110" fmla="*/ 1212526 w 1722138"/>
                <a:gd name="connsiteY110" fmla="*/ 357495 h 634389"/>
                <a:gd name="connsiteX111" fmla="*/ 1215698 w 1722138"/>
                <a:gd name="connsiteY111" fmla="*/ 353519 h 634389"/>
                <a:gd name="connsiteX112" fmla="*/ 1099390 w 1722138"/>
                <a:gd name="connsiteY112" fmla="*/ 352883 h 634389"/>
                <a:gd name="connsiteX113" fmla="*/ 414689 w 1722138"/>
                <a:gd name="connsiteY113" fmla="*/ 605826 h 634389"/>
                <a:gd name="connsiteX114" fmla="*/ 372639 w 1722138"/>
                <a:gd name="connsiteY114" fmla="*/ 622503 h 634389"/>
                <a:gd name="connsiteX115" fmla="*/ 360700 w 1722138"/>
                <a:gd name="connsiteY115" fmla="*/ 627233 h 634389"/>
                <a:gd name="connsiteX116" fmla="*/ 349598 w 1722138"/>
                <a:gd name="connsiteY116" fmla="*/ 631215 h 634389"/>
                <a:gd name="connsiteX117" fmla="*/ 340853 w 1722138"/>
                <a:gd name="connsiteY117" fmla="*/ 633580 h 634389"/>
                <a:gd name="connsiteX118" fmla="*/ 332109 w 1722138"/>
                <a:gd name="connsiteY118" fmla="*/ 634389 h 634389"/>
                <a:gd name="connsiteX119" fmla="*/ 325797 w 1722138"/>
                <a:gd name="connsiteY119" fmla="*/ 634389 h 634389"/>
                <a:gd name="connsiteX120" fmla="*/ 311501 w 1722138"/>
                <a:gd name="connsiteY120" fmla="*/ 631215 h 634389"/>
                <a:gd name="connsiteX121" fmla="*/ 295609 w 1722138"/>
                <a:gd name="connsiteY121" fmla="*/ 622503 h 634389"/>
                <a:gd name="connsiteX122" fmla="*/ 280553 w 1722138"/>
                <a:gd name="connsiteY122" fmla="*/ 610555 h 634389"/>
                <a:gd name="connsiteX123" fmla="*/ 263899 w 1722138"/>
                <a:gd name="connsiteY123" fmla="*/ 596304 h 634389"/>
                <a:gd name="connsiteX124" fmla="*/ 248007 w 1722138"/>
                <a:gd name="connsiteY124" fmla="*/ 578818 h 634389"/>
                <a:gd name="connsiteX125" fmla="*/ 232875 w 1722138"/>
                <a:gd name="connsiteY125" fmla="*/ 560584 h 634389"/>
                <a:gd name="connsiteX126" fmla="*/ 217058 w 1722138"/>
                <a:gd name="connsiteY126" fmla="*/ 540733 h 634389"/>
                <a:gd name="connsiteX127" fmla="*/ 202762 w 1722138"/>
                <a:gd name="connsiteY127" fmla="*/ 519326 h 634389"/>
                <a:gd name="connsiteX128" fmla="*/ 188466 w 1722138"/>
                <a:gd name="connsiteY128" fmla="*/ 499474 h 634389"/>
                <a:gd name="connsiteX129" fmla="*/ 175768 w 1722138"/>
                <a:gd name="connsiteY129" fmla="*/ 479623 h 634389"/>
                <a:gd name="connsiteX130" fmla="*/ 163829 w 1722138"/>
                <a:gd name="connsiteY130" fmla="*/ 459772 h 634389"/>
                <a:gd name="connsiteX131" fmla="*/ 154324 w 1722138"/>
                <a:gd name="connsiteY131" fmla="*/ 443094 h 634389"/>
                <a:gd name="connsiteX132" fmla="*/ 145579 w 1722138"/>
                <a:gd name="connsiteY132" fmla="*/ 428034 h 634389"/>
                <a:gd name="connsiteX133" fmla="*/ 139268 w 1722138"/>
                <a:gd name="connsiteY133" fmla="*/ 416086 h 634389"/>
                <a:gd name="connsiteX134" fmla="*/ 134477 w 1722138"/>
                <a:gd name="connsiteY134" fmla="*/ 407374 h 634389"/>
                <a:gd name="connsiteX135" fmla="*/ 132880 w 1722138"/>
                <a:gd name="connsiteY135" fmla="*/ 402645 h 634389"/>
                <a:gd name="connsiteX136" fmla="*/ 133717 w 1722138"/>
                <a:gd name="connsiteY136" fmla="*/ 396235 h 634389"/>
                <a:gd name="connsiteX137" fmla="*/ 137671 w 1722138"/>
                <a:gd name="connsiteY137" fmla="*/ 385158 h 634389"/>
                <a:gd name="connsiteX138" fmla="*/ 143982 w 1722138"/>
                <a:gd name="connsiteY138" fmla="*/ 373272 h 634389"/>
                <a:gd name="connsiteX139" fmla="*/ 151967 w 1722138"/>
                <a:gd name="connsiteY139" fmla="*/ 359768 h 634389"/>
                <a:gd name="connsiteX140" fmla="*/ 162232 w 1722138"/>
                <a:gd name="connsiteY140" fmla="*/ 346264 h 634389"/>
                <a:gd name="connsiteX141" fmla="*/ 170977 w 1722138"/>
                <a:gd name="connsiteY141" fmla="*/ 332760 h 634389"/>
                <a:gd name="connsiteX142" fmla="*/ 180558 w 1722138"/>
                <a:gd name="connsiteY142" fmla="*/ 323239 h 634389"/>
                <a:gd name="connsiteX143" fmla="*/ 187630 w 1722138"/>
                <a:gd name="connsiteY143" fmla="*/ 316083 h 634389"/>
                <a:gd name="connsiteX144" fmla="*/ 208313 w 1722138"/>
                <a:gd name="connsiteY144" fmla="*/ 301023 h 634389"/>
                <a:gd name="connsiteX145" fmla="*/ 228920 w 1722138"/>
                <a:gd name="connsiteY145" fmla="*/ 286710 h 634389"/>
                <a:gd name="connsiteX146" fmla="*/ 250364 w 1722138"/>
                <a:gd name="connsiteY146" fmla="*/ 272459 h 634389"/>
                <a:gd name="connsiteX147" fmla="*/ 270211 w 1722138"/>
                <a:gd name="connsiteY147" fmla="*/ 259764 h 634389"/>
                <a:gd name="connsiteX148" fmla="*/ 287700 w 1722138"/>
                <a:gd name="connsiteY148" fmla="*/ 250243 h 634389"/>
                <a:gd name="connsiteX149" fmla="*/ 301160 w 1722138"/>
                <a:gd name="connsiteY149" fmla="*/ 241469 h 634389"/>
                <a:gd name="connsiteX150" fmla="*/ 310665 w 1722138"/>
                <a:gd name="connsiteY150" fmla="*/ 235930 h 634389"/>
                <a:gd name="connsiteX151" fmla="*/ 313859 w 1722138"/>
                <a:gd name="connsiteY151" fmla="*/ 234312 h 634389"/>
                <a:gd name="connsiteX152" fmla="*/ 311501 w 1722138"/>
                <a:gd name="connsiteY152" fmla="*/ 233566 h 634389"/>
                <a:gd name="connsiteX153" fmla="*/ 305114 w 1722138"/>
                <a:gd name="connsiteY153" fmla="*/ 231948 h 634389"/>
                <a:gd name="connsiteX154" fmla="*/ 294012 w 1722138"/>
                <a:gd name="connsiteY154" fmla="*/ 228774 h 634389"/>
                <a:gd name="connsiteX155" fmla="*/ 278119 w 1722138"/>
                <a:gd name="connsiteY155" fmla="*/ 225600 h 634389"/>
                <a:gd name="connsiteX156" fmla="*/ 259869 w 1722138"/>
                <a:gd name="connsiteY156" fmla="*/ 222426 h 634389"/>
                <a:gd name="connsiteX157" fmla="*/ 238502 w 1722138"/>
                <a:gd name="connsiteY157" fmla="*/ 220062 h 634389"/>
                <a:gd name="connsiteX158" fmla="*/ 213028 w 1722138"/>
                <a:gd name="connsiteY158" fmla="*/ 218444 h 634389"/>
                <a:gd name="connsiteX159" fmla="*/ 186109 w 1722138"/>
                <a:gd name="connsiteY159" fmla="*/ 220062 h 634389"/>
                <a:gd name="connsiteX160" fmla="*/ 167859 w 1722138"/>
                <a:gd name="connsiteY160" fmla="*/ 221617 h 634389"/>
                <a:gd name="connsiteX161" fmla="*/ 145579 w 1722138"/>
                <a:gd name="connsiteY161" fmla="*/ 226409 h 634389"/>
                <a:gd name="connsiteX162" fmla="*/ 121778 w 1722138"/>
                <a:gd name="connsiteY162" fmla="*/ 230392 h 634389"/>
                <a:gd name="connsiteX163" fmla="*/ 97977 w 1722138"/>
                <a:gd name="connsiteY163" fmla="*/ 235930 h 634389"/>
                <a:gd name="connsiteX164" fmla="*/ 74937 w 1722138"/>
                <a:gd name="connsiteY164" fmla="*/ 241469 h 634389"/>
                <a:gd name="connsiteX165" fmla="*/ 58284 w 1722138"/>
                <a:gd name="connsiteY165" fmla="*/ 246261 h 634389"/>
                <a:gd name="connsiteX166" fmla="*/ 44824 w 1722138"/>
                <a:gd name="connsiteY166" fmla="*/ 250243 h 634389"/>
                <a:gd name="connsiteX167" fmla="*/ 40794 w 1722138"/>
                <a:gd name="connsiteY167" fmla="*/ 250990 h 634389"/>
                <a:gd name="connsiteX168" fmla="*/ 62238 w 1722138"/>
                <a:gd name="connsiteY168" fmla="*/ 198592 h 634389"/>
                <a:gd name="connsiteX169" fmla="*/ 110676 w 1722138"/>
                <a:gd name="connsiteY169" fmla="*/ 143830 h 634389"/>
                <a:gd name="connsiteX170" fmla="*/ 54330 w 1722138"/>
                <a:gd name="connsiteY170" fmla="*/ 121614 h 634389"/>
                <a:gd name="connsiteX171" fmla="*/ 5851 w 1722138"/>
                <a:gd name="connsiteY171" fmla="*/ 81079 h 634389"/>
                <a:gd name="connsiteX172" fmla="*/ 340 w 1722138"/>
                <a:gd name="connsiteY172" fmla="*/ 69216 h 634389"/>
                <a:gd name="connsiteX173" fmla="*/ 1101 w 1722138"/>
                <a:gd name="connsiteY173" fmla="*/ 67660 h 634389"/>
                <a:gd name="connsiteX174" fmla="*/ 159115 w 1722138"/>
                <a:gd name="connsiteY174"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53990 w 1721798"/>
                <a:gd name="connsiteY170" fmla="*/ 121614 h 634389"/>
                <a:gd name="connsiteX171" fmla="*/ 0 w 1721798"/>
                <a:gd name="connsiteY171" fmla="*/ 69216 h 634389"/>
                <a:gd name="connsiteX172" fmla="*/ 761 w 1721798"/>
                <a:gd name="connsiteY172" fmla="*/ 67660 h 634389"/>
                <a:gd name="connsiteX173" fmla="*/ 158775 w 1721798"/>
                <a:gd name="connsiteY173"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0 w 1721798"/>
                <a:gd name="connsiteY170" fmla="*/ 69216 h 634389"/>
                <a:gd name="connsiteX171" fmla="*/ 761 w 1721798"/>
                <a:gd name="connsiteY171" fmla="*/ 67660 h 634389"/>
                <a:gd name="connsiteX172" fmla="*/ 158775 w 1721798"/>
                <a:gd name="connsiteY172" fmla="*/ 18437 h 634389"/>
                <a:gd name="connsiteX0" fmla="*/ 203081 w 1766104"/>
                <a:gd name="connsiteY0" fmla="*/ 18437 h 634389"/>
                <a:gd name="connsiteX1" fmla="*/ 474548 w 1766104"/>
                <a:gd name="connsiteY1" fmla="*/ 53348 h 634389"/>
                <a:gd name="connsiteX2" fmla="*/ 498349 w 1766104"/>
                <a:gd name="connsiteY2" fmla="*/ 160508 h 634389"/>
                <a:gd name="connsiteX3" fmla="*/ 460252 w 1766104"/>
                <a:gd name="connsiteY3" fmla="*/ 341472 h 634389"/>
                <a:gd name="connsiteX4" fmla="*/ 1206357 w 1766104"/>
                <a:gd name="connsiteY4" fmla="*/ 93052 h 634389"/>
                <a:gd name="connsiteX5" fmla="*/ 1316041 w 1766104"/>
                <a:gd name="connsiteY5" fmla="*/ 100340 h 634389"/>
                <a:gd name="connsiteX6" fmla="*/ 1329567 w 1766104"/>
                <a:gd name="connsiteY6" fmla="*/ 103511 h 634389"/>
                <a:gd name="connsiteX7" fmla="*/ 1345427 w 1766104"/>
                <a:gd name="connsiteY7" fmla="*/ 105876 h 634389"/>
                <a:gd name="connsiteX8" fmla="*/ 1393845 w 1766104"/>
                <a:gd name="connsiteY8" fmla="*/ 115387 h 634389"/>
                <a:gd name="connsiteX9" fmla="*/ 1409705 w 1766104"/>
                <a:gd name="connsiteY9" fmla="*/ 118608 h 634389"/>
                <a:gd name="connsiteX10" fmla="*/ 1451778 w 1766104"/>
                <a:gd name="connsiteY10" fmla="*/ 128924 h 634389"/>
                <a:gd name="connsiteX11" fmla="*/ 1462072 w 1766104"/>
                <a:gd name="connsiteY11" fmla="*/ 131289 h 634389"/>
                <a:gd name="connsiteX12" fmla="*/ 1480326 w 1766104"/>
                <a:gd name="connsiteY12" fmla="*/ 138435 h 634389"/>
                <a:gd name="connsiteX13" fmla="*/ 1509712 w 1766104"/>
                <a:gd name="connsiteY13" fmla="*/ 153532 h 634389"/>
                <a:gd name="connsiteX14" fmla="*/ 1520844 w 1766104"/>
                <a:gd name="connsiteY14" fmla="*/ 160628 h 634389"/>
                <a:gd name="connsiteX15" fmla="*/ 1530360 w 1766104"/>
                <a:gd name="connsiteY15" fmla="*/ 169384 h 634389"/>
                <a:gd name="connsiteX16" fmla="*/ 1544664 w 1766104"/>
                <a:gd name="connsiteY16" fmla="*/ 184482 h 634389"/>
                <a:gd name="connsiteX17" fmla="*/ 1551008 w 1766104"/>
                <a:gd name="connsiteY17" fmla="*/ 190822 h 634389"/>
                <a:gd name="connsiteX18" fmla="*/ 1561302 w 1766104"/>
                <a:gd name="connsiteY18" fmla="*/ 205920 h 634389"/>
                <a:gd name="connsiteX19" fmla="*/ 1567646 w 1766104"/>
                <a:gd name="connsiteY19" fmla="*/ 220966 h 634389"/>
                <a:gd name="connsiteX20" fmla="*/ 1568484 w 1766104"/>
                <a:gd name="connsiteY20" fmla="*/ 239234 h 634389"/>
                <a:gd name="connsiteX21" fmla="*/ 1561302 w 1766104"/>
                <a:gd name="connsiteY21" fmla="*/ 259867 h 634389"/>
                <a:gd name="connsiteX22" fmla="*/ 1554958 w 1766104"/>
                <a:gd name="connsiteY22" fmla="*/ 270183 h 634389"/>
                <a:gd name="connsiteX23" fmla="*/ 1547836 w 1766104"/>
                <a:gd name="connsiteY23" fmla="*/ 281305 h 634389"/>
                <a:gd name="connsiteX24" fmla="*/ 1541492 w 1766104"/>
                <a:gd name="connsiteY24" fmla="*/ 292426 h 634389"/>
                <a:gd name="connsiteX25" fmla="*/ 1533532 w 1766104"/>
                <a:gd name="connsiteY25" fmla="*/ 303548 h 634389"/>
                <a:gd name="connsiteX26" fmla="*/ 1527188 w 1766104"/>
                <a:gd name="connsiteY26" fmla="*/ 312254 h 634389"/>
                <a:gd name="connsiteX27" fmla="*/ 1523238 w 1766104"/>
                <a:gd name="connsiteY27" fmla="*/ 320205 h 634389"/>
                <a:gd name="connsiteX28" fmla="*/ 1519228 w 1766104"/>
                <a:gd name="connsiteY28" fmla="*/ 324180 h 634389"/>
                <a:gd name="connsiteX29" fmla="*/ 1518450 w 1766104"/>
                <a:gd name="connsiteY29" fmla="*/ 326546 h 634389"/>
                <a:gd name="connsiteX30" fmla="*/ 1520066 w 1766104"/>
                <a:gd name="connsiteY30" fmla="*/ 326546 h 634389"/>
                <a:gd name="connsiteX31" fmla="*/ 1525572 w 1766104"/>
                <a:gd name="connsiteY31" fmla="*/ 324180 h 634389"/>
                <a:gd name="connsiteX32" fmla="*/ 1533532 w 1766104"/>
                <a:gd name="connsiteY32" fmla="*/ 323375 h 634389"/>
                <a:gd name="connsiteX33" fmla="*/ 1543826 w 1766104"/>
                <a:gd name="connsiteY33" fmla="*/ 321765 h 634389"/>
                <a:gd name="connsiteX34" fmla="*/ 1555736 w 1766104"/>
                <a:gd name="connsiteY34" fmla="*/ 321010 h 634389"/>
                <a:gd name="connsiteX35" fmla="*/ 1568484 w 1766104"/>
                <a:gd name="connsiteY35" fmla="*/ 319400 h 634389"/>
                <a:gd name="connsiteX36" fmla="*/ 1581171 w 1766104"/>
                <a:gd name="connsiteY36" fmla="*/ 319400 h 634389"/>
                <a:gd name="connsiteX37" fmla="*/ 1595475 w 1766104"/>
                <a:gd name="connsiteY37" fmla="*/ 319400 h 634389"/>
                <a:gd name="connsiteX38" fmla="*/ 1604991 w 1766104"/>
                <a:gd name="connsiteY38" fmla="*/ 320205 h 634389"/>
                <a:gd name="connsiteX39" fmla="*/ 1616901 w 1766104"/>
                <a:gd name="connsiteY39" fmla="*/ 321765 h 634389"/>
                <a:gd name="connsiteX40" fmla="*/ 1629589 w 1766104"/>
                <a:gd name="connsiteY40" fmla="*/ 323375 h 634389"/>
                <a:gd name="connsiteX41" fmla="*/ 1643893 w 1766104"/>
                <a:gd name="connsiteY41" fmla="*/ 327351 h 634389"/>
                <a:gd name="connsiteX42" fmla="*/ 1657359 w 1766104"/>
                <a:gd name="connsiteY42" fmla="*/ 330521 h 634389"/>
                <a:gd name="connsiteX43" fmla="*/ 1671663 w 1766104"/>
                <a:gd name="connsiteY43" fmla="*/ 334497 h 634389"/>
                <a:gd name="connsiteX44" fmla="*/ 1685907 w 1766104"/>
                <a:gd name="connsiteY44" fmla="*/ 339227 h 634389"/>
                <a:gd name="connsiteX45" fmla="*/ 1700211 w 1766104"/>
                <a:gd name="connsiteY45" fmla="*/ 342398 h 634389"/>
                <a:gd name="connsiteX46" fmla="*/ 1712899 w 1766104"/>
                <a:gd name="connsiteY46" fmla="*/ 347178 h 634389"/>
                <a:gd name="connsiteX47" fmla="*/ 1725646 w 1766104"/>
                <a:gd name="connsiteY47" fmla="*/ 351154 h 634389"/>
                <a:gd name="connsiteX48" fmla="*/ 1736718 w 1766104"/>
                <a:gd name="connsiteY48" fmla="*/ 355935 h 634389"/>
                <a:gd name="connsiteX49" fmla="*/ 1747072 w 1766104"/>
                <a:gd name="connsiteY49" fmla="*/ 358300 h 634389"/>
                <a:gd name="connsiteX50" fmla="*/ 1754972 w 1766104"/>
                <a:gd name="connsiteY50" fmla="*/ 360665 h 634389"/>
                <a:gd name="connsiteX51" fmla="*/ 1760538 w 1766104"/>
                <a:gd name="connsiteY51" fmla="*/ 363836 h 634389"/>
                <a:gd name="connsiteX52" fmla="*/ 1765326 w 1766104"/>
                <a:gd name="connsiteY52" fmla="*/ 364641 h 634389"/>
                <a:gd name="connsiteX53" fmla="*/ 1766104 w 1766104"/>
                <a:gd name="connsiteY53" fmla="*/ 365446 h 634389"/>
                <a:gd name="connsiteX54" fmla="*/ 1640721 w 1766104"/>
                <a:gd name="connsiteY54" fmla="*/ 421003 h 634389"/>
                <a:gd name="connsiteX55" fmla="*/ 1741506 w 1766104"/>
                <a:gd name="connsiteY55" fmla="*/ 518632 h 634389"/>
                <a:gd name="connsiteX56" fmla="*/ 1739890 w 1766104"/>
                <a:gd name="connsiteY56" fmla="*/ 518632 h 634389"/>
                <a:gd name="connsiteX57" fmla="*/ 1734324 w 1766104"/>
                <a:gd name="connsiteY57" fmla="*/ 517021 h 634389"/>
                <a:gd name="connsiteX58" fmla="*/ 1726424 w 1766104"/>
                <a:gd name="connsiteY58" fmla="*/ 515461 h 634389"/>
                <a:gd name="connsiteX59" fmla="*/ 1716071 w 1766104"/>
                <a:gd name="connsiteY59" fmla="*/ 513851 h 634389"/>
                <a:gd name="connsiteX60" fmla="*/ 1704221 w 1766104"/>
                <a:gd name="connsiteY60" fmla="*/ 510681 h 634389"/>
                <a:gd name="connsiteX61" fmla="*/ 1689139 w 1766104"/>
                <a:gd name="connsiteY61" fmla="*/ 508315 h 634389"/>
                <a:gd name="connsiteX62" fmla="*/ 1674835 w 1766104"/>
                <a:gd name="connsiteY62" fmla="*/ 505145 h 634389"/>
                <a:gd name="connsiteX63" fmla="*/ 1658975 w 1766104"/>
                <a:gd name="connsiteY63" fmla="*/ 502780 h 634389"/>
                <a:gd name="connsiteX64" fmla="*/ 1643893 w 1766104"/>
                <a:gd name="connsiteY64" fmla="*/ 500364 h 634389"/>
                <a:gd name="connsiteX65" fmla="*/ 1627973 w 1766104"/>
                <a:gd name="connsiteY65" fmla="*/ 497194 h 634389"/>
                <a:gd name="connsiteX66" fmla="*/ 1613729 w 1766104"/>
                <a:gd name="connsiteY66" fmla="*/ 494829 h 634389"/>
                <a:gd name="connsiteX67" fmla="*/ 1599425 w 1766104"/>
                <a:gd name="connsiteY67" fmla="*/ 492463 h 634389"/>
                <a:gd name="connsiteX68" fmla="*/ 1587515 w 1766104"/>
                <a:gd name="connsiteY68" fmla="*/ 490853 h 634389"/>
                <a:gd name="connsiteX69" fmla="*/ 1577999 w 1766104"/>
                <a:gd name="connsiteY69" fmla="*/ 490048 h 634389"/>
                <a:gd name="connsiteX70" fmla="*/ 1570040 w 1766104"/>
                <a:gd name="connsiteY70" fmla="*/ 489243 h 634389"/>
                <a:gd name="connsiteX71" fmla="*/ 1566090 w 1766104"/>
                <a:gd name="connsiteY71" fmla="*/ 489243 h 634389"/>
                <a:gd name="connsiteX72" fmla="*/ 1556574 w 1766104"/>
                <a:gd name="connsiteY72" fmla="*/ 490048 h 634389"/>
                <a:gd name="connsiteX73" fmla="*/ 1542270 w 1766104"/>
                <a:gd name="connsiteY73" fmla="*/ 491658 h 634389"/>
                <a:gd name="connsiteX74" fmla="*/ 1524016 w 1766104"/>
                <a:gd name="connsiteY74" fmla="*/ 493218 h 634389"/>
                <a:gd name="connsiteX75" fmla="*/ 1503368 w 1766104"/>
                <a:gd name="connsiteY75" fmla="*/ 496389 h 634389"/>
                <a:gd name="connsiteX76" fmla="*/ 1481942 w 1766104"/>
                <a:gd name="connsiteY76" fmla="*/ 500364 h 634389"/>
                <a:gd name="connsiteX77" fmla="*/ 1460516 w 1766104"/>
                <a:gd name="connsiteY77" fmla="*/ 505145 h 634389"/>
                <a:gd name="connsiteX78" fmla="*/ 1442262 w 1766104"/>
                <a:gd name="connsiteY78" fmla="*/ 510681 h 634389"/>
                <a:gd name="connsiteX79" fmla="*/ 1427959 w 1766104"/>
                <a:gd name="connsiteY79" fmla="*/ 518632 h 634389"/>
                <a:gd name="connsiteX80" fmla="*/ 1415271 w 1766104"/>
                <a:gd name="connsiteY80" fmla="*/ 526583 h 634389"/>
                <a:gd name="connsiteX81" fmla="*/ 1401745 w 1766104"/>
                <a:gd name="connsiteY81" fmla="*/ 533729 h 634389"/>
                <a:gd name="connsiteX82" fmla="*/ 1389057 w 1766104"/>
                <a:gd name="connsiteY82" fmla="*/ 541630 h 634389"/>
                <a:gd name="connsiteX83" fmla="*/ 1376369 w 1766104"/>
                <a:gd name="connsiteY83" fmla="*/ 549581 h 634389"/>
                <a:gd name="connsiteX84" fmla="*/ 1362903 w 1766104"/>
                <a:gd name="connsiteY84" fmla="*/ 556727 h 634389"/>
                <a:gd name="connsiteX85" fmla="*/ 1349377 w 1766104"/>
                <a:gd name="connsiteY85" fmla="*/ 563873 h 634389"/>
                <a:gd name="connsiteX86" fmla="*/ 1335073 w 1766104"/>
                <a:gd name="connsiteY86" fmla="*/ 571824 h 634389"/>
                <a:gd name="connsiteX87" fmla="*/ 1321607 w 1766104"/>
                <a:gd name="connsiteY87" fmla="*/ 579775 h 634389"/>
                <a:gd name="connsiteX88" fmla="*/ 1312091 w 1766104"/>
                <a:gd name="connsiteY88" fmla="*/ 583700 h 634389"/>
                <a:gd name="connsiteX89" fmla="*/ 1300959 w 1766104"/>
                <a:gd name="connsiteY89" fmla="*/ 587676 h 634389"/>
                <a:gd name="connsiteX90" fmla="*/ 1286656 w 1766104"/>
                <a:gd name="connsiteY90" fmla="*/ 591652 h 634389"/>
                <a:gd name="connsiteX91" fmla="*/ 1271574 w 1766104"/>
                <a:gd name="connsiteY91" fmla="*/ 594017 h 634389"/>
                <a:gd name="connsiteX92" fmla="*/ 1254158 w 1766104"/>
                <a:gd name="connsiteY92" fmla="*/ 595627 h 634389"/>
                <a:gd name="connsiteX93" fmla="*/ 1235904 w 1766104"/>
                <a:gd name="connsiteY93" fmla="*/ 595627 h 634389"/>
                <a:gd name="connsiteX94" fmla="*/ 1215256 w 1766104"/>
                <a:gd name="connsiteY94" fmla="*/ 594017 h 634389"/>
                <a:gd name="connsiteX95" fmla="*/ 1195386 w 1766104"/>
                <a:gd name="connsiteY95" fmla="*/ 590092 h 634389"/>
                <a:gd name="connsiteX96" fmla="*/ 1188264 w 1766104"/>
                <a:gd name="connsiteY96" fmla="*/ 586871 h 634389"/>
                <a:gd name="connsiteX97" fmla="*/ 1182698 w 1766104"/>
                <a:gd name="connsiteY97" fmla="*/ 580530 h 634389"/>
                <a:gd name="connsiteX98" fmla="*/ 1177132 w 1766104"/>
                <a:gd name="connsiteY98" fmla="*/ 571824 h 634389"/>
                <a:gd name="connsiteX99" fmla="*/ 1173182 w 1766104"/>
                <a:gd name="connsiteY99" fmla="*/ 562313 h 634389"/>
                <a:gd name="connsiteX100" fmla="*/ 1170788 w 1766104"/>
                <a:gd name="connsiteY100" fmla="*/ 551946 h 634389"/>
                <a:gd name="connsiteX101" fmla="*/ 1169232 w 1766104"/>
                <a:gd name="connsiteY101" fmla="*/ 543240 h 634389"/>
                <a:gd name="connsiteX102" fmla="*/ 1167616 w 1766104"/>
                <a:gd name="connsiteY102" fmla="*/ 534484 h 634389"/>
                <a:gd name="connsiteX103" fmla="*/ 1169232 w 1766104"/>
                <a:gd name="connsiteY103" fmla="*/ 528948 h 634389"/>
                <a:gd name="connsiteX104" fmla="*/ 1181082 w 1766104"/>
                <a:gd name="connsiteY104" fmla="*/ 494829 h 634389"/>
                <a:gd name="connsiteX105" fmla="*/ 1195386 w 1766104"/>
                <a:gd name="connsiteY105" fmla="*/ 462269 h 634389"/>
                <a:gd name="connsiteX106" fmla="*/ 1209690 w 1766104"/>
                <a:gd name="connsiteY106" fmla="*/ 432125 h 634389"/>
                <a:gd name="connsiteX107" fmla="*/ 1224772 w 1766104"/>
                <a:gd name="connsiteY107" fmla="*/ 405906 h 634389"/>
                <a:gd name="connsiteX108" fmla="*/ 1238238 w 1766104"/>
                <a:gd name="connsiteY108" fmla="*/ 384468 h 634389"/>
                <a:gd name="connsiteX109" fmla="*/ 1249370 w 1766104"/>
                <a:gd name="connsiteY109" fmla="*/ 368616 h 634389"/>
                <a:gd name="connsiteX110" fmla="*/ 1256492 w 1766104"/>
                <a:gd name="connsiteY110" fmla="*/ 357495 h 634389"/>
                <a:gd name="connsiteX111" fmla="*/ 1259664 w 1766104"/>
                <a:gd name="connsiteY111" fmla="*/ 353519 h 634389"/>
                <a:gd name="connsiteX112" fmla="*/ 1143356 w 1766104"/>
                <a:gd name="connsiteY112" fmla="*/ 352883 h 634389"/>
                <a:gd name="connsiteX113" fmla="*/ 458655 w 1766104"/>
                <a:gd name="connsiteY113" fmla="*/ 605826 h 634389"/>
                <a:gd name="connsiteX114" fmla="*/ 416605 w 1766104"/>
                <a:gd name="connsiteY114" fmla="*/ 622503 h 634389"/>
                <a:gd name="connsiteX115" fmla="*/ 404666 w 1766104"/>
                <a:gd name="connsiteY115" fmla="*/ 627233 h 634389"/>
                <a:gd name="connsiteX116" fmla="*/ 393564 w 1766104"/>
                <a:gd name="connsiteY116" fmla="*/ 631215 h 634389"/>
                <a:gd name="connsiteX117" fmla="*/ 384819 w 1766104"/>
                <a:gd name="connsiteY117" fmla="*/ 633580 h 634389"/>
                <a:gd name="connsiteX118" fmla="*/ 376075 w 1766104"/>
                <a:gd name="connsiteY118" fmla="*/ 634389 h 634389"/>
                <a:gd name="connsiteX119" fmla="*/ 369763 w 1766104"/>
                <a:gd name="connsiteY119" fmla="*/ 634389 h 634389"/>
                <a:gd name="connsiteX120" fmla="*/ 355467 w 1766104"/>
                <a:gd name="connsiteY120" fmla="*/ 631215 h 634389"/>
                <a:gd name="connsiteX121" fmla="*/ 339575 w 1766104"/>
                <a:gd name="connsiteY121" fmla="*/ 622503 h 634389"/>
                <a:gd name="connsiteX122" fmla="*/ 324519 w 1766104"/>
                <a:gd name="connsiteY122" fmla="*/ 610555 h 634389"/>
                <a:gd name="connsiteX123" fmla="*/ 307865 w 1766104"/>
                <a:gd name="connsiteY123" fmla="*/ 596304 h 634389"/>
                <a:gd name="connsiteX124" fmla="*/ 291973 w 1766104"/>
                <a:gd name="connsiteY124" fmla="*/ 578818 h 634389"/>
                <a:gd name="connsiteX125" fmla="*/ 276841 w 1766104"/>
                <a:gd name="connsiteY125" fmla="*/ 560584 h 634389"/>
                <a:gd name="connsiteX126" fmla="*/ 261024 w 1766104"/>
                <a:gd name="connsiteY126" fmla="*/ 540733 h 634389"/>
                <a:gd name="connsiteX127" fmla="*/ 246728 w 1766104"/>
                <a:gd name="connsiteY127" fmla="*/ 519326 h 634389"/>
                <a:gd name="connsiteX128" fmla="*/ 232432 w 1766104"/>
                <a:gd name="connsiteY128" fmla="*/ 499474 h 634389"/>
                <a:gd name="connsiteX129" fmla="*/ 219734 w 1766104"/>
                <a:gd name="connsiteY129" fmla="*/ 479623 h 634389"/>
                <a:gd name="connsiteX130" fmla="*/ 207795 w 1766104"/>
                <a:gd name="connsiteY130" fmla="*/ 459772 h 634389"/>
                <a:gd name="connsiteX131" fmla="*/ 198290 w 1766104"/>
                <a:gd name="connsiteY131" fmla="*/ 443094 h 634389"/>
                <a:gd name="connsiteX132" fmla="*/ 189545 w 1766104"/>
                <a:gd name="connsiteY132" fmla="*/ 428034 h 634389"/>
                <a:gd name="connsiteX133" fmla="*/ 183234 w 1766104"/>
                <a:gd name="connsiteY133" fmla="*/ 416086 h 634389"/>
                <a:gd name="connsiteX134" fmla="*/ 178443 w 1766104"/>
                <a:gd name="connsiteY134" fmla="*/ 407374 h 634389"/>
                <a:gd name="connsiteX135" fmla="*/ 176846 w 1766104"/>
                <a:gd name="connsiteY135" fmla="*/ 402645 h 634389"/>
                <a:gd name="connsiteX136" fmla="*/ 177683 w 1766104"/>
                <a:gd name="connsiteY136" fmla="*/ 396235 h 634389"/>
                <a:gd name="connsiteX137" fmla="*/ 181637 w 1766104"/>
                <a:gd name="connsiteY137" fmla="*/ 385158 h 634389"/>
                <a:gd name="connsiteX138" fmla="*/ 187948 w 1766104"/>
                <a:gd name="connsiteY138" fmla="*/ 373272 h 634389"/>
                <a:gd name="connsiteX139" fmla="*/ 195933 w 1766104"/>
                <a:gd name="connsiteY139" fmla="*/ 359768 h 634389"/>
                <a:gd name="connsiteX140" fmla="*/ 206198 w 1766104"/>
                <a:gd name="connsiteY140" fmla="*/ 346264 h 634389"/>
                <a:gd name="connsiteX141" fmla="*/ 214943 w 1766104"/>
                <a:gd name="connsiteY141" fmla="*/ 332760 h 634389"/>
                <a:gd name="connsiteX142" fmla="*/ 224524 w 1766104"/>
                <a:gd name="connsiteY142" fmla="*/ 323239 h 634389"/>
                <a:gd name="connsiteX143" fmla="*/ 231596 w 1766104"/>
                <a:gd name="connsiteY143" fmla="*/ 316083 h 634389"/>
                <a:gd name="connsiteX144" fmla="*/ 252279 w 1766104"/>
                <a:gd name="connsiteY144" fmla="*/ 301023 h 634389"/>
                <a:gd name="connsiteX145" fmla="*/ 272886 w 1766104"/>
                <a:gd name="connsiteY145" fmla="*/ 286710 h 634389"/>
                <a:gd name="connsiteX146" fmla="*/ 294330 w 1766104"/>
                <a:gd name="connsiteY146" fmla="*/ 272459 h 634389"/>
                <a:gd name="connsiteX147" fmla="*/ 314177 w 1766104"/>
                <a:gd name="connsiteY147" fmla="*/ 259764 h 634389"/>
                <a:gd name="connsiteX148" fmla="*/ 331666 w 1766104"/>
                <a:gd name="connsiteY148" fmla="*/ 250243 h 634389"/>
                <a:gd name="connsiteX149" fmla="*/ 345126 w 1766104"/>
                <a:gd name="connsiteY149" fmla="*/ 241469 h 634389"/>
                <a:gd name="connsiteX150" fmla="*/ 354631 w 1766104"/>
                <a:gd name="connsiteY150" fmla="*/ 235930 h 634389"/>
                <a:gd name="connsiteX151" fmla="*/ 357825 w 1766104"/>
                <a:gd name="connsiteY151" fmla="*/ 234312 h 634389"/>
                <a:gd name="connsiteX152" fmla="*/ 355467 w 1766104"/>
                <a:gd name="connsiteY152" fmla="*/ 233566 h 634389"/>
                <a:gd name="connsiteX153" fmla="*/ 349080 w 1766104"/>
                <a:gd name="connsiteY153" fmla="*/ 231948 h 634389"/>
                <a:gd name="connsiteX154" fmla="*/ 337978 w 1766104"/>
                <a:gd name="connsiteY154" fmla="*/ 228774 h 634389"/>
                <a:gd name="connsiteX155" fmla="*/ 322085 w 1766104"/>
                <a:gd name="connsiteY155" fmla="*/ 225600 h 634389"/>
                <a:gd name="connsiteX156" fmla="*/ 303835 w 1766104"/>
                <a:gd name="connsiteY156" fmla="*/ 222426 h 634389"/>
                <a:gd name="connsiteX157" fmla="*/ 282468 w 1766104"/>
                <a:gd name="connsiteY157" fmla="*/ 220062 h 634389"/>
                <a:gd name="connsiteX158" fmla="*/ 256994 w 1766104"/>
                <a:gd name="connsiteY158" fmla="*/ 218444 h 634389"/>
                <a:gd name="connsiteX159" fmla="*/ 230075 w 1766104"/>
                <a:gd name="connsiteY159" fmla="*/ 220062 h 634389"/>
                <a:gd name="connsiteX160" fmla="*/ 211825 w 1766104"/>
                <a:gd name="connsiteY160" fmla="*/ 221617 h 634389"/>
                <a:gd name="connsiteX161" fmla="*/ 189545 w 1766104"/>
                <a:gd name="connsiteY161" fmla="*/ 226409 h 634389"/>
                <a:gd name="connsiteX162" fmla="*/ 165744 w 1766104"/>
                <a:gd name="connsiteY162" fmla="*/ 230392 h 634389"/>
                <a:gd name="connsiteX163" fmla="*/ 141943 w 1766104"/>
                <a:gd name="connsiteY163" fmla="*/ 235930 h 634389"/>
                <a:gd name="connsiteX164" fmla="*/ 118903 w 1766104"/>
                <a:gd name="connsiteY164" fmla="*/ 241469 h 634389"/>
                <a:gd name="connsiteX165" fmla="*/ 102250 w 1766104"/>
                <a:gd name="connsiteY165" fmla="*/ 246261 h 634389"/>
                <a:gd name="connsiteX166" fmla="*/ 88790 w 1766104"/>
                <a:gd name="connsiteY166" fmla="*/ 250243 h 634389"/>
                <a:gd name="connsiteX167" fmla="*/ 84760 w 1766104"/>
                <a:gd name="connsiteY167" fmla="*/ 250990 h 634389"/>
                <a:gd name="connsiteX168" fmla="*/ 106204 w 1766104"/>
                <a:gd name="connsiteY168" fmla="*/ 198592 h 634389"/>
                <a:gd name="connsiteX169" fmla="*/ 154642 w 1766104"/>
                <a:gd name="connsiteY169" fmla="*/ 143830 h 634389"/>
                <a:gd name="connsiteX170" fmla="*/ 44306 w 1766104"/>
                <a:gd name="connsiteY170" fmla="*/ 69216 h 634389"/>
                <a:gd name="connsiteX171" fmla="*/ 0 w 1766104"/>
                <a:gd name="connsiteY171" fmla="*/ 59884 h 634389"/>
                <a:gd name="connsiteX172" fmla="*/ 203081 w 1766104"/>
                <a:gd name="connsiteY172" fmla="*/ 18437 h 634389"/>
                <a:gd name="connsiteX0" fmla="*/ 158775 w 1721798"/>
                <a:gd name="connsiteY0" fmla="*/ 18437 h 634389"/>
                <a:gd name="connsiteX1" fmla="*/ 430242 w 1721798"/>
                <a:gd name="connsiteY1" fmla="*/ 53348 h 634389"/>
                <a:gd name="connsiteX2" fmla="*/ 454043 w 1721798"/>
                <a:gd name="connsiteY2" fmla="*/ 160508 h 634389"/>
                <a:gd name="connsiteX3" fmla="*/ 415946 w 1721798"/>
                <a:gd name="connsiteY3" fmla="*/ 341472 h 634389"/>
                <a:gd name="connsiteX4" fmla="*/ 1162051 w 1721798"/>
                <a:gd name="connsiteY4" fmla="*/ 93052 h 634389"/>
                <a:gd name="connsiteX5" fmla="*/ 1271735 w 1721798"/>
                <a:gd name="connsiteY5" fmla="*/ 100340 h 634389"/>
                <a:gd name="connsiteX6" fmla="*/ 1285261 w 1721798"/>
                <a:gd name="connsiteY6" fmla="*/ 103511 h 634389"/>
                <a:gd name="connsiteX7" fmla="*/ 1301121 w 1721798"/>
                <a:gd name="connsiteY7" fmla="*/ 105876 h 634389"/>
                <a:gd name="connsiteX8" fmla="*/ 1349539 w 1721798"/>
                <a:gd name="connsiteY8" fmla="*/ 115387 h 634389"/>
                <a:gd name="connsiteX9" fmla="*/ 1365399 w 1721798"/>
                <a:gd name="connsiteY9" fmla="*/ 118608 h 634389"/>
                <a:gd name="connsiteX10" fmla="*/ 1407472 w 1721798"/>
                <a:gd name="connsiteY10" fmla="*/ 128924 h 634389"/>
                <a:gd name="connsiteX11" fmla="*/ 1417766 w 1721798"/>
                <a:gd name="connsiteY11" fmla="*/ 131289 h 634389"/>
                <a:gd name="connsiteX12" fmla="*/ 1436020 w 1721798"/>
                <a:gd name="connsiteY12" fmla="*/ 138435 h 634389"/>
                <a:gd name="connsiteX13" fmla="*/ 1465406 w 1721798"/>
                <a:gd name="connsiteY13" fmla="*/ 153532 h 634389"/>
                <a:gd name="connsiteX14" fmla="*/ 1476538 w 1721798"/>
                <a:gd name="connsiteY14" fmla="*/ 160628 h 634389"/>
                <a:gd name="connsiteX15" fmla="*/ 1486054 w 1721798"/>
                <a:gd name="connsiteY15" fmla="*/ 169384 h 634389"/>
                <a:gd name="connsiteX16" fmla="*/ 1500358 w 1721798"/>
                <a:gd name="connsiteY16" fmla="*/ 184482 h 634389"/>
                <a:gd name="connsiteX17" fmla="*/ 1506702 w 1721798"/>
                <a:gd name="connsiteY17" fmla="*/ 190822 h 634389"/>
                <a:gd name="connsiteX18" fmla="*/ 1516996 w 1721798"/>
                <a:gd name="connsiteY18" fmla="*/ 205920 h 634389"/>
                <a:gd name="connsiteX19" fmla="*/ 1523340 w 1721798"/>
                <a:gd name="connsiteY19" fmla="*/ 220966 h 634389"/>
                <a:gd name="connsiteX20" fmla="*/ 1524178 w 1721798"/>
                <a:gd name="connsiteY20" fmla="*/ 239234 h 634389"/>
                <a:gd name="connsiteX21" fmla="*/ 1516996 w 1721798"/>
                <a:gd name="connsiteY21" fmla="*/ 259867 h 634389"/>
                <a:gd name="connsiteX22" fmla="*/ 1510652 w 1721798"/>
                <a:gd name="connsiteY22" fmla="*/ 270183 h 634389"/>
                <a:gd name="connsiteX23" fmla="*/ 1503530 w 1721798"/>
                <a:gd name="connsiteY23" fmla="*/ 281305 h 634389"/>
                <a:gd name="connsiteX24" fmla="*/ 1497186 w 1721798"/>
                <a:gd name="connsiteY24" fmla="*/ 292426 h 634389"/>
                <a:gd name="connsiteX25" fmla="*/ 1489226 w 1721798"/>
                <a:gd name="connsiteY25" fmla="*/ 303548 h 634389"/>
                <a:gd name="connsiteX26" fmla="*/ 1482882 w 1721798"/>
                <a:gd name="connsiteY26" fmla="*/ 312254 h 634389"/>
                <a:gd name="connsiteX27" fmla="*/ 1478932 w 1721798"/>
                <a:gd name="connsiteY27" fmla="*/ 320205 h 634389"/>
                <a:gd name="connsiteX28" fmla="*/ 1474922 w 1721798"/>
                <a:gd name="connsiteY28" fmla="*/ 324180 h 634389"/>
                <a:gd name="connsiteX29" fmla="*/ 1474144 w 1721798"/>
                <a:gd name="connsiteY29" fmla="*/ 326546 h 634389"/>
                <a:gd name="connsiteX30" fmla="*/ 1475760 w 1721798"/>
                <a:gd name="connsiteY30" fmla="*/ 326546 h 634389"/>
                <a:gd name="connsiteX31" fmla="*/ 1481266 w 1721798"/>
                <a:gd name="connsiteY31" fmla="*/ 324180 h 634389"/>
                <a:gd name="connsiteX32" fmla="*/ 1489226 w 1721798"/>
                <a:gd name="connsiteY32" fmla="*/ 323375 h 634389"/>
                <a:gd name="connsiteX33" fmla="*/ 1499520 w 1721798"/>
                <a:gd name="connsiteY33" fmla="*/ 321765 h 634389"/>
                <a:gd name="connsiteX34" fmla="*/ 1511430 w 1721798"/>
                <a:gd name="connsiteY34" fmla="*/ 321010 h 634389"/>
                <a:gd name="connsiteX35" fmla="*/ 1524178 w 1721798"/>
                <a:gd name="connsiteY35" fmla="*/ 319400 h 634389"/>
                <a:gd name="connsiteX36" fmla="*/ 1536865 w 1721798"/>
                <a:gd name="connsiteY36" fmla="*/ 319400 h 634389"/>
                <a:gd name="connsiteX37" fmla="*/ 1551169 w 1721798"/>
                <a:gd name="connsiteY37" fmla="*/ 319400 h 634389"/>
                <a:gd name="connsiteX38" fmla="*/ 1560685 w 1721798"/>
                <a:gd name="connsiteY38" fmla="*/ 320205 h 634389"/>
                <a:gd name="connsiteX39" fmla="*/ 1572595 w 1721798"/>
                <a:gd name="connsiteY39" fmla="*/ 321765 h 634389"/>
                <a:gd name="connsiteX40" fmla="*/ 1585283 w 1721798"/>
                <a:gd name="connsiteY40" fmla="*/ 323375 h 634389"/>
                <a:gd name="connsiteX41" fmla="*/ 1599587 w 1721798"/>
                <a:gd name="connsiteY41" fmla="*/ 327351 h 634389"/>
                <a:gd name="connsiteX42" fmla="*/ 1613053 w 1721798"/>
                <a:gd name="connsiteY42" fmla="*/ 330521 h 634389"/>
                <a:gd name="connsiteX43" fmla="*/ 1627357 w 1721798"/>
                <a:gd name="connsiteY43" fmla="*/ 334497 h 634389"/>
                <a:gd name="connsiteX44" fmla="*/ 1641601 w 1721798"/>
                <a:gd name="connsiteY44" fmla="*/ 339227 h 634389"/>
                <a:gd name="connsiteX45" fmla="*/ 1655905 w 1721798"/>
                <a:gd name="connsiteY45" fmla="*/ 342398 h 634389"/>
                <a:gd name="connsiteX46" fmla="*/ 1668593 w 1721798"/>
                <a:gd name="connsiteY46" fmla="*/ 347178 h 634389"/>
                <a:gd name="connsiteX47" fmla="*/ 1681340 w 1721798"/>
                <a:gd name="connsiteY47" fmla="*/ 351154 h 634389"/>
                <a:gd name="connsiteX48" fmla="*/ 1692412 w 1721798"/>
                <a:gd name="connsiteY48" fmla="*/ 355935 h 634389"/>
                <a:gd name="connsiteX49" fmla="*/ 1702766 w 1721798"/>
                <a:gd name="connsiteY49" fmla="*/ 358300 h 634389"/>
                <a:gd name="connsiteX50" fmla="*/ 1710666 w 1721798"/>
                <a:gd name="connsiteY50" fmla="*/ 360665 h 634389"/>
                <a:gd name="connsiteX51" fmla="*/ 1716232 w 1721798"/>
                <a:gd name="connsiteY51" fmla="*/ 363836 h 634389"/>
                <a:gd name="connsiteX52" fmla="*/ 1721020 w 1721798"/>
                <a:gd name="connsiteY52" fmla="*/ 364641 h 634389"/>
                <a:gd name="connsiteX53" fmla="*/ 1721798 w 1721798"/>
                <a:gd name="connsiteY53" fmla="*/ 365446 h 634389"/>
                <a:gd name="connsiteX54" fmla="*/ 1596415 w 1721798"/>
                <a:gd name="connsiteY54" fmla="*/ 421003 h 634389"/>
                <a:gd name="connsiteX55" fmla="*/ 1697200 w 1721798"/>
                <a:gd name="connsiteY55" fmla="*/ 518632 h 634389"/>
                <a:gd name="connsiteX56" fmla="*/ 1695584 w 1721798"/>
                <a:gd name="connsiteY56" fmla="*/ 518632 h 634389"/>
                <a:gd name="connsiteX57" fmla="*/ 1690018 w 1721798"/>
                <a:gd name="connsiteY57" fmla="*/ 517021 h 634389"/>
                <a:gd name="connsiteX58" fmla="*/ 1682118 w 1721798"/>
                <a:gd name="connsiteY58" fmla="*/ 515461 h 634389"/>
                <a:gd name="connsiteX59" fmla="*/ 1671765 w 1721798"/>
                <a:gd name="connsiteY59" fmla="*/ 513851 h 634389"/>
                <a:gd name="connsiteX60" fmla="*/ 1659915 w 1721798"/>
                <a:gd name="connsiteY60" fmla="*/ 510681 h 634389"/>
                <a:gd name="connsiteX61" fmla="*/ 1644833 w 1721798"/>
                <a:gd name="connsiteY61" fmla="*/ 508315 h 634389"/>
                <a:gd name="connsiteX62" fmla="*/ 1630529 w 1721798"/>
                <a:gd name="connsiteY62" fmla="*/ 505145 h 634389"/>
                <a:gd name="connsiteX63" fmla="*/ 1614669 w 1721798"/>
                <a:gd name="connsiteY63" fmla="*/ 502780 h 634389"/>
                <a:gd name="connsiteX64" fmla="*/ 1599587 w 1721798"/>
                <a:gd name="connsiteY64" fmla="*/ 500364 h 634389"/>
                <a:gd name="connsiteX65" fmla="*/ 1583667 w 1721798"/>
                <a:gd name="connsiteY65" fmla="*/ 497194 h 634389"/>
                <a:gd name="connsiteX66" fmla="*/ 1569423 w 1721798"/>
                <a:gd name="connsiteY66" fmla="*/ 494829 h 634389"/>
                <a:gd name="connsiteX67" fmla="*/ 1555119 w 1721798"/>
                <a:gd name="connsiteY67" fmla="*/ 492463 h 634389"/>
                <a:gd name="connsiteX68" fmla="*/ 1543209 w 1721798"/>
                <a:gd name="connsiteY68" fmla="*/ 490853 h 634389"/>
                <a:gd name="connsiteX69" fmla="*/ 1533693 w 1721798"/>
                <a:gd name="connsiteY69" fmla="*/ 490048 h 634389"/>
                <a:gd name="connsiteX70" fmla="*/ 1525734 w 1721798"/>
                <a:gd name="connsiteY70" fmla="*/ 489243 h 634389"/>
                <a:gd name="connsiteX71" fmla="*/ 1521784 w 1721798"/>
                <a:gd name="connsiteY71" fmla="*/ 489243 h 634389"/>
                <a:gd name="connsiteX72" fmla="*/ 1512268 w 1721798"/>
                <a:gd name="connsiteY72" fmla="*/ 490048 h 634389"/>
                <a:gd name="connsiteX73" fmla="*/ 1497964 w 1721798"/>
                <a:gd name="connsiteY73" fmla="*/ 491658 h 634389"/>
                <a:gd name="connsiteX74" fmla="*/ 1479710 w 1721798"/>
                <a:gd name="connsiteY74" fmla="*/ 493218 h 634389"/>
                <a:gd name="connsiteX75" fmla="*/ 1459062 w 1721798"/>
                <a:gd name="connsiteY75" fmla="*/ 496389 h 634389"/>
                <a:gd name="connsiteX76" fmla="*/ 1437636 w 1721798"/>
                <a:gd name="connsiteY76" fmla="*/ 500364 h 634389"/>
                <a:gd name="connsiteX77" fmla="*/ 1416210 w 1721798"/>
                <a:gd name="connsiteY77" fmla="*/ 505145 h 634389"/>
                <a:gd name="connsiteX78" fmla="*/ 1397956 w 1721798"/>
                <a:gd name="connsiteY78" fmla="*/ 510681 h 634389"/>
                <a:gd name="connsiteX79" fmla="*/ 1383653 w 1721798"/>
                <a:gd name="connsiteY79" fmla="*/ 518632 h 634389"/>
                <a:gd name="connsiteX80" fmla="*/ 1370965 w 1721798"/>
                <a:gd name="connsiteY80" fmla="*/ 526583 h 634389"/>
                <a:gd name="connsiteX81" fmla="*/ 1357439 w 1721798"/>
                <a:gd name="connsiteY81" fmla="*/ 533729 h 634389"/>
                <a:gd name="connsiteX82" fmla="*/ 1344751 w 1721798"/>
                <a:gd name="connsiteY82" fmla="*/ 541630 h 634389"/>
                <a:gd name="connsiteX83" fmla="*/ 1332063 w 1721798"/>
                <a:gd name="connsiteY83" fmla="*/ 549581 h 634389"/>
                <a:gd name="connsiteX84" fmla="*/ 1318597 w 1721798"/>
                <a:gd name="connsiteY84" fmla="*/ 556727 h 634389"/>
                <a:gd name="connsiteX85" fmla="*/ 1305071 w 1721798"/>
                <a:gd name="connsiteY85" fmla="*/ 563873 h 634389"/>
                <a:gd name="connsiteX86" fmla="*/ 1290767 w 1721798"/>
                <a:gd name="connsiteY86" fmla="*/ 571824 h 634389"/>
                <a:gd name="connsiteX87" fmla="*/ 1277301 w 1721798"/>
                <a:gd name="connsiteY87" fmla="*/ 579775 h 634389"/>
                <a:gd name="connsiteX88" fmla="*/ 1267785 w 1721798"/>
                <a:gd name="connsiteY88" fmla="*/ 583700 h 634389"/>
                <a:gd name="connsiteX89" fmla="*/ 1256653 w 1721798"/>
                <a:gd name="connsiteY89" fmla="*/ 587676 h 634389"/>
                <a:gd name="connsiteX90" fmla="*/ 1242350 w 1721798"/>
                <a:gd name="connsiteY90" fmla="*/ 591652 h 634389"/>
                <a:gd name="connsiteX91" fmla="*/ 1227268 w 1721798"/>
                <a:gd name="connsiteY91" fmla="*/ 594017 h 634389"/>
                <a:gd name="connsiteX92" fmla="*/ 1209852 w 1721798"/>
                <a:gd name="connsiteY92" fmla="*/ 595627 h 634389"/>
                <a:gd name="connsiteX93" fmla="*/ 1191598 w 1721798"/>
                <a:gd name="connsiteY93" fmla="*/ 595627 h 634389"/>
                <a:gd name="connsiteX94" fmla="*/ 1170950 w 1721798"/>
                <a:gd name="connsiteY94" fmla="*/ 594017 h 634389"/>
                <a:gd name="connsiteX95" fmla="*/ 1151080 w 1721798"/>
                <a:gd name="connsiteY95" fmla="*/ 590092 h 634389"/>
                <a:gd name="connsiteX96" fmla="*/ 1143958 w 1721798"/>
                <a:gd name="connsiteY96" fmla="*/ 586871 h 634389"/>
                <a:gd name="connsiteX97" fmla="*/ 1138392 w 1721798"/>
                <a:gd name="connsiteY97" fmla="*/ 580530 h 634389"/>
                <a:gd name="connsiteX98" fmla="*/ 1132826 w 1721798"/>
                <a:gd name="connsiteY98" fmla="*/ 571824 h 634389"/>
                <a:gd name="connsiteX99" fmla="*/ 1128876 w 1721798"/>
                <a:gd name="connsiteY99" fmla="*/ 562313 h 634389"/>
                <a:gd name="connsiteX100" fmla="*/ 1126482 w 1721798"/>
                <a:gd name="connsiteY100" fmla="*/ 551946 h 634389"/>
                <a:gd name="connsiteX101" fmla="*/ 1124926 w 1721798"/>
                <a:gd name="connsiteY101" fmla="*/ 543240 h 634389"/>
                <a:gd name="connsiteX102" fmla="*/ 1123310 w 1721798"/>
                <a:gd name="connsiteY102" fmla="*/ 534484 h 634389"/>
                <a:gd name="connsiteX103" fmla="*/ 1124926 w 1721798"/>
                <a:gd name="connsiteY103" fmla="*/ 528948 h 634389"/>
                <a:gd name="connsiteX104" fmla="*/ 1136776 w 1721798"/>
                <a:gd name="connsiteY104" fmla="*/ 494829 h 634389"/>
                <a:gd name="connsiteX105" fmla="*/ 1151080 w 1721798"/>
                <a:gd name="connsiteY105" fmla="*/ 462269 h 634389"/>
                <a:gd name="connsiteX106" fmla="*/ 1165384 w 1721798"/>
                <a:gd name="connsiteY106" fmla="*/ 432125 h 634389"/>
                <a:gd name="connsiteX107" fmla="*/ 1180466 w 1721798"/>
                <a:gd name="connsiteY107" fmla="*/ 405906 h 634389"/>
                <a:gd name="connsiteX108" fmla="*/ 1193932 w 1721798"/>
                <a:gd name="connsiteY108" fmla="*/ 384468 h 634389"/>
                <a:gd name="connsiteX109" fmla="*/ 1205064 w 1721798"/>
                <a:gd name="connsiteY109" fmla="*/ 368616 h 634389"/>
                <a:gd name="connsiteX110" fmla="*/ 1212186 w 1721798"/>
                <a:gd name="connsiteY110" fmla="*/ 357495 h 634389"/>
                <a:gd name="connsiteX111" fmla="*/ 1215358 w 1721798"/>
                <a:gd name="connsiteY111" fmla="*/ 353519 h 634389"/>
                <a:gd name="connsiteX112" fmla="*/ 1099050 w 1721798"/>
                <a:gd name="connsiteY112" fmla="*/ 352883 h 634389"/>
                <a:gd name="connsiteX113" fmla="*/ 414349 w 1721798"/>
                <a:gd name="connsiteY113" fmla="*/ 605826 h 634389"/>
                <a:gd name="connsiteX114" fmla="*/ 372299 w 1721798"/>
                <a:gd name="connsiteY114" fmla="*/ 622503 h 634389"/>
                <a:gd name="connsiteX115" fmla="*/ 360360 w 1721798"/>
                <a:gd name="connsiteY115" fmla="*/ 627233 h 634389"/>
                <a:gd name="connsiteX116" fmla="*/ 349258 w 1721798"/>
                <a:gd name="connsiteY116" fmla="*/ 631215 h 634389"/>
                <a:gd name="connsiteX117" fmla="*/ 340513 w 1721798"/>
                <a:gd name="connsiteY117" fmla="*/ 633580 h 634389"/>
                <a:gd name="connsiteX118" fmla="*/ 331769 w 1721798"/>
                <a:gd name="connsiteY118" fmla="*/ 634389 h 634389"/>
                <a:gd name="connsiteX119" fmla="*/ 325457 w 1721798"/>
                <a:gd name="connsiteY119" fmla="*/ 634389 h 634389"/>
                <a:gd name="connsiteX120" fmla="*/ 311161 w 1721798"/>
                <a:gd name="connsiteY120" fmla="*/ 631215 h 634389"/>
                <a:gd name="connsiteX121" fmla="*/ 295269 w 1721798"/>
                <a:gd name="connsiteY121" fmla="*/ 622503 h 634389"/>
                <a:gd name="connsiteX122" fmla="*/ 280213 w 1721798"/>
                <a:gd name="connsiteY122" fmla="*/ 610555 h 634389"/>
                <a:gd name="connsiteX123" fmla="*/ 263559 w 1721798"/>
                <a:gd name="connsiteY123" fmla="*/ 596304 h 634389"/>
                <a:gd name="connsiteX124" fmla="*/ 247667 w 1721798"/>
                <a:gd name="connsiteY124" fmla="*/ 578818 h 634389"/>
                <a:gd name="connsiteX125" fmla="*/ 232535 w 1721798"/>
                <a:gd name="connsiteY125" fmla="*/ 560584 h 634389"/>
                <a:gd name="connsiteX126" fmla="*/ 216718 w 1721798"/>
                <a:gd name="connsiteY126" fmla="*/ 540733 h 634389"/>
                <a:gd name="connsiteX127" fmla="*/ 202422 w 1721798"/>
                <a:gd name="connsiteY127" fmla="*/ 519326 h 634389"/>
                <a:gd name="connsiteX128" fmla="*/ 188126 w 1721798"/>
                <a:gd name="connsiteY128" fmla="*/ 499474 h 634389"/>
                <a:gd name="connsiteX129" fmla="*/ 175428 w 1721798"/>
                <a:gd name="connsiteY129" fmla="*/ 479623 h 634389"/>
                <a:gd name="connsiteX130" fmla="*/ 163489 w 1721798"/>
                <a:gd name="connsiteY130" fmla="*/ 459772 h 634389"/>
                <a:gd name="connsiteX131" fmla="*/ 153984 w 1721798"/>
                <a:gd name="connsiteY131" fmla="*/ 443094 h 634389"/>
                <a:gd name="connsiteX132" fmla="*/ 145239 w 1721798"/>
                <a:gd name="connsiteY132" fmla="*/ 428034 h 634389"/>
                <a:gd name="connsiteX133" fmla="*/ 138928 w 1721798"/>
                <a:gd name="connsiteY133" fmla="*/ 416086 h 634389"/>
                <a:gd name="connsiteX134" fmla="*/ 134137 w 1721798"/>
                <a:gd name="connsiteY134" fmla="*/ 407374 h 634389"/>
                <a:gd name="connsiteX135" fmla="*/ 132540 w 1721798"/>
                <a:gd name="connsiteY135" fmla="*/ 402645 h 634389"/>
                <a:gd name="connsiteX136" fmla="*/ 133377 w 1721798"/>
                <a:gd name="connsiteY136" fmla="*/ 396235 h 634389"/>
                <a:gd name="connsiteX137" fmla="*/ 137331 w 1721798"/>
                <a:gd name="connsiteY137" fmla="*/ 385158 h 634389"/>
                <a:gd name="connsiteX138" fmla="*/ 143642 w 1721798"/>
                <a:gd name="connsiteY138" fmla="*/ 373272 h 634389"/>
                <a:gd name="connsiteX139" fmla="*/ 151627 w 1721798"/>
                <a:gd name="connsiteY139" fmla="*/ 359768 h 634389"/>
                <a:gd name="connsiteX140" fmla="*/ 161892 w 1721798"/>
                <a:gd name="connsiteY140" fmla="*/ 346264 h 634389"/>
                <a:gd name="connsiteX141" fmla="*/ 170637 w 1721798"/>
                <a:gd name="connsiteY141" fmla="*/ 332760 h 634389"/>
                <a:gd name="connsiteX142" fmla="*/ 180218 w 1721798"/>
                <a:gd name="connsiteY142" fmla="*/ 323239 h 634389"/>
                <a:gd name="connsiteX143" fmla="*/ 187290 w 1721798"/>
                <a:gd name="connsiteY143" fmla="*/ 316083 h 634389"/>
                <a:gd name="connsiteX144" fmla="*/ 207973 w 1721798"/>
                <a:gd name="connsiteY144" fmla="*/ 301023 h 634389"/>
                <a:gd name="connsiteX145" fmla="*/ 228580 w 1721798"/>
                <a:gd name="connsiteY145" fmla="*/ 286710 h 634389"/>
                <a:gd name="connsiteX146" fmla="*/ 250024 w 1721798"/>
                <a:gd name="connsiteY146" fmla="*/ 272459 h 634389"/>
                <a:gd name="connsiteX147" fmla="*/ 269871 w 1721798"/>
                <a:gd name="connsiteY147" fmla="*/ 259764 h 634389"/>
                <a:gd name="connsiteX148" fmla="*/ 287360 w 1721798"/>
                <a:gd name="connsiteY148" fmla="*/ 250243 h 634389"/>
                <a:gd name="connsiteX149" fmla="*/ 300820 w 1721798"/>
                <a:gd name="connsiteY149" fmla="*/ 241469 h 634389"/>
                <a:gd name="connsiteX150" fmla="*/ 310325 w 1721798"/>
                <a:gd name="connsiteY150" fmla="*/ 235930 h 634389"/>
                <a:gd name="connsiteX151" fmla="*/ 313519 w 1721798"/>
                <a:gd name="connsiteY151" fmla="*/ 234312 h 634389"/>
                <a:gd name="connsiteX152" fmla="*/ 311161 w 1721798"/>
                <a:gd name="connsiteY152" fmla="*/ 233566 h 634389"/>
                <a:gd name="connsiteX153" fmla="*/ 304774 w 1721798"/>
                <a:gd name="connsiteY153" fmla="*/ 231948 h 634389"/>
                <a:gd name="connsiteX154" fmla="*/ 293672 w 1721798"/>
                <a:gd name="connsiteY154" fmla="*/ 228774 h 634389"/>
                <a:gd name="connsiteX155" fmla="*/ 277779 w 1721798"/>
                <a:gd name="connsiteY155" fmla="*/ 225600 h 634389"/>
                <a:gd name="connsiteX156" fmla="*/ 259529 w 1721798"/>
                <a:gd name="connsiteY156" fmla="*/ 222426 h 634389"/>
                <a:gd name="connsiteX157" fmla="*/ 238162 w 1721798"/>
                <a:gd name="connsiteY157" fmla="*/ 220062 h 634389"/>
                <a:gd name="connsiteX158" fmla="*/ 212688 w 1721798"/>
                <a:gd name="connsiteY158" fmla="*/ 218444 h 634389"/>
                <a:gd name="connsiteX159" fmla="*/ 185769 w 1721798"/>
                <a:gd name="connsiteY159" fmla="*/ 220062 h 634389"/>
                <a:gd name="connsiteX160" fmla="*/ 167519 w 1721798"/>
                <a:gd name="connsiteY160" fmla="*/ 221617 h 634389"/>
                <a:gd name="connsiteX161" fmla="*/ 145239 w 1721798"/>
                <a:gd name="connsiteY161" fmla="*/ 226409 h 634389"/>
                <a:gd name="connsiteX162" fmla="*/ 121438 w 1721798"/>
                <a:gd name="connsiteY162" fmla="*/ 230392 h 634389"/>
                <a:gd name="connsiteX163" fmla="*/ 97637 w 1721798"/>
                <a:gd name="connsiteY163" fmla="*/ 235930 h 634389"/>
                <a:gd name="connsiteX164" fmla="*/ 74597 w 1721798"/>
                <a:gd name="connsiteY164" fmla="*/ 241469 h 634389"/>
                <a:gd name="connsiteX165" fmla="*/ 57944 w 1721798"/>
                <a:gd name="connsiteY165" fmla="*/ 246261 h 634389"/>
                <a:gd name="connsiteX166" fmla="*/ 44484 w 1721798"/>
                <a:gd name="connsiteY166" fmla="*/ 250243 h 634389"/>
                <a:gd name="connsiteX167" fmla="*/ 40454 w 1721798"/>
                <a:gd name="connsiteY167" fmla="*/ 250990 h 634389"/>
                <a:gd name="connsiteX168" fmla="*/ 61898 w 1721798"/>
                <a:gd name="connsiteY168" fmla="*/ 198592 h 634389"/>
                <a:gd name="connsiteX169" fmla="*/ 110336 w 1721798"/>
                <a:gd name="connsiteY169" fmla="*/ 143830 h 634389"/>
                <a:gd name="connsiteX170" fmla="*/ 0 w 1721798"/>
                <a:gd name="connsiteY170" fmla="*/ 69216 h 634389"/>
                <a:gd name="connsiteX171" fmla="*/ 158775 w 1721798"/>
                <a:gd name="connsiteY171"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114363 w 1761564"/>
                <a:gd name="connsiteY164" fmla="*/ 241469 h 634389"/>
                <a:gd name="connsiteX165" fmla="*/ 97710 w 1761564"/>
                <a:gd name="connsiteY165" fmla="*/ 246261 h 634389"/>
                <a:gd name="connsiteX166" fmla="*/ 84250 w 1761564"/>
                <a:gd name="connsiteY166" fmla="*/ 250243 h 634389"/>
                <a:gd name="connsiteX167" fmla="*/ 80220 w 1761564"/>
                <a:gd name="connsiteY167" fmla="*/ 250990 h 634389"/>
                <a:gd name="connsiteX168" fmla="*/ 101664 w 1761564"/>
                <a:gd name="connsiteY168" fmla="*/ 198592 h 634389"/>
                <a:gd name="connsiteX169" fmla="*/ 150102 w 1761564"/>
                <a:gd name="connsiteY169" fmla="*/ 143830 h 634389"/>
                <a:gd name="connsiteX170" fmla="*/ 0 w 1761564"/>
                <a:gd name="connsiteY170" fmla="*/ 67920 h 634389"/>
                <a:gd name="connsiteX171" fmla="*/ 198541 w 1761564"/>
                <a:gd name="connsiteY171"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114363 w 1761564"/>
                <a:gd name="connsiteY164" fmla="*/ 241469 h 634389"/>
                <a:gd name="connsiteX165" fmla="*/ 97710 w 1761564"/>
                <a:gd name="connsiteY165" fmla="*/ 246261 h 634389"/>
                <a:gd name="connsiteX166" fmla="*/ 84250 w 1761564"/>
                <a:gd name="connsiteY166" fmla="*/ 250243 h 634389"/>
                <a:gd name="connsiteX167" fmla="*/ 80220 w 1761564"/>
                <a:gd name="connsiteY167" fmla="*/ 250990 h 634389"/>
                <a:gd name="connsiteX168" fmla="*/ 101664 w 1761564"/>
                <a:gd name="connsiteY168" fmla="*/ 198592 h 634389"/>
                <a:gd name="connsiteX169" fmla="*/ 150102 w 1761564"/>
                <a:gd name="connsiteY169" fmla="*/ 143830 h 634389"/>
                <a:gd name="connsiteX170" fmla="*/ 0 w 1761564"/>
                <a:gd name="connsiteY170" fmla="*/ 67920 h 634389"/>
                <a:gd name="connsiteX171" fmla="*/ 198541 w 1761564"/>
                <a:gd name="connsiteY171"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114363 w 1761564"/>
                <a:gd name="connsiteY164" fmla="*/ 241469 h 634389"/>
                <a:gd name="connsiteX165" fmla="*/ 97710 w 1761564"/>
                <a:gd name="connsiteY165" fmla="*/ 246261 h 634389"/>
                <a:gd name="connsiteX166" fmla="*/ 84250 w 1761564"/>
                <a:gd name="connsiteY166" fmla="*/ 250243 h 634389"/>
                <a:gd name="connsiteX167" fmla="*/ 80220 w 1761564"/>
                <a:gd name="connsiteY167" fmla="*/ 250990 h 634389"/>
                <a:gd name="connsiteX168" fmla="*/ 101664 w 1761564"/>
                <a:gd name="connsiteY168" fmla="*/ 198592 h 634389"/>
                <a:gd name="connsiteX169" fmla="*/ 150102 w 1761564"/>
                <a:gd name="connsiteY169" fmla="*/ 143830 h 634389"/>
                <a:gd name="connsiteX170" fmla="*/ 0 w 1761564"/>
                <a:gd name="connsiteY170" fmla="*/ 67920 h 634389"/>
                <a:gd name="connsiteX171" fmla="*/ 198541 w 1761564"/>
                <a:gd name="connsiteY171"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114363 w 1761564"/>
                <a:gd name="connsiteY164" fmla="*/ 241469 h 634389"/>
                <a:gd name="connsiteX165" fmla="*/ 97710 w 1761564"/>
                <a:gd name="connsiteY165" fmla="*/ 246261 h 634389"/>
                <a:gd name="connsiteX166" fmla="*/ 84250 w 1761564"/>
                <a:gd name="connsiteY166" fmla="*/ 250243 h 634389"/>
                <a:gd name="connsiteX167" fmla="*/ 80220 w 1761564"/>
                <a:gd name="connsiteY167" fmla="*/ 250990 h 634389"/>
                <a:gd name="connsiteX168" fmla="*/ 101664 w 1761564"/>
                <a:gd name="connsiteY168" fmla="*/ 198592 h 634389"/>
                <a:gd name="connsiteX169" fmla="*/ 150102 w 1761564"/>
                <a:gd name="connsiteY169" fmla="*/ 143830 h 634389"/>
                <a:gd name="connsiteX170" fmla="*/ 0 w 1761564"/>
                <a:gd name="connsiteY170" fmla="*/ 67920 h 634389"/>
                <a:gd name="connsiteX171" fmla="*/ 198541 w 1761564"/>
                <a:gd name="connsiteY171"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114363 w 1761564"/>
                <a:gd name="connsiteY164" fmla="*/ 241469 h 634389"/>
                <a:gd name="connsiteX165" fmla="*/ 97710 w 1761564"/>
                <a:gd name="connsiteY165" fmla="*/ 246261 h 634389"/>
                <a:gd name="connsiteX166" fmla="*/ 84250 w 1761564"/>
                <a:gd name="connsiteY166" fmla="*/ 250243 h 634389"/>
                <a:gd name="connsiteX167" fmla="*/ 80220 w 1761564"/>
                <a:gd name="connsiteY167" fmla="*/ 250990 h 634389"/>
                <a:gd name="connsiteX168" fmla="*/ 150102 w 1761564"/>
                <a:gd name="connsiteY168" fmla="*/ 143830 h 634389"/>
                <a:gd name="connsiteX169" fmla="*/ 0 w 1761564"/>
                <a:gd name="connsiteY169" fmla="*/ 67920 h 634389"/>
                <a:gd name="connsiteX170" fmla="*/ 198541 w 1761564"/>
                <a:gd name="connsiteY170"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114363 w 1761564"/>
                <a:gd name="connsiteY164" fmla="*/ 241469 h 634389"/>
                <a:gd name="connsiteX165" fmla="*/ 97710 w 1761564"/>
                <a:gd name="connsiteY165" fmla="*/ 246261 h 634389"/>
                <a:gd name="connsiteX166" fmla="*/ 84250 w 1761564"/>
                <a:gd name="connsiteY166" fmla="*/ 250243 h 634389"/>
                <a:gd name="connsiteX167" fmla="*/ 49733 w 1761564"/>
                <a:gd name="connsiteY167" fmla="*/ 274319 h 634389"/>
                <a:gd name="connsiteX168" fmla="*/ 150102 w 1761564"/>
                <a:gd name="connsiteY168" fmla="*/ 143830 h 634389"/>
                <a:gd name="connsiteX169" fmla="*/ 0 w 1761564"/>
                <a:gd name="connsiteY169" fmla="*/ 67920 h 634389"/>
                <a:gd name="connsiteX170" fmla="*/ 198541 w 1761564"/>
                <a:gd name="connsiteY170"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114363 w 1761564"/>
                <a:gd name="connsiteY164" fmla="*/ 241469 h 634389"/>
                <a:gd name="connsiteX165" fmla="*/ 97710 w 1761564"/>
                <a:gd name="connsiteY165" fmla="*/ 246261 h 634389"/>
                <a:gd name="connsiteX166" fmla="*/ 49733 w 1761564"/>
                <a:gd name="connsiteY166" fmla="*/ 274319 h 634389"/>
                <a:gd name="connsiteX167" fmla="*/ 150102 w 1761564"/>
                <a:gd name="connsiteY167" fmla="*/ 143830 h 634389"/>
                <a:gd name="connsiteX168" fmla="*/ 0 w 1761564"/>
                <a:gd name="connsiteY168" fmla="*/ 67920 h 634389"/>
                <a:gd name="connsiteX169" fmla="*/ 198541 w 1761564"/>
                <a:gd name="connsiteY169"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114363 w 1761564"/>
                <a:gd name="connsiteY164" fmla="*/ 241469 h 634389"/>
                <a:gd name="connsiteX165" fmla="*/ 97710 w 1761564"/>
                <a:gd name="connsiteY165" fmla="*/ 246261 h 634389"/>
                <a:gd name="connsiteX166" fmla="*/ 49733 w 1761564"/>
                <a:gd name="connsiteY166" fmla="*/ 274319 h 634389"/>
                <a:gd name="connsiteX167" fmla="*/ 150102 w 1761564"/>
                <a:gd name="connsiteY167" fmla="*/ 143830 h 634389"/>
                <a:gd name="connsiteX168" fmla="*/ 0 w 1761564"/>
                <a:gd name="connsiteY168" fmla="*/ 67920 h 634389"/>
                <a:gd name="connsiteX169" fmla="*/ 198541 w 1761564"/>
                <a:gd name="connsiteY169"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114363 w 1761564"/>
                <a:gd name="connsiteY164" fmla="*/ 241469 h 634389"/>
                <a:gd name="connsiteX165" fmla="*/ 49733 w 1761564"/>
                <a:gd name="connsiteY165" fmla="*/ 274319 h 634389"/>
                <a:gd name="connsiteX166" fmla="*/ 150102 w 1761564"/>
                <a:gd name="connsiteY166" fmla="*/ 143830 h 634389"/>
                <a:gd name="connsiteX167" fmla="*/ 0 w 1761564"/>
                <a:gd name="connsiteY167" fmla="*/ 67920 h 634389"/>
                <a:gd name="connsiteX168" fmla="*/ 198541 w 1761564"/>
                <a:gd name="connsiteY168"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137403 w 1761564"/>
                <a:gd name="connsiteY163" fmla="*/ 235930 h 634389"/>
                <a:gd name="connsiteX164" fmla="*/ 49733 w 1761564"/>
                <a:gd name="connsiteY164" fmla="*/ 274319 h 634389"/>
                <a:gd name="connsiteX165" fmla="*/ 150102 w 1761564"/>
                <a:gd name="connsiteY165" fmla="*/ 143830 h 634389"/>
                <a:gd name="connsiteX166" fmla="*/ 0 w 1761564"/>
                <a:gd name="connsiteY166" fmla="*/ 67920 h 634389"/>
                <a:gd name="connsiteX167" fmla="*/ 198541 w 1761564"/>
                <a:gd name="connsiteY167"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161204 w 1761564"/>
                <a:gd name="connsiteY162" fmla="*/ 230392 h 634389"/>
                <a:gd name="connsiteX163" fmla="*/ 49733 w 1761564"/>
                <a:gd name="connsiteY163" fmla="*/ 274319 h 634389"/>
                <a:gd name="connsiteX164" fmla="*/ 150102 w 1761564"/>
                <a:gd name="connsiteY164" fmla="*/ 143830 h 634389"/>
                <a:gd name="connsiteX165" fmla="*/ 0 w 1761564"/>
                <a:gd name="connsiteY165" fmla="*/ 67920 h 634389"/>
                <a:gd name="connsiteX166" fmla="*/ 198541 w 1761564"/>
                <a:gd name="connsiteY166"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185005 w 1761564"/>
                <a:gd name="connsiteY161" fmla="*/ 226409 h 634389"/>
                <a:gd name="connsiteX162" fmla="*/ 49733 w 1761564"/>
                <a:gd name="connsiteY162" fmla="*/ 274319 h 634389"/>
                <a:gd name="connsiteX163" fmla="*/ 150102 w 1761564"/>
                <a:gd name="connsiteY163" fmla="*/ 143830 h 634389"/>
                <a:gd name="connsiteX164" fmla="*/ 0 w 1761564"/>
                <a:gd name="connsiteY164" fmla="*/ 67920 h 634389"/>
                <a:gd name="connsiteX165" fmla="*/ 198541 w 1761564"/>
                <a:gd name="connsiteY165"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207285 w 1761564"/>
                <a:gd name="connsiteY160" fmla="*/ 221617 h 634389"/>
                <a:gd name="connsiteX161" fmla="*/ 49733 w 1761564"/>
                <a:gd name="connsiteY161" fmla="*/ 274319 h 634389"/>
                <a:gd name="connsiteX162" fmla="*/ 150102 w 1761564"/>
                <a:gd name="connsiteY162" fmla="*/ 143830 h 634389"/>
                <a:gd name="connsiteX163" fmla="*/ 0 w 1761564"/>
                <a:gd name="connsiteY163" fmla="*/ 67920 h 634389"/>
                <a:gd name="connsiteX164" fmla="*/ 198541 w 1761564"/>
                <a:gd name="connsiteY164"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225535 w 1761564"/>
                <a:gd name="connsiteY159" fmla="*/ 220062 h 634389"/>
                <a:gd name="connsiteX160" fmla="*/ 49733 w 1761564"/>
                <a:gd name="connsiteY160" fmla="*/ 274319 h 634389"/>
                <a:gd name="connsiteX161" fmla="*/ 150102 w 1761564"/>
                <a:gd name="connsiteY161" fmla="*/ 143830 h 634389"/>
                <a:gd name="connsiteX162" fmla="*/ 0 w 1761564"/>
                <a:gd name="connsiteY162" fmla="*/ 67920 h 634389"/>
                <a:gd name="connsiteX163" fmla="*/ 198541 w 1761564"/>
                <a:gd name="connsiteY163"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252454 w 1761564"/>
                <a:gd name="connsiteY158" fmla="*/ 218444 h 634389"/>
                <a:gd name="connsiteX159" fmla="*/ 49733 w 1761564"/>
                <a:gd name="connsiteY159" fmla="*/ 274319 h 634389"/>
                <a:gd name="connsiteX160" fmla="*/ 150102 w 1761564"/>
                <a:gd name="connsiteY160" fmla="*/ 143830 h 634389"/>
                <a:gd name="connsiteX161" fmla="*/ 0 w 1761564"/>
                <a:gd name="connsiteY161" fmla="*/ 67920 h 634389"/>
                <a:gd name="connsiteX162" fmla="*/ 198541 w 1761564"/>
                <a:gd name="connsiteY162"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277928 w 1761564"/>
                <a:gd name="connsiteY157" fmla="*/ 220062 h 634389"/>
                <a:gd name="connsiteX158" fmla="*/ 49733 w 1761564"/>
                <a:gd name="connsiteY158" fmla="*/ 274319 h 634389"/>
                <a:gd name="connsiteX159" fmla="*/ 150102 w 1761564"/>
                <a:gd name="connsiteY159" fmla="*/ 143830 h 634389"/>
                <a:gd name="connsiteX160" fmla="*/ 0 w 1761564"/>
                <a:gd name="connsiteY160" fmla="*/ 67920 h 634389"/>
                <a:gd name="connsiteX161" fmla="*/ 198541 w 1761564"/>
                <a:gd name="connsiteY161"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299295 w 1761564"/>
                <a:gd name="connsiteY156" fmla="*/ 222426 h 634389"/>
                <a:gd name="connsiteX157" fmla="*/ 49733 w 1761564"/>
                <a:gd name="connsiteY157" fmla="*/ 274319 h 634389"/>
                <a:gd name="connsiteX158" fmla="*/ 150102 w 1761564"/>
                <a:gd name="connsiteY158" fmla="*/ 143830 h 634389"/>
                <a:gd name="connsiteX159" fmla="*/ 0 w 1761564"/>
                <a:gd name="connsiteY159" fmla="*/ 67920 h 634389"/>
                <a:gd name="connsiteX160" fmla="*/ 198541 w 1761564"/>
                <a:gd name="connsiteY160"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317545 w 1761564"/>
                <a:gd name="connsiteY155" fmla="*/ 225600 h 634389"/>
                <a:gd name="connsiteX156" fmla="*/ 49733 w 1761564"/>
                <a:gd name="connsiteY156" fmla="*/ 274319 h 634389"/>
                <a:gd name="connsiteX157" fmla="*/ 150102 w 1761564"/>
                <a:gd name="connsiteY157" fmla="*/ 143830 h 634389"/>
                <a:gd name="connsiteX158" fmla="*/ 0 w 1761564"/>
                <a:gd name="connsiteY158" fmla="*/ 67920 h 634389"/>
                <a:gd name="connsiteX159" fmla="*/ 198541 w 1761564"/>
                <a:gd name="connsiteY159"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333438 w 1761564"/>
                <a:gd name="connsiteY154" fmla="*/ 228774 h 634389"/>
                <a:gd name="connsiteX155" fmla="*/ 49733 w 1761564"/>
                <a:gd name="connsiteY155" fmla="*/ 274319 h 634389"/>
                <a:gd name="connsiteX156" fmla="*/ 150102 w 1761564"/>
                <a:gd name="connsiteY156" fmla="*/ 143830 h 634389"/>
                <a:gd name="connsiteX157" fmla="*/ 0 w 1761564"/>
                <a:gd name="connsiteY157" fmla="*/ 67920 h 634389"/>
                <a:gd name="connsiteX158" fmla="*/ 198541 w 1761564"/>
                <a:gd name="connsiteY158"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344540 w 1761564"/>
                <a:gd name="connsiteY153" fmla="*/ 231948 h 634389"/>
                <a:gd name="connsiteX154" fmla="*/ 49733 w 1761564"/>
                <a:gd name="connsiteY154" fmla="*/ 274319 h 634389"/>
                <a:gd name="connsiteX155" fmla="*/ 150102 w 1761564"/>
                <a:gd name="connsiteY155" fmla="*/ 143830 h 634389"/>
                <a:gd name="connsiteX156" fmla="*/ 0 w 1761564"/>
                <a:gd name="connsiteY156" fmla="*/ 67920 h 634389"/>
                <a:gd name="connsiteX157" fmla="*/ 198541 w 1761564"/>
                <a:gd name="connsiteY157"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350927 w 1761564"/>
                <a:gd name="connsiteY152" fmla="*/ 233566 h 634389"/>
                <a:gd name="connsiteX153" fmla="*/ 49733 w 1761564"/>
                <a:gd name="connsiteY153" fmla="*/ 274319 h 634389"/>
                <a:gd name="connsiteX154" fmla="*/ 150102 w 1761564"/>
                <a:gd name="connsiteY154" fmla="*/ 143830 h 634389"/>
                <a:gd name="connsiteX155" fmla="*/ 0 w 1761564"/>
                <a:gd name="connsiteY155" fmla="*/ 67920 h 634389"/>
                <a:gd name="connsiteX156" fmla="*/ 198541 w 1761564"/>
                <a:gd name="connsiteY156"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353285 w 1761564"/>
                <a:gd name="connsiteY151" fmla="*/ 234312 h 634389"/>
                <a:gd name="connsiteX152" fmla="*/ 49733 w 1761564"/>
                <a:gd name="connsiteY152" fmla="*/ 274319 h 634389"/>
                <a:gd name="connsiteX153" fmla="*/ 150102 w 1761564"/>
                <a:gd name="connsiteY153" fmla="*/ 143830 h 634389"/>
                <a:gd name="connsiteX154" fmla="*/ 0 w 1761564"/>
                <a:gd name="connsiteY154" fmla="*/ 67920 h 634389"/>
                <a:gd name="connsiteX155" fmla="*/ 198541 w 1761564"/>
                <a:gd name="connsiteY155"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49733 w 1761564"/>
                <a:gd name="connsiteY151" fmla="*/ 274319 h 634389"/>
                <a:gd name="connsiteX152" fmla="*/ 150102 w 1761564"/>
                <a:gd name="connsiteY152" fmla="*/ 143830 h 634389"/>
                <a:gd name="connsiteX153" fmla="*/ 0 w 1761564"/>
                <a:gd name="connsiteY153" fmla="*/ 67920 h 634389"/>
                <a:gd name="connsiteX154" fmla="*/ 198541 w 1761564"/>
                <a:gd name="connsiteY154"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40586 w 1761564"/>
                <a:gd name="connsiteY149" fmla="*/ 241469 h 634389"/>
                <a:gd name="connsiteX150" fmla="*/ 350091 w 1761564"/>
                <a:gd name="connsiteY150" fmla="*/ 235930 h 634389"/>
                <a:gd name="connsiteX151" fmla="*/ 49733 w 1761564"/>
                <a:gd name="connsiteY151" fmla="*/ 274319 h 634389"/>
                <a:gd name="connsiteX152" fmla="*/ 150102 w 1761564"/>
                <a:gd name="connsiteY152" fmla="*/ 143830 h 634389"/>
                <a:gd name="connsiteX153" fmla="*/ 0 w 1761564"/>
                <a:gd name="connsiteY153" fmla="*/ 67920 h 634389"/>
                <a:gd name="connsiteX154" fmla="*/ 198541 w 1761564"/>
                <a:gd name="connsiteY154"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27126 w 1761564"/>
                <a:gd name="connsiteY148" fmla="*/ 250243 h 634389"/>
                <a:gd name="connsiteX149" fmla="*/ 350091 w 1761564"/>
                <a:gd name="connsiteY149" fmla="*/ 235930 h 634389"/>
                <a:gd name="connsiteX150" fmla="*/ 49733 w 1761564"/>
                <a:gd name="connsiteY150" fmla="*/ 274319 h 634389"/>
                <a:gd name="connsiteX151" fmla="*/ 150102 w 1761564"/>
                <a:gd name="connsiteY151" fmla="*/ 143830 h 634389"/>
                <a:gd name="connsiteX152" fmla="*/ 0 w 1761564"/>
                <a:gd name="connsiteY152" fmla="*/ 67920 h 634389"/>
                <a:gd name="connsiteX153" fmla="*/ 198541 w 1761564"/>
                <a:gd name="connsiteY153"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09637 w 1761564"/>
                <a:gd name="connsiteY147" fmla="*/ 259764 h 634389"/>
                <a:gd name="connsiteX148" fmla="*/ 350091 w 1761564"/>
                <a:gd name="connsiteY148" fmla="*/ 235930 h 634389"/>
                <a:gd name="connsiteX149" fmla="*/ 49733 w 1761564"/>
                <a:gd name="connsiteY149" fmla="*/ 274319 h 634389"/>
                <a:gd name="connsiteX150" fmla="*/ 150102 w 1761564"/>
                <a:gd name="connsiteY150" fmla="*/ 143830 h 634389"/>
                <a:gd name="connsiteX151" fmla="*/ 0 w 1761564"/>
                <a:gd name="connsiteY151" fmla="*/ 67920 h 634389"/>
                <a:gd name="connsiteX152" fmla="*/ 198541 w 1761564"/>
                <a:gd name="connsiteY152"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289790 w 1761564"/>
                <a:gd name="connsiteY146" fmla="*/ 272459 h 634389"/>
                <a:gd name="connsiteX147" fmla="*/ 350091 w 1761564"/>
                <a:gd name="connsiteY147" fmla="*/ 235930 h 634389"/>
                <a:gd name="connsiteX148" fmla="*/ 49733 w 1761564"/>
                <a:gd name="connsiteY148" fmla="*/ 274319 h 634389"/>
                <a:gd name="connsiteX149" fmla="*/ 150102 w 1761564"/>
                <a:gd name="connsiteY149" fmla="*/ 143830 h 634389"/>
                <a:gd name="connsiteX150" fmla="*/ 0 w 1761564"/>
                <a:gd name="connsiteY150" fmla="*/ 67920 h 634389"/>
                <a:gd name="connsiteX151" fmla="*/ 198541 w 1761564"/>
                <a:gd name="connsiteY151"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268346 w 1761564"/>
                <a:gd name="connsiteY145" fmla="*/ 286710 h 634389"/>
                <a:gd name="connsiteX146" fmla="*/ 350091 w 1761564"/>
                <a:gd name="connsiteY146" fmla="*/ 235930 h 634389"/>
                <a:gd name="connsiteX147" fmla="*/ 49733 w 1761564"/>
                <a:gd name="connsiteY147" fmla="*/ 274319 h 634389"/>
                <a:gd name="connsiteX148" fmla="*/ 150102 w 1761564"/>
                <a:gd name="connsiteY148" fmla="*/ 143830 h 634389"/>
                <a:gd name="connsiteX149" fmla="*/ 0 w 1761564"/>
                <a:gd name="connsiteY149" fmla="*/ 67920 h 634389"/>
                <a:gd name="connsiteX150" fmla="*/ 198541 w 1761564"/>
                <a:gd name="connsiteY150"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247739 w 1761564"/>
                <a:gd name="connsiteY144" fmla="*/ 301023 h 634389"/>
                <a:gd name="connsiteX145" fmla="*/ 350091 w 1761564"/>
                <a:gd name="connsiteY145" fmla="*/ 235930 h 634389"/>
                <a:gd name="connsiteX146" fmla="*/ 49733 w 1761564"/>
                <a:gd name="connsiteY146" fmla="*/ 274319 h 634389"/>
                <a:gd name="connsiteX147" fmla="*/ 150102 w 1761564"/>
                <a:gd name="connsiteY147" fmla="*/ 143830 h 634389"/>
                <a:gd name="connsiteX148" fmla="*/ 0 w 1761564"/>
                <a:gd name="connsiteY148" fmla="*/ 67920 h 634389"/>
                <a:gd name="connsiteX149" fmla="*/ 198541 w 1761564"/>
                <a:gd name="connsiteY149"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227056 w 1761564"/>
                <a:gd name="connsiteY143" fmla="*/ 316083 h 634389"/>
                <a:gd name="connsiteX144" fmla="*/ 350091 w 1761564"/>
                <a:gd name="connsiteY144" fmla="*/ 235930 h 634389"/>
                <a:gd name="connsiteX145" fmla="*/ 49733 w 1761564"/>
                <a:gd name="connsiteY145" fmla="*/ 274319 h 634389"/>
                <a:gd name="connsiteX146" fmla="*/ 150102 w 1761564"/>
                <a:gd name="connsiteY146" fmla="*/ 143830 h 634389"/>
                <a:gd name="connsiteX147" fmla="*/ 0 w 1761564"/>
                <a:gd name="connsiteY147" fmla="*/ 67920 h 634389"/>
                <a:gd name="connsiteX148" fmla="*/ 198541 w 1761564"/>
                <a:gd name="connsiteY148"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219984 w 1761564"/>
                <a:gd name="connsiteY142" fmla="*/ 323239 h 634389"/>
                <a:gd name="connsiteX143" fmla="*/ 350091 w 1761564"/>
                <a:gd name="connsiteY143" fmla="*/ 235930 h 634389"/>
                <a:gd name="connsiteX144" fmla="*/ 49733 w 1761564"/>
                <a:gd name="connsiteY144" fmla="*/ 274319 h 634389"/>
                <a:gd name="connsiteX145" fmla="*/ 150102 w 1761564"/>
                <a:gd name="connsiteY145" fmla="*/ 143830 h 634389"/>
                <a:gd name="connsiteX146" fmla="*/ 0 w 1761564"/>
                <a:gd name="connsiteY146" fmla="*/ 67920 h 634389"/>
                <a:gd name="connsiteX147" fmla="*/ 198541 w 1761564"/>
                <a:gd name="connsiteY147"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210403 w 1761564"/>
                <a:gd name="connsiteY141" fmla="*/ 332760 h 634389"/>
                <a:gd name="connsiteX142" fmla="*/ 350091 w 1761564"/>
                <a:gd name="connsiteY142" fmla="*/ 235930 h 634389"/>
                <a:gd name="connsiteX143" fmla="*/ 49733 w 1761564"/>
                <a:gd name="connsiteY143" fmla="*/ 274319 h 634389"/>
                <a:gd name="connsiteX144" fmla="*/ 150102 w 1761564"/>
                <a:gd name="connsiteY144" fmla="*/ 143830 h 634389"/>
                <a:gd name="connsiteX145" fmla="*/ 0 w 1761564"/>
                <a:gd name="connsiteY145" fmla="*/ 67920 h 634389"/>
                <a:gd name="connsiteX146" fmla="*/ 198541 w 1761564"/>
                <a:gd name="connsiteY146"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201658 w 1761564"/>
                <a:gd name="connsiteY140" fmla="*/ 346264 h 634389"/>
                <a:gd name="connsiteX141" fmla="*/ 350091 w 1761564"/>
                <a:gd name="connsiteY141" fmla="*/ 235930 h 634389"/>
                <a:gd name="connsiteX142" fmla="*/ 49733 w 1761564"/>
                <a:gd name="connsiteY142" fmla="*/ 274319 h 634389"/>
                <a:gd name="connsiteX143" fmla="*/ 150102 w 1761564"/>
                <a:gd name="connsiteY143" fmla="*/ 143830 h 634389"/>
                <a:gd name="connsiteX144" fmla="*/ 0 w 1761564"/>
                <a:gd name="connsiteY144" fmla="*/ 67920 h 634389"/>
                <a:gd name="connsiteX145" fmla="*/ 198541 w 1761564"/>
                <a:gd name="connsiteY145"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191393 w 1761564"/>
                <a:gd name="connsiteY139" fmla="*/ 359768 h 634389"/>
                <a:gd name="connsiteX140" fmla="*/ 350091 w 1761564"/>
                <a:gd name="connsiteY140" fmla="*/ 235930 h 634389"/>
                <a:gd name="connsiteX141" fmla="*/ 49733 w 1761564"/>
                <a:gd name="connsiteY141" fmla="*/ 274319 h 634389"/>
                <a:gd name="connsiteX142" fmla="*/ 150102 w 1761564"/>
                <a:gd name="connsiteY142" fmla="*/ 143830 h 634389"/>
                <a:gd name="connsiteX143" fmla="*/ 0 w 1761564"/>
                <a:gd name="connsiteY143" fmla="*/ 67920 h 634389"/>
                <a:gd name="connsiteX144" fmla="*/ 198541 w 1761564"/>
                <a:gd name="connsiteY144"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183408 w 1761564"/>
                <a:gd name="connsiteY138" fmla="*/ 373272 h 634389"/>
                <a:gd name="connsiteX139" fmla="*/ 350091 w 1761564"/>
                <a:gd name="connsiteY139" fmla="*/ 235930 h 634389"/>
                <a:gd name="connsiteX140" fmla="*/ 49733 w 1761564"/>
                <a:gd name="connsiteY140" fmla="*/ 274319 h 634389"/>
                <a:gd name="connsiteX141" fmla="*/ 150102 w 1761564"/>
                <a:gd name="connsiteY141" fmla="*/ 143830 h 634389"/>
                <a:gd name="connsiteX142" fmla="*/ 0 w 1761564"/>
                <a:gd name="connsiteY142" fmla="*/ 67920 h 634389"/>
                <a:gd name="connsiteX143" fmla="*/ 198541 w 1761564"/>
                <a:gd name="connsiteY143"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177097 w 1761564"/>
                <a:gd name="connsiteY137" fmla="*/ 385158 h 634389"/>
                <a:gd name="connsiteX138" fmla="*/ 350091 w 1761564"/>
                <a:gd name="connsiteY138" fmla="*/ 235930 h 634389"/>
                <a:gd name="connsiteX139" fmla="*/ 49733 w 1761564"/>
                <a:gd name="connsiteY139" fmla="*/ 274319 h 634389"/>
                <a:gd name="connsiteX140" fmla="*/ 150102 w 1761564"/>
                <a:gd name="connsiteY140" fmla="*/ 143830 h 634389"/>
                <a:gd name="connsiteX141" fmla="*/ 0 w 1761564"/>
                <a:gd name="connsiteY141" fmla="*/ 67920 h 634389"/>
                <a:gd name="connsiteX142" fmla="*/ 198541 w 1761564"/>
                <a:gd name="connsiteY142"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173143 w 1761564"/>
                <a:gd name="connsiteY136" fmla="*/ 396235 h 634389"/>
                <a:gd name="connsiteX137" fmla="*/ 350091 w 1761564"/>
                <a:gd name="connsiteY137" fmla="*/ 235930 h 634389"/>
                <a:gd name="connsiteX138" fmla="*/ 49733 w 1761564"/>
                <a:gd name="connsiteY138" fmla="*/ 274319 h 634389"/>
                <a:gd name="connsiteX139" fmla="*/ 150102 w 1761564"/>
                <a:gd name="connsiteY139" fmla="*/ 143830 h 634389"/>
                <a:gd name="connsiteX140" fmla="*/ 0 w 1761564"/>
                <a:gd name="connsiteY140" fmla="*/ 67920 h 634389"/>
                <a:gd name="connsiteX141" fmla="*/ 198541 w 1761564"/>
                <a:gd name="connsiteY141"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172306 w 1761564"/>
                <a:gd name="connsiteY135" fmla="*/ 402645 h 634389"/>
                <a:gd name="connsiteX136" fmla="*/ 350091 w 1761564"/>
                <a:gd name="connsiteY136" fmla="*/ 235930 h 634389"/>
                <a:gd name="connsiteX137" fmla="*/ 49733 w 1761564"/>
                <a:gd name="connsiteY137" fmla="*/ 274319 h 634389"/>
                <a:gd name="connsiteX138" fmla="*/ 150102 w 1761564"/>
                <a:gd name="connsiteY138" fmla="*/ 143830 h 634389"/>
                <a:gd name="connsiteX139" fmla="*/ 0 w 1761564"/>
                <a:gd name="connsiteY139" fmla="*/ 67920 h 634389"/>
                <a:gd name="connsiteX140" fmla="*/ 198541 w 1761564"/>
                <a:gd name="connsiteY140"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350091 w 1761564"/>
                <a:gd name="connsiteY135" fmla="*/ 235930 h 634389"/>
                <a:gd name="connsiteX136" fmla="*/ 49733 w 1761564"/>
                <a:gd name="connsiteY136" fmla="*/ 274319 h 634389"/>
                <a:gd name="connsiteX137" fmla="*/ 150102 w 1761564"/>
                <a:gd name="connsiteY137" fmla="*/ 143830 h 634389"/>
                <a:gd name="connsiteX138" fmla="*/ 0 w 1761564"/>
                <a:gd name="connsiteY138" fmla="*/ 67920 h 634389"/>
                <a:gd name="connsiteX139" fmla="*/ 198541 w 1761564"/>
                <a:gd name="connsiteY139"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8694 w 1761564"/>
                <a:gd name="connsiteY133" fmla="*/ 416086 h 634389"/>
                <a:gd name="connsiteX134" fmla="*/ 173903 w 1761564"/>
                <a:gd name="connsiteY134" fmla="*/ 407374 h 634389"/>
                <a:gd name="connsiteX135" fmla="*/ 350091 w 1761564"/>
                <a:gd name="connsiteY135" fmla="*/ 235930 h 634389"/>
                <a:gd name="connsiteX136" fmla="*/ 49733 w 1761564"/>
                <a:gd name="connsiteY136" fmla="*/ 274319 h 634389"/>
                <a:gd name="connsiteX137" fmla="*/ 150102 w 1761564"/>
                <a:gd name="connsiteY137" fmla="*/ 143830 h 634389"/>
                <a:gd name="connsiteX138" fmla="*/ 0 w 1761564"/>
                <a:gd name="connsiteY138" fmla="*/ 67920 h 634389"/>
                <a:gd name="connsiteX139" fmla="*/ 198541 w 1761564"/>
                <a:gd name="connsiteY139"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85005 w 1761564"/>
                <a:gd name="connsiteY132" fmla="*/ 428034 h 634389"/>
                <a:gd name="connsiteX133" fmla="*/ 173903 w 1761564"/>
                <a:gd name="connsiteY133" fmla="*/ 407374 h 634389"/>
                <a:gd name="connsiteX134" fmla="*/ 350091 w 1761564"/>
                <a:gd name="connsiteY134" fmla="*/ 235930 h 634389"/>
                <a:gd name="connsiteX135" fmla="*/ 49733 w 1761564"/>
                <a:gd name="connsiteY135" fmla="*/ 274319 h 634389"/>
                <a:gd name="connsiteX136" fmla="*/ 150102 w 1761564"/>
                <a:gd name="connsiteY136" fmla="*/ 143830 h 634389"/>
                <a:gd name="connsiteX137" fmla="*/ 0 w 1761564"/>
                <a:gd name="connsiteY137" fmla="*/ 67920 h 634389"/>
                <a:gd name="connsiteX138" fmla="*/ 198541 w 1761564"/>
                <a:gd name="connsiteY138"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93750 w 1761564"/>
                <a:gd name="connsiteY131" fmla="*/ 443094 h 634389"/>
                <a:gd name="connsiteX132" fmla="*/ 173903 w 1761564"/>
                <a:gd name="connsiteY132" fmla="*/ 407374 h 634389"/>
                <a:gd name="connsiteX133" fmla="*/ 350091 w 1761564"/>
                <a:gd name="connsiteY133" fmla="*/ 235930 h 634389"/>
                <a:gd name="connsiteX134" fmla="*/ 49733 w 1761564"/>
                <a:gd name="connsiteY134" fmla="*/ 274319 h 634389"/>
                <a:gd name="connsiteX135" fmla="*/ 150102 w 1761564"/>
                <a:gd name="connsiteY135" fmla="*/ 143830 h 634389"/>
                <a:gd name="connsiteX136" fmla="*/ 0 w 1761564"/>
                <a:gd name="connsiteY136" fmla="*/ 67920 h 634389"/>
                <a:gd name="connsiteX137" fmla="*/ 198541 w 1761564"/>
                <a:gd name="connsiteY137"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203255 w 1761564"/>
                <a:gd name="connsiteY130" fmla="*/ 459772 h 634389"/>
                <a:gd name="connsiteX131" fmla="*/ 173903 w 1761564"/>
                <a:gd name="connsiteY131" fmla="*/ 407374 h 634389"/>
                <a:gd name="connsiteX132" fmla="*/ 350091 w 1761564"/>
                <a:gd name="connsiteY132" fmla="*/ 235930 h 634389"/>
                <a:gd name="connsiteX133" fmla="*/ 49733 w 1761564"/>
                <a:gd name="connsiteY133" fmla="*/ 274319 h 634389"/>
                <a:gd name="connsiteX134" fmla="*/ 150102 w 1761564"/>
                <a:gd name="connsiteY134" fmla="*/ 143830 h 634389"/>
                <a:gd name="connsiteX135" fmla="*/ 0 w 1761564"/>
                <a:gd name="connsiteY135" fmla="*/ 67920 h 634389"/>
                <a:gd name="connsiteX136" fmla="*/ 198541 w 1761564"/>
                <a:gd name="connsiteY136"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215194 w 1761564"/>
                <a:gd name="connsiteY129" fmla="*/ 479623 h 634389"/>
                <a:gd name="connsiteX130" fmla="*/ 173903 w 1761564"/>
                <a:gd name="connsiteY130" fmla="*/ 407374 h 634389"/>
                <a:gd name="connsiteX131" fmla="*/ 350091 w 1761564"/>
                <a:gd name="connsiteY131" fmla="*/ 235930 h 634389"/>
                <a:gd name="connsiteX132" fmla="*/ 49733 w 1761564"/>
                <a:gd name="connsiteY132" fmla="*/ 274319 h 634389"/>
                <a:gd name="connsiteX133" fmla="*/ 150102 w 1761564"/>
                <a:gd name="connsiteY133" fmla="*/ 143830 h 634389"/>
                <a:gd name="connsiteX134" fmla="*/ 0 w 1761564"/>
                <a:gd name="connsiteY134" fmla="*/ 67920 h 634389"/>
                <a:gd name="connsiteX135" fmla="*/ 198541 w 1761564"/>
                <a:gd name="connsiteY135"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227892 w 1761564"/>
                <a:gd name="connsiteY128" fmla="*/ 499474 h 634389"/>
                <a:gd name="connsiteX129" fmla="*/ 173903 w 1761564"/>
                <a:gd name="connsiteY129" fmla="*/ 407374 h 634389"/>
                <a:gd name="connsiteX130" fmla="*/ 350091 w 1761564"/>
                <a:gd name="connsiteY130" fmla="*/ 235930 h 634389"/>
                <a:gd name="connsiteX131" fmla="*/ 49733 w 1761564"/>
                <a:gd name="connsiteY131" fmla="*/ 274319 h 634389"/>
                <a:gd name="connsiteX132" fmla="*/ 150102 w 1761564"/>
                <a:gd name="connsiteY132" fmla="*/ 143830 h 634389"/>
                <a:gd name="connsiteX133" fmla="*/ 0 w 1761564"/>
                <a:gd name="connsiteY133" fmla="*/ 67920 h 634389"/>
                <a:gd name="connsiteX134" fmla="*/ 198541 w 1761564"/>
                <a:gd name="connsiteY134"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242188 w 1761564"/>
                <a:gd name="connsiteY127" fmla="*/ 519326 h 634389"/>
                <a:gd name="connsiteX128" fmla="*/ 173903 w 1761564"/>
                <a:gd name="connsiteY128" fmla="*/ 407374 h 634389"/>
                <a:gd name="connsiteX129" fmla="*/ 350091 w 1761564"/>
                <a:gd name="connsiteY129" fmla="*/ 235930 h 634389"/>
                <a:gd name="connsiteX130" fmla="*/ 49733 w 1761564"/>
                <a:gd name="connsiteY130" fmla="*/ 274319 h 634389"/>
                <a:gd name="connsiteX131" fmla="*/ 150102 w 1761564"/>
                <a:gd name="connsiteY131" fmla="*/ 143830 h 634389"/>
                <a:gd name="connsiteX132" fmla="*/ 0 w 1761564"/>
                <a:gd name="connsiteY132" fmla="*/ 67920 h 634389"/>
                <a:gd name="connsiteX133" fmla="*/ 198541 w 1761564"/>
                <a:gd name="connsiteY133"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256484 w 1761564"/>
                <a:gd name="connsiteY126" fmla="*/ 540733 h 634389"/>
                <a:gd name="connsiteX127" fmla="*/ 173903 w 1761564"/>
                <a:gd name="connsiteY127" fmla="*/ 407374 h 634389"/>
                <a:gd name="connsiteX128" fmla="*/ 350091 w 1761564"/>
                <a:gd name="connsiteY128" fmla="*/ 235930 h 634389"/>
                <a:gd name="connsiteX129" fmla="*/ 49733 w 1761564"/>
                <a:gd name="connsiteY129" fmla="*/ 274319 h 634389"/>
                <a:gd name="connsiteX130" fmla="*/ 150102 w 1761564"/>
                <a:gd name="connsiteY130" fmla="*/ 143830 h 634389"/>
                <a:gd name="connsiteX131" fmla="*/ 0 w 1761564"/>
                <a:gd name="connsiteY131" fmla="*/ 67920 h 634389"/>
                <a:gd name="connsiteX132" fmla="*/ 198541 w 1761564"/>
                <a:gd name="connsiteY132"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272301 w 1761564"/>
                <a:gd name="connsiteY125" fmla="*/ 560584 h 634389"/>
                <a:gd name="connsiteX126" fmla="*/ 173903 w 1761564"/>
                <a:gd name="connsiteY126" fmla="*/ 407374 h 634389"/>
                <a:gd name="connsiteX127" fmla="*/ 350091 w 1761564"/>
                <a:gd name="connsiteY127" fmla="*/ 235930 h 634389"/>
                <a:gd name="connsiteX128" fmla="*/ 49733 w 1761564"/>
                <a:gd name="connsiteY128" fmla="*/ 274319 h 634389"/>
                <a:gd name="connsiteX129" fmla="*/ 150102 w 1761564"/>
                <a:gd name="connsiteY129" fmla="*/ 143830 h 634389"/>
                <a:gd name="connsiteX130" fmla="*/ 0 w 1761564"/>
                <a:gd name="connsiteY130" fmla="*/ 67920 h 634389"/>
                <a:gd name="connsiteX131" fmla="*/ 198541 w 1761564"/>
                <a:gd name="connsiteY131"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287433 w 1761564"/>
                <a:gd name="connsiteY124" fmla="*/ 578818 h 634389"/>
                <a:gd name="connsiteX125" fmla="*/ 173903 w 1761564"/>
                <a:gd name="connsiteY125" fmla="*/ 407374 h 634389"/>
                <a:gd name="connsiteX126" fmla="*/ 350091 w 1761564"/>
                <a:gd name="connsiteY126" fmla="*/ 235930 h 634389"/>
                <a:gd name="connsiteX127" fmla="*/ 49733 w 1761564"/>
                <a:gd name="connsiteY127" fmla="*/ 274319 h 634389"/>
                <a:gd name="connsiteX128" fmla="*/ 150102 w 1761564"/>
                <a:gd name="connsiteY128" fmla="*/ 143830 h 634389"/>
                <a:gd name="connsiteX129" fmla="*/ 0 w 1761564"/>
                <a:gd name="connsiteY129" fmla="*/ 67920 h 634389"/>
                <a:gd name="connsiteX130" fmla="*/ 198541 w 1761564"/>
                <a:gd name="connsiteY130"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303325 w 1761564"/>
                <a:gd name="connsiteY123" fmla="*/ 596304 h 634389"/>
                <a:gd name="connsiteX124" fmla="*/ 173903 w 1761564"/>
                <a:gd name="connsiteY124" fmla="*/ 407374 h 634389"/>
                <a:gd name="connsiteX125" fmla="*/ 350091 w 1761564"/>
                <a:gd name="connsiteY125" fmla="*/ 235930 h 634389"/>
                <a:gd name="connsiteX126" fmla="*/ 49733 w 1761564"/>
                <a:gd name="connsiteY126" fmla="*/ 274319 h 634389"/>
                <a:gd name="connsiteX127" fmla="*/ 150102 w 1761564"/>
                <a:gd name="connsiteY127" fmla="*/ 143830 h 634389"/>
                <a:gd name="connsiteX128" fmla="*/ 0 w 1761564"/>
                <a:gd name="connsiteY128" fmla="*/ 67920 h 634389"/>
                <a:gd name="connsiteX129" fmla="*/ 198541 w 1761564"/>
                <a:gd name="connsiteY129"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319979 w 1761564"/>
                <a:gd name="connsiteY122" fmla="*/ 610555 h 634389"/>
                <a:gd name="connsiteX123" fmla="*/ 173903 w 1761564"/>
                <a:gd name="connsiteY123" fmla="*/ 407374 h 634389"/>
                <a:gd name="connsiteX124" fmla="*/ 350091 w 1761564"/>
                <a:gd name="connsiteY124" fmla="*/ 235930 h 634389"/>
                <a:gd name="connsiteX125" fmla="*/ 49733 w 1761564"/>
                <a:gd name="connsiteY125" fmla="*/ 274319 h 634389"/>
                <a:gd name="connsiteX126" fmla="*/ 150102 w 1761564"/>
                <a:gd name="connsiteY126" fmla="*/ 143830 h 634389"/>
                <a:gd name="connsiteX127" fmla="*/ 0 w 1761564"/>
                <a:gd name="connsiteY127" fmla="*/ 67920 h 634389"/>
                <a:gd name="connsiteX128" fmla="*/ 198541 w 1761564"/>
                <a:gd name="connsiteY128"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335035 w 1761564"/>
                <a:gd name="connsiteY121" fmla="*/ 622503 h 634389"/>
                <a:gd name="connsiteX122" fmla="*/ 173903 w 1761564"/>
                <a:gd name="connsiteY122" fmla="*/ 407374 h 634389"/>
                <a:gd name="connsiteX123" fmla="*/ 350091 w 1761564"/>
                <a:gd name="connsiteY123" fmla="*/ 235930 h 634389"/>
                <a:gd name="connsiteX124" fmla="*/ 49733 w 1761564"/>
                <a:gd name="connsiteY124" fmla="*/ 274319 h 634389"/>
                <a:gd name="connsiteX125" fmla="*/ 150102 w 1761564"/>
                <a:gd name="connsiteY125" fmla="*/ 143830 h 634389"/>
                <a:gd name="connsiteX126" fmla="*/ 0 w 1761564"/>
                <a:gd name="connsiteY126" fmla="*/ 67920 h 634389"/>
                <a:gd name="connsiteX127" fmla="*/ 198541 w 1761564"/>
                <a:gd name="connsiteY127"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50927 w 1761564"/>
                <a:gd name="connsiteY120" fmla="*/ 631215 h 634389"/>
                <a:gd name="connsiteX121" fmla="*/ 173903 w 1761564"/>
                <a:gd name="connsiteY121" fmla="*/ 407374 h 634389"/>
                <a:gd name="connsiteX122" fmla="*/ 350091 w 1761564"/>
                <a:gd name="connsiteY122" fmla="*/ 235930 h 634389"/>
                <a:gd name="connsiteX123" fmla="*/ 49733 w 1761564"/>
                <a:gd name="connsiteY123" fmla="*/ 274319 h 634389"/>
                <a:gd name="connsiteX124" fmla="*/ 150102 w 1761564"/>
                <a:gd name="connsiteY124" fmla="*/ 143830 h 634389"/>
                <a:gd name="connsiteX125" fmla="*/ 0 w 1761564"/>
                <a:gd name="connsiteY125" fmla="*/ 67920 h 634389"/>
                <a:gd name="connsiteX126" fmla="*/ 198541 w 1761564"/>
                <a:gd name="connsiteY126"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65223 w 1761564"/>
                <a:gd name="connsiteY119" fmla="*/ 634389 h 634389"/>
                <a:gd name="connsiteX120" fmla="*/ 336346 w 1761564"/>
                <a:gd name="connsiteY120" fmla="*/ 619551 h 634389"/>
                <a:gd name="connsiteX121" fmla="*/ 173903 w 1761564"/>
                <a:gd name="connsiteY121" fmla="*/ 407374 h 634389"/>
                <a:gd name="connsiteX122" fmla="*/ 350091 w 1761564"/>
                <a:gd name="connsiteY122" fmla="*/ 235930 h 634389"/>
                <a:gd name="connsiteX123" fmla="*/ 49733 w 1761564"/>
                <a:gd name="connsiteY123" fmla="*/ 274319 h 634389"/>
                <a:gd name="connsiteX124" fmla="*/ 150102 w 1761564"/>
                <a:gd name="connsiteY124" fmla="*/ 143830 h 634389"/>
                <a:gd name="connsiteX125" fmla="*/ 0 w 1761564"/>
                <a:gd name="connsiteY125" fmla="*/ 67920 h 634389"/>
                <a:gd name="connsiteX126" fmla="*/ 198541 w 1761564"/>
                <a:gd name="connsiteY126"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80279 w 1761564"/>
                <a:gd name="connsiteY117" fmla="*/ 633580 h 634389"/>
                <a:gd name="connsiteX118" fmla="*/ 371535 w 1761564"/>
                <a:gd name="connsiteY118" fmla="*/ 634389 h 634389"/>
                <a:gd name="connsiteX119" fmla="*/ 336346 w 1761564"/>
                <a:gd name="connsiteY119" fmla="*/ 619551 h 634389"/>
                <a:gd name="connsiteX120" fmla="*/ 173903 w 1761564"/>
                <a:gd name="connsiteY120" fmla="*/ 407374 h 634389"/>
                <a:gd name="connsiteX121" fmla="*/ 350091 w 1761564"/>
                <a:gd name="connsiteY121" fmla="*/ 235930 h 634389"/>
                <a:gd name="connsiteX122" fmla="*/ 49733 w 1761564"/>
                <a:gd name="connsiteY122" fmla="*/ 274319 h 634389"/>
                <a:gd name="connsiteX123" fmla="*/ 150102 w 1761564"/>
                <a:gd name="connsiteY123" fmla="*/ 143830 h 634389"/>
                <a:gd name="connsiteX124" fmla="*/ 0 w 1761564"/>
                <a:gd name="connsiteY124" fmla="*/ 67920 h 634389"/>
                <a:gd name="connsiteX125" fmla="*/ 198541 w 1761564"/>
                <a:gd name="connsiteY125"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89024 w 1761564"/>
                <a:gd name="connsiteY116" fmla="*/ 631215 h 634389"/>
                <a:gd name="connsiteX117" fmla="*/ 371535 w 1761564"/>
                <a:gd name="connsiteY117" fmla="*/ 634389 h 634389"/>
                <a:gd name="connsiteX118" fmla="*/ 336346 w 1761564"/>
                <a:gd name="connsiteY118" fmla="*/ 619551 h 634389"/>
                <a:gd name="connsiteX119" fmla="*/ 173903 w 1761564"/>
                <a:gd name="connsiteY119" fmla="*/ 407374 h 634389"/>
                <a:gd name="connsiteX120" fmla="*/ 350091 w 1761564"/>
                <a:gd name="connsiteY120" fmla="*/ 235930 h 634389"/>
                <a:gd name="connsiteX121" fmla="*/ 49733 w 1761564"/>
                <a:gd name="connsiteY121" fmla="*/ 274319 h 634389"/>
                <a:gd name="connsiteX122" fmla="*/ 150102 w 1761564"/>
                <a:gd name="connsiteY122" fmla="*/ 143830 h 634389"/>
                <a:gd name="connsiteX123" fmla="*/ 0 w 1761564"/>
                <a:gd name="connsiteY123" fmla="*/ 67920 h 634389"/>
                <a:gd name="connsiteX124" fmla="*/ 198541 w 1761564"/>
                <a:gd name="connsiteY124"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400126 w 1761564"/>
                <a:gd name="connsiteY115" fmla="*/ 627233 h 634389"/>
                <a:gd name="connsiteX116" fmla="*/ 371535 w 1761564"/>
                <a:gd name="connsiteY116" fmla="*/ 634389 h 634389"/>
                <a:gd name="connsiteX117" fmla="*/ 336346 w 1761564"/>
                <a:gd name="connsiteY117" fmla="*/ 619551 h 634389"/>
                <a:gd name="connsiteX118" fmla="*/ 173903 w 1761564"/>
                <a:gd name="connsiteY118" fmla="*/ 407374 h 634389"/>
                <a:gd name="connsiteX119" fmla="*/ 350091 w 1761564"/>
                <a:gd name="connsiteY119" fmla="*/ 235930 h 634389"/>
                <a:gd name="connsiteX120" fmla="*/ 49733 w 1761564"/>
                <a:gd name="connsiteY120" fmla="*/ 274319 h 634389"/>
                <a:gd name="connsiteX121" fmla="*/ 150102 w 1761564"/>
                <a:gd name="connsiteY121" fmla="*/ 143830 h 634389"/>
                <a:gd name="connsiteX122" fmla="*/ 0 w 1761564"/>
                <a:gd name="connsiteY122" fmla="*/ 67920 h 634389"/>
                <a:gd name="connsiteX123" fmla="*/ 198541 w 1761564"/>
                <a:gd name="connsiteY123"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412065 w 1761564"/>
                <a:gd name="connsiteY114" fmla="*/ 622503 h 634389"/>
                <a:gd name="connsiteX115" fmla="*/ 371535 w 1761564"/>
                <a:gd name="connsiteY115" fmla="*/ 634389 h 634389"/>
                <a:gd name="connsiteX116" fmla="*/ 336346 w 1761564"/>
                <a:gd name="connsiteY116" fmla="*/ 619551 h 634389"/>
                <a:gd name="connsiteX117" fmla="*/ 173903 w 1761564"/>
                <a:gd name="connsiteY117" fmla="*/ 407374 h 634389"/>
                <a:gd name="connsiteX118" fmla="*/ 350091 w 1761564"/>
                <a:gd name="connsiteY118" fmla="*/ 235930 h 634389"/>
                <a:gd name="connsiteX119" fmla="*/ 49733 w 1761564"/>
                <a:gd name="connsiteY119" fmla="*/ 274319 h 634389"/>
                <a:gd name="connsiteX120" fmla="*/ 150102 w 1761564"/>
                <a:gd name="connsiteY120" fmla="*/ 143830 h 634389"/>
                <a:gd name="connsiteX121" fmla="*/ 0 w 1761564"/>
                <a:gd name="connsiteY121" fmla="*/ 67920 h 634389"/>
                <a:gd name="connsiteX122" fmla="*/ 198541 w 1761564"/>
                <a:gd name="connsiteY122" fmla="*/ 18437 h 634389"/>
                <a:gd name="connsiteX0" fmla="*/ 198541 w 1761564"/>
                <a:gd name="connsiteY0" fmla="*/ 18437 h 634389"/>
                <a:gd name="connsiteX1" fmla="*/ 470008 w 1761564"/>
                <a:gd name="connsiteY1" fmla="*/ 53348 h 634389"/>
                <a:gd name="connsiteX2" fmla="*/ 493809 w 1761564"/>
                <a:gd name="connsiteY2" fmla="*/ 160508 h 634389"/>
                <a:gd name="connsiteX3" fmla="*/ 455712 w 1761564"/>
                <a:gd name="connsiteY3" fmla="*/ 341472 h 634389"/>
                <a:gd name="connsiteX4" fmla="*/ 1201817 w 1761564"/>
                <a:gd name="connsiteY4" fmla="*/ 93052 h 634389"/>
                <a:gd name="connsiteX5" fmla="*/ 1311501 w 1761564"/>
                <a:gd name="connsiteY5" fmla="*/ 100340 h 634389"/>
                <a:gd name="connsiteX6" fmla="*/ 1325027 w 1761564"/>
                <a:gd name="connsiteY6" fmla="*/ 103511 h 634389"/>
                <a:gd name="connsiteX7" fmla="*/ 1340887 w 1761564"/>
                <a:gd name="connsiteY7" fmla="*/ 105876 h 634389"/>
                <a:gd name="connsiteX8" fmla="*/ 1389305 w 1761564"/>
                <a:gd name="connsiteY8" fmla="*/ 115387 h 634389"/>
                <a:gd name="connsiteX9" fmla="*/ 1405165 w 1761564"/>
                <a:gd name="connsiteY9" fmla="*/ 118608 h 634389"/>
                <a:gd name="connsiteX10" fmla="*/ 1447238 w 1761564"/>
                <a:gd name="connsiteY10" fmla="*/ 128924 h 634389"/>
                <a:gd name="connsiteX11" fmla="*/ 1457532 w 1761564"/>
                <a:gd name="connsiteY11" fmla="*/ 131289 h 634389"/>
                <a:gd name="connsiteX12" fmla="*/ 1475786 w 1761564"/>
                <a:gd name="connsiteY12" fmla="*/ 138435 h 634389"/>
                <a:gd name="connsiteX13" fmla="*/ 1505172 w 1761564"/>
                <a:gd name="connsiteY13" fmla="*/ 153532 h 634389"/>
                <a:gd name="connsiteX14" fmla="*/ 1516304 w 1761564"/>
                <a:gd name="connsiteY14" fmla="*/ 160628 h 634389"/>
                <a:gd name="connsiteX15" fmla="*/ 1525820 w 1761564"/>
                <a:gd name="connsiteY15" fmla="*/ 169384 h 634389"/>
                <a:gd name="connsiteX16" fmla="*/ 1540124 w 1761564"/>
                <a:gd name="connsiteY16" fmla="*/ 184482 h 634389"/>
                <a:gd name="connsiteX17" fmla="*/ 1546468 w 1761564"/>
                <a:gd name="connsiteY17" fmla="*/ 190822 h 634389"/>
                <a:gd name="connsiteX18" fmla="*/ 1556762 w 1761564"/>
                <a:gd name="connsiteY18" fmla="*/ 205920 h 634389"/>
                <a:gd name="connsiteX19" fmla="*/ 1563106 w 1761564"/>
                <a:gd name="connsiteY19" fmla="*/ 220966 h 634389"/>
                <a:gd name="connsiteX20" fmla="*/ 1563944 w 1761564"/>
                <a:gd name="connsiteY20" fmla="*/ 239234 h 634389"/>
                <a:gd name="connsiteX21" fmla="*/ 1556762 w 1761564"/>
                <a:gd name="connsiteY21" fmla="*/ 259867 h 634389"/>
                <a:gd name="connsiteX22" fmla="*/ 1550418 w 1761564"/>
                <a:gd name="connsiteY22" fmla="*/ 270183 h 634389"/>
                <a:gd name="connsiteX23" fmla="*/ 1543296 w 1761564"/>
                <a:gd name="connsiteY23" fmla="*/ 281305 h 634389"/>
                <a:gd name="connsiteX24" fmla="*/ 1536952 w 1761564"/>
                <a:gd name="connsiteY24" fmla="*/ 292426 h 634389"/>
                <a:gd name="connsiteX25" fmla="*/ 1528992 w 1761564"/>
                <a:gd name="connsiteY25" fmla="*/ 303548 h 634389"/>
                <a:gd name="connsiteX26" fmla="*/ 1522648 w 1761564"/>
                <a:gd name="connsiteY26" fmla="*/ 312254 h 634389"/>
                <a:gd name="connsiteX27" fmla="*/ 1518698 w 1761564"/>
                <a:gd name="connsiteY27" fmla="*/ 320205 h 634389"/>
                <a:gd name="connsiteX28" fmla="*/ 1514688 w 1761564"/>
                <a:gd name="connsiteY28" fmla="*/ 324180 h 634389"/>
                <a:gd name="connsiteX29" fmla="*/ 1513910 w 1761564"/>
                <a:gd name="connsiteY29" fmla="*/ 326546 h 634389"/>
                <a:gd name="connsiteX30" fmla="*/ 1515526 w 1761564"/>
                <a:gd name="connsiteY30" fmla="*/ 326546 h 634389"/>
                <a:gd name="connsiteX31" fmla="*/ 1521032 w 1761564"/>
                <a:gd name="connsiteY31" fmla="*/ 324180 h 634389"/>
                <a:gd name="connsiteX32" fmla="*/ 1528992 w 1761564"/>
                <a:gd name="connsiteY32" fmla="*/ 323375 h 634389"/>
                <a:gd name="connsiteX33" fmla="*/ 1539286 w 1761564"/>
                <a:gd name="connsiteY33" fmla="*/ 321765 h 634389"/>
                <a:gd name="connsiteX34" fmla="*/ 1551196 w 1761564"/>
                <a:gd name="connsiteY34" fmla="*/ 321010 h 634389"/>
                <a:gd name="connsiteX35" fmla="*/ 1563944 w 1761564"/>
                <a:gd name="connsiteY35" fmla="*/ 319400 h 634389"/>
                <a:gd name="connsiteX36" fmla="*/ 1576631 w 1761564"/>
                <a:gd name="connsiteY36" fmla="*/ 319400 h 634389"/>
                <a:gd name="connsiteX37" fmla="*/ 1590935 w 1761564"/>
                <a:gd name="connsiteY37" fmla="*/ 319400 h 634389"/>
                <a:gd name="connsiteX38" fmla="*/ 1600451 w 1761564"/>
                <a:gd name="connsiteY38" fmla="*/ 320205 h 634389"/>
                <a:gd name="connsiteX39" fmla="*/ 1612361 w 1761564"/>
                <a:gd name="connsiteY39" fmla="*/ 321765 h 634389"/>
                <a:gd name="connsiteX40" fmla="*/ 1625049 w 1761564"/>
                <a:gd name="connsiteY40" fmla="*/ 323375 h 634389"/>
                <a:gd name="connsiteX41" fmla="*/ 1639353 w 1761564"/>
                <a:gd name="connsiteY41" fmla="*/ 327351 h 634389"/>
                <a:gd name="connsiteX42" fmla="*/ 1652819 w 1761564"/>
                <a:gd name="connsiteY42" fmla="*/ 330521 h 634389"/>
                <a:gd name="connsiteX43" fmla="*/ 1667123 w 1761564"/>
                <a:gd name="connsiteY43" fmla="*/ 334497 h 634389"/>
                <a:gd name="connsiteX44" fmla="*/ 1681367 w 1761564"/>
                <a:gd name="connsiteY44" fmla="*/ 339227 h 634389"/>
                <a:gd name="connsiteX45" fmla="*/ 1695671 w 1761564"/>
                <a:gd name="connsiteY45" fmla="*/ 342398 h 634389"/>
                <a:gd name="connsiteX46" fmla="*/ 1708359 w 1761564"/>
                <a:gd name="connsiteY46" fmla="*/ 347178 h 634389"/>
                <a:gd name="connsiteX47" fmla="*/ 1721106 w 1761564"/>
                <a:gd name="connsiteY47" fmla="*/ 351154 h 634389"/>
                <a:gd name="connsiteX48" fmla="*/ 1732178 w 1761564"/>
                <a:gd name="connsiteY48" fmla="*/ 355935 h 634389"/>
                <a:gd name="connsiteX49" fmla="*/ 1742532 w 1761564"/>
                <a:gd name="connsiteY49" fmla="*/ 358300 h 634389"/>
                <a:gd name="connsiteX50" fmla="*/ 1750432 w 1761564"/>
                <a:gd name="connsiteY50" fmla="*/ 360665 h 634389"/>
                <a:gd name="connsiteX51" fmla="*/ 1755998 w 1761564"/>
                <a:gd name="connsiteY51" fmla="*/ 363836 h 634389"/>
                <a:gd name="connsiteX52" fmla="*/ 1760786 w 1761564"/>
                <a:gd name="connsiteY52" fmla="*/ 364641 h 634389"/>
                <a:gd name="connsiteX53" fmla="*/ 1761564 w 1761564"/>
                <a:gd name="connsiteY53" fmla="*/ 365446 h 634389"/>
                <a:gd name="connsiteX54" fmla="*/ 1636181 w 1761564"/>
                <a:gd name="connsiteY54" fmla="*/ 421003 h 634389"/>
                <a:gd name="connsiteX55" fmla="*/ 1736966 w 1761564"/>
                <a:gd name="connsiteY55" fmla="*/ 518632 h 634389"/>
                <a:gd name="connsiteX56" fmla="*/ 1735350 w 1761564"/>
                <a:gd name="connsiteY56" fmla="*/ 518632 h 634389"/>
                <a:gd name="connsiteX57" fmla="*/ 1729784 w 1761564"/>
                <a:gd name="connsiteY57" fmla="*/ 517021 h 634389"/>
                <a:gd name="connsiteX58" fmla="*/ 1721884 w 1761564"/>
                <a:gd name="connsiteY58" fmla="*/ 515461 h 634389"/>
                <a:gd name="connsiteX59" fmla="*/ 1711531 w 1761564"/>
                <a:gd name="connsiteY59" fmla="*/ 513851 h 634389"/>
                <a:gd name="connsiteX60" fmla="*/ 1699681 w 1761564"/>
                <a:gd name="connsiteY60" fmla="*/ 510681 h 634389"/>
                <a:gd name="connsiteX61" fmla="*/ 1684599 w 1761564"/>
                <a:gd name="connsiteY61" fmla="*/ 508315 h 634389"/>
                <a:gd name="connsiteX62" fmla="*/ 1670295 w 1761564"/>
                <a:gd name="connsiteY62" fmla="*/ 505145 h 634389"/>
                <a:gd name="connsiteX63" fmla="*/ 1654435 w 1761564"/>
                <a:gd name="connsiteY63" fmla="*/ 502780 h 634389"/>
                <a:gd name="connsiteX64" fmla="*/ 1639353 w 1761564"/>
                <a:gd name="connsiteY64" fmla="*/ 500364 h 634389"/>
                <a:gd name="connsiteX65" fmla="*/ 1623433 w 1761564"/>
                <a:gd name="connsiteY65" fmla="*/ 497194 h 634389"/>
                <a:gd name="connsiteX66" fmla="*/ 1609189 w 1761564"/>
                <a:gd name="connsiteY66" fmla="*/ 494829 h 634389"/>
                <a:gd name="connsiteX67" fmla="*/ 1594885 w 1761564"/>
                <a:gd name="connsiteY67" fmla="*/ 492463 h 634389"/>
                <a:gd name="connsiteX68" fmla="*/ 1582975 w 1761564"/>
                <a:gd name="connsiteY68" fmla="*/ 490853 h 634389"/>
                <a:gd name="connsiteX69" fmla="*/ 1573459 w 1761564"/>
                <a:gd name="connsiteY69" fmla="*/ 490048 h 634389"/>
                <a:gd name="connsiteX70" fmla="*/ 1565500 w 1761564"/>
                <a:gd name="connsiteY70" fmla="*/ 489243 h 634389"/>
                <a:gd name="connsiteX71" fmla="*/ 1561550 w 1761564"/>
                <a:gd name="connsiteY71" fmla="*/ 489243 h 634389"/>
                <a:gd name="connsiteX72" fmla="*/ 1552034 w 1761564"/>
                <a:gd name="connsiteY72" fmla="*/ 490048 h 634389"/>
                <a:gd name="connsiteX73" fmla="*/ 1537730 w 1761564"/>
                <a:gd name="connsiteY73" fmla="*/ 491658 h 634389"/>
                <a:gd name="connsiteX74" fmla="*/ 1519476 w 1761564"/>
                <a:gd name="connsiteY74" fmla="*/ 493218 h 634389"/>
                <a:gd name="connsiteX75" fmla="*/ 1498828 w 1761564"/>
                <a:gd name="connsiteY75" fmla="*/ 496389 h 634389"/>
                <a:gd name="connsiteX76" fmla="*/ 1477402 w 1761564"/>
                <a:gd name="connsiteY76" fmla="*/ 500364 h 634389"/>
                <a:gd name="connsiteX77" fmla="*/ 1455976 w 1761564"/>
                <a:gd name="connsiteY77" fmla="*/ 505145 h 634389"/>
                <a:gd name="connsiteX78" fmla="*/ 1437722 w 1761564"/>
                <a:gd name="connsiteY78" fmla="*/ 510681 h 634389"/>
                <a:gd name="connsiteX79" fmla="*/ 1423419 w 1761564"/>
                <a:gd name="connsiteY79" fmla="*/ 518632 h 634389"/>
                <a:gd name="connsiteX80" fmla="*/ 1410731 w 1761564"/>
                <a:gd name="connsiteY80" fmla="*/ 526583 h 634389"/>
                <a:gd name="connsiteX81" fmla="*/ 1397205 w 1761564"/>
                <a:gd name="connsiteY81" fmla="*/ 533729 h 634389"/>
                <a:gd name="connsiteX82" fmla="*/ 1384517 w 1761564"/>
                <a:gd name="connsiteY82" fmla="*/ 541630 h 634389"/>
                <a:gd name="connsiteX83" fmla="*/ 1371829 w 1761564"/>
                <a:gd name="connsiteY83" fmla="*/ 549581 h 634389"/>
                <a:gd name="connsiteX84" fmla="*/ 1358363 w 1761564"/>
                <a:gd name="connsiteY84" fmla="*/ 556727 h 634389"/>
                <a:gd name="connsiteX85" fmla="*/ 1344837 w 1761564"/>
                <a:gd name="connsiteY85" fmla="*/ 563873 h 634389"/>
                <a:gd name="connsiteX86" fmla="*/ 1330533 w 1761564"/>
                <a:gd name="connsiteY86" fmla="*/ 571824 h 634389"/>
                <a:gd name="connsiteX87" fmla="*/ 1317067 w 1761564"/>
                <a:gd name="connsiteY87" fmla="*/ 579775 h 634389"/>
                <a:gd name="connsiteX88" fmla="*/ 1307551 w 1761564"/>
                <a:gd name="connsiteY88" fmla="*/ 583700 h 634389"/>
                <a:gd name="connsiteX89" fmla="*/ 1296419 w 1761564"/>
                <a:gd name="connsiteY89" fmla="*/ 587676 h 634389"/>
                <a:gd name="connsiteX90" fmla="*/ 1282116 w 1761564"/>
                <a:gd name="connsiteY90" fmla="*/ 591652 h 634389"/>
                <a:gd name="connsiteX91" fmla="*/ 1267034 w 1761564"/>
                <a:gd name="connsiteY91" fmla="*/ 594017 h 634389"/>
                <a:gd name="connsiteX92" fmla="*/ 1249618 w 1761564"/>
                <a:gd name="connsiteY92" fmla="*/ 595627 h 634389"/>
                <a:gd name="connsiteX93" fmla="*/ 1231364 w 1761564"/>
                <a:gd name="connsiteY93" fmla="*/ 595627 h 634389"/>
                <a:gd name="connsiteX94" fmla="*/ 1210716 w 1761564"/>
                <a:gd name="connsiteY94" fmla="*/ 594017 h 634389"/>
                <a:gd name="connsiteX95" fmla="*/ 1190846 w 1761564"/>
                <a:gd name="connsiteY95" fmla="*/ 590092 h 634389"/>
                <a:gd name="connsiteX96" fmla="*/ 1183724 w 1761564"/>
                <a:gd name="connsiteY96" fmla="*/ 586871 h 634389"/>
                <a:gd name="connsiteX97" fmla="*/ 1178158 w 1761564"/>
                <a:gd name="connsiteY97" fmla="*/ 580530 h 634389"/>
                <a:gd name="connsiteX98" fmla="*/ 1172592 w 1761564"/>
                <a:gd name="connsiteY98" fmla="*/ 571824 h 634389"/>
                <a:gd name="connsiteX99" fmla="*/ 1168642 w 1761564"/>
                <a:gd name="connsiteY99" fmla="*/ 562313 h 634389"/>
                <a:gd name="connsiteX100" fmla="*/ 1166248 w 1761564"/>
                <a:gd name="connsiteY100" fmla="*/ 551946 h 634389"/>
                <a:gd name="connsiteX101" fmla="*/ 1164692 w 1761564"/>
                <a:gd name="connsiteY101" fmla="*/ 543240 h 634389"/>
                <a:gd name="connsiteX102" fmla="*/ 1163076 w 1761564"/>
                <a:gd name="connsiteY102" fmla="*/ 534484 h 634389"/>
                <a:gd name="connsiteX103" fmla="*/ 1164692 w 1761564"/>
                <a:gd name="connsiteY103" fmla="*/ 528948 h 634389"/>
                <a:gd name="connsiteX104" fmla="*/ 1176542 w 1761564"/>
                <a:gd name="connsiteY104" fmla="*/ 494829 h 634389"/>
                <a:gd name="connsiteX105" fmla="*/ 1190846 w 1761564"/>
                <a:gd name="connsiteY105" fmla="*/ 462269 h 634389"/>
                <a:gd name="connsiteX106" fmla="*/ 1205150 w 1761564"/>
                <a:gd name="connsiteY106" fmla="*/ 432125 h 634389"/>
                <a:gd name="connsiteX107" fmla="*/ 1220232 w 1761564"/>
                <a:gd name="connsiteY107" fmla="*/ 405906 h 634389"/>
                <a:gd name="connsiteX108" fmla="*/ 1233698 w 1761564"/>
                <a:gd name="connsiteY108" fmla="*/ 384468 h 634389"/>
                <a:gd name="connsiteX109" fmla="*/ 1244830 w 1761564"/>
                <a:gd name="connsiteY109" fmla="*/ 368616 h 634389"/>
                <a:gd name="connsiteX110" fmla="*/ 1251952 w 1761564"/>
                <a:gd name="connsiteY110" fmla="*/ 357495 h 634389"/>
                <a:gd name="connsiteX111" fmla="*/ 1255124 w 1761564"/>
                <a:gd name="connsiteY111" fmla="*/ 353519 h 634389"/>
                <a:gd name="connsiteX112" fmla="*/ 1138816 w 1761564"/>
                <a:gd name="connsiteY112" fmla="*/ 352883 h 634389"/>
                <a:gd name="connsiteX113" fmla="*/ 454115 w 1761564"/>
                <a:gd name="connsiteY113" fmla="*/ 605826 h 634389"/>
                <a:gd name="connsiteX114" fmla="*/ 371535 w 1761564"/>
                <a:gd name="connsiteY114" fmla="*/ 634389 h 634389"/>
                <a:gd name="connsiteX115" fmla="*/ 336346 w 1761564"/>
                <a:gd name="connsiteY115" fmla="*/ 619551 h 634389"/>
                <a:gd name="connsiteX116" fmla="*/ 173903 w 1761564"/>
                <a:gd name="connsiteY116" fmla="*/ 407374 h 634389"/>
                <a:gd name="connsiteX117" fmla="*/ 350091 w 1761564"/>
                <a:gd name="connsiteY117" fmla="*/ 235930 h 634389"/>
                <a:gd name="connsiteX118" fmla="*/ 49733 w 1761564"/>
                <a:gd name="connsiteY118" fmla="*/ 274319 h 634389"/>
                <a:gd name="connsiteX119" fmla="*/ 150102 w 1761564"/>
                <a:gd name="connsiteY119" fmla="*/ 143830 h 634389"/>
                <a:gd name="connsiteX120" fmla="*/ 0 w 1761564"/>
                <a:gd name="connsiteY120" fmla="*/ 67920 h 634389"/>
                <a:gd name="connsiteX121" fmla="*/ 198541 w 1761564"/>
                <a:gd name="connsiteY121" fmla="*/ 18437 h 634389"/>
                <a:gd name="connsiteX0" fmla="*/ 198541 w 1761564"/>
                <a:gd name="connsiteY0" fmla="*/ 18437 h 619551"/>
                <a:gd name="connsiteX1" fmla="*/ 470008 w 1761564"/>
                <a:gd name="connsiteY1" fmla="*/ 53348 h 619551"/>
                <a:gd name="connsiteX2" fmla="*/ 493809 w 1761564"/>
                <a:gd name="connsiteY2" fmla="*/ 160508 h 619551"/>
                <a:gd name="connsiteX3" fmla="*/ 455712 w 1761564"/>
                <a:gd name="connsiteY3" fmla="*/ 341472 h 619551"/>
                <a:gd name="connsiteX4" fmla="*/ 1201817 w 1761564"/>
                <a:gd name="connsiteY4" fmla="*/ 93052 h 619551"/>
                <a:gd name="connsiteX5" fmla="*/ 1311501 w 1761564"/>
                <a:gd name="connsiteY5" fmla="*/ 100340 h 619551"/>
                <a:gd name="connsiteX6" fmla="*/ 1325027 w 1761564"/>
                <a:gd name="connsiteY6" fmla="*/ 103511 h 619551"/>
                <a:gd name="connsiteX7" fmla="*/ 1340887 w 1761564"/>
                <a:gd name="connsiteY7" fmla="*/ 105876 h 619551"/>
                <a:gd name="connsiteX8" fmla="*/ 1389305 w 1761564"/>
                <a:gd name="connsiteY8" fmla="*/ 115387 h 619551"/>
                <a:gd name="connsiteX9" fmla="*/ 1405165 w 1761564"/>
                <a:gd name="connsiteY9" fmla="*/ 118608 h 619551"/>
                <a:gd name="connsiteX10" fmla="*/ 1447238 w 1761564"/>
                <a:gd name="connsiteY10" fmla="*/ 128924 h 619551"/>
                <a:gd name="connsiteX11" fmla="*/ 1457532 w 1761564"/>
                <a:gd name="connsiteY11" fmla="*/ 131289 h 619551"/>
                <a:gd name="connsiteX12" fmla="*/ 1475786 w 1761564"/>
                <a:gd name="connsiteY12" fmla="*/ 138435 h 619551"/>
                <a:gd name="connsiteX13" fmla="*/ 1505172 w 1761564"/>
                <a:gd name="connsiteY13" fmla="*/ 153532 h 619551"/>
                <a:gd name="connsiteX14" fmla="*/ 1516304 w 1761564"/>
                <a:gd name="connsiteY14" fmla="*/ 160628 h 619551"/>
                <a:gd name="connsiteX15" fmla="*/ 1525820 w 1761564"/>
                <a:gd name="connsiteY15" fmla="*/ 169384 h 619551"/>
                <a:gd name="connsiteX16" fmla="*/ 1540124 w 1761564"/>
                <a:gd name="connsiteY16" fmla="*/ 184482 h 619551"/>
                <a:gd name="connsiteX17" fmla="*/ 1546468 w 1761564"/>
                <a:gd name="connsiteY17" fmla="*/ 190822 h 619551"/>
                <a:gd name="connsiteX18" fmla="*/ 1556762 w 1761564"/>
                <a:gd name="connsiteY18" fmla="*/ 205920 h 619551"/>
                <a:gd name="connsiteX19" fmla="*/ 1563106 w 1761564"/>
                <a:gd name="connsiteY19" fmla="*/ 220966 h 619551"/>
                <a:gd name="connsiteX20" fmla="*/ 1563944 w 1761564"/>
                <a:gd name="connsiteY20" fmla="*/ 239234 h 619551"/>
                <a:gd name="connsiteX21" fmla="*/ 1556762 w 1761564"/>
                <a:gd name="connsiteY21" fmla="*/ 259867 h 619551"/>
                <a:gd name="connsiteX22" fmla="*/ 1550418 w 1761564"/>
                <a:gd name="connsiteY22" fmla="*/ 270183 h 619551"/>
                <a:gd name="connsiteX23" fmla="*/ 1543296 w 1761564"/>
                <a:gd name="connsiteY23" fmla="*/ 281305 h 619551"/>
                <a:gd name="connsiteX24" fmla="*/ 1536952 w 1761564"/>
                <a:gd name="connsiteY24" fmla="*/ 292426 h 619551"/>
                <a:gd name="connsiteX25" fmla="*/ 1528992 w 1761564"/>
                <a:gd name="connsiteY25" fmla="*/ 303548 h 619551"/>
                <a:gd name="connsiteX26" fmla="*/ 1522648 w 1761564"/>
                <a:gd name="connsiteY26" fmla="*/ 312254 h 619551"/>
                <a:gd name="connsiteX27" fmla="*/ 1518698 w 1761564"/>
                <a:gd name="connsiteY27" fmla="*/ 320205 h 619551"/>
                <a:gd name="connsiteX28" fmla="*/ 1514688 w 1761564"/>
                <a:gd name="connsiteY28" fmla="*/ 324180 h 619551"/>
                <a:gd name="connsiteX29" fmla="*/ 1513910 w 1761564"/>
                <a:gd name="connsiteY29" fmla="*/ 326546 h 619551"/>
                <a:gd name="connsiteX30" fmla="*/ 1515526 w 1761564"/>
                <a:gd name="connsiteY30" fmla="*/ 326546 h 619551"/>
                <a:gd name="connsiteX31" fmla="*/ 1521032 w 1761564"/>
                <a:gd name="connsiteY31" fmla="*/ 324180 h 619551"/>
                <a:gd name="connsiteX32" fmla="*/ 1528992 w 1761564"/>
                <a:gd name="connsiteY32" fmla="*/ 323375 h 619551"/>
                <a:gd name="connsiteX33" fmla="*/ 1539286 w 1761564"/>
                <a:gd name="connsiteY33" fmla="*/ 321765 h 619551"/>
                <a:gd name="connsiteX34" fmla="*/ 1551196 w 1761564"/>
                <a:gd name="connsiteY34" fmla="*/ 321010 h 619551"/>
                <a:gd name="connsiteX35" fmla="*/ 1563944 w 1761564"/>
                <a:gd name="connsiteY35" fmla="*/ 319400 h 619551"/>
                <a:gd name="connsiteX36" fmla="*/ 1576631 w 1761564"/>
                <a:gd name="connsiteY36" fmla="*/ 319400 h 619551"/>
                <a:gd name="connsiteX37" fmla="*/ 1590935 w 1761564"/>
                <a:gd name="connsiteY37" fmla="*/ 319400 h 619551"/>
                <a:gd name="connsiteX38" fmla="*/ 1600451 w 1761564"/>
                <a:gd name="connsiteY38" fmla="*/ 320205 h 619551"/>
                <a:gd name="connsiteX39" fmla="*/ 1612361 w 1761564"/>
                <a:gd name="connsiteY39" fmla="*/ 321765 h 619551"/>
                <a:gd name="connsiteX40" fmla="*/ 1625049 w 1761564"/>
                <a:gd name="connsiteY40" fmla="*/ 323375 h 619551"/>
                <a:gd name="connsiteX41" fmla="*/ 1639353 w 1761564"/>
                <a:gd name="connsiteY41" fmla="*/ 327351 h 619551"/>
                <a:gd name="connsiteX42" fmla="*/ 1652819 w 1761564"/>
                <a:gd name="connsiteY42" fmla="*/ 330521 h 619551"/>
                <a:gd name="connsiteX43" fmla="*/ 1667123 w 1761564"/>
                <a:gd name="connsiteY43" fmla="*/ 334497 h 619551"/>
                <a:gd name="connsiteX44" fmla="*/ 1681367 w 1761564"/>
                <a:gd name="connsiteY44" fmla="*/ 339227 h 619551"/>
                <a:gd name="connsiteX45" fmla="*/ 1695671 w 1761564"/>
                <a:gd name="connsiteY45" fmla="*/ 342398 h 619551"/>
                <a:gd name="connsiteX46" fmla="*/ 1708359 w 1761564"/>
                <a:gd name="connsiteY46" fmla="*/ 347178 h 619551"/>
                <a:gd name="connsiteX47" fmla="*/ 1721106 w 1761564"/>
                <a:gd name="connsiteY47" fmla="*/ 351154 h 619551"/>
                <a:gd name="connsiteX48" fmla="*/ 1732178 w 1761564"/>
                <a:gd name="connsiteY48" fmla="*/ 355935 h 619551"/>
                <a:gd name="connsiteX49" fmla="*/ 1742532 w 1761564"/>
                <a:gd name="connsiteY49" fmla="*/ 358300 h 619551"/>
                <a:gd name="connsiteX50" fmla="*/ 1750432 w 1761564"/>
                <a:gd name="connsiteY50" fmla="*/ 360665 h 619551"/>
                <a:gd name="connsiteX51" fmla="*/ 1755998 w 1761564"/>
                <a:gd name="connsiteY51" fmla="*/ 363836 h 619551"/>
                <a:gd name="connsiteX52" fmla="*/ 1760786 w 1761564"/>
                <a:gd name="connsiteY52" fmla="*/ 364641 h 619551"/>
                <a:gd name="connsiteX53" fmla="*/ 1761564 w 1761564"/>
                <a:gd name="connsiteY53" fmla="*/ 365446 h 619551"/>
                <a:gd name="connsiteX54" fmla="*/ 1636181 w 1761564"/>
                <a:gd name="connsiteY54" fmla="*/ 421003 h 619551"/>
                <a:gd name="connsiteX55" fmla="*/ 1736966 w 1761564"/>
                <a:gd name="connsiteY55" fmla="*/ 518632 h 619551"/>
                <a:gd name="connsiteX56" fmla="*/ 1735350 w 1761564"/>
                <a:gd name="connsiteY56" fmla="*/ 518632 h 619551"/>
                <a:gd name="connsiteX57" fmla="*/ 1729784 w 1761564"/>
                <a:gd name="connsiteY57" fmla="*/ 517021 h 619551"/>
                <a:gd name="connsiteX58" fmla="*/ 1721884 w 1761564"/>
                <a:gd name="connsiteY58" fmla="*/ 515461 h 619551"/>
                <a:gd name="connsiteX59" fmla="*/ 1711531 w 1761564"/>
                <a:gd name="connsiteY59" fmla="*/ 513851 h 619551"/>
                <a:gd name="connsiteX60" fmla="*/ 1699681 w 1761564"/>
                <a:gd name="connsiteY60" fmla="*/ 510681 h 619551"/>
                <a:gd name="connsiteX61" fmla="*/ 1684599 w 1761564"/>
                <a:gd name="connsiteY61" fmla="*/ 508315 h 619551"/>
                <a:gd name="connsiteX62" fmla="*/ 1670295 w 1761564"/>
                <a:gd name="connsiteY62" fmla="*/ 505145 h 619551"/>
                <a:gd name="connsiteX63" fmla="*/ 1654435 w 1761564"/>
                <a:gd name="connsiteY63" fmla="*/ 502780 h 619551"/>
                <a:gd name="connsiteX64" fmla="*/ 1639353 w 1761564"/>
                <a:gd name="connsiteY64" fmla="*/ 500364 h 619551"/>
                <a:gd name="connsiteX65" fmla="*/ 1623433 w 1761564"/>
                <a:gd name="connsiteY65" fmla="*/ 497194 h 619551"/>
                <a:gd name="connsiteX66" fmla="*/ 1609189 w 1761564"/>
                <a:gd name="connsiteY66" fmla="*/ 494829 h 619551"/>
                <a:gd name="connsiteX67" fmla="*/ 1594885 w 1761564"/>
                <a:gd name="connsiteY67" fmla="*/ 492463 h 619551"/>
                <a:gd name="connsiteX68" fmla="*/ 1582975 w 1761564"/>
                <a:gd name="connsiteY68" fmla="*/ 490853 h 619551"/>
                <a:gd name="connsiteX69" fmla="*/ 1573459 w 1761564"/>
                <a:gd name="connsiteY69" fmla="*/ 490048 h 619551"/>
                <a:gd name="connsiteX70" fmla="*/ 1565500 w 1761564"/>
                <a:gd name="connsiteY70" fmla="*/ 489243 h 619551"/>
                <a:gd name="connsiteX71" fmla="*/ 1561550 w 1761564"/>
                <a:gd name="connsiteY71" fmla="*/ 489243 h 619551"/>
                <a:gd name="connsiteX72" fmla="*/ 1552034 w 1761564"/>
                <a:gd name="connsiteY72" fmla="*/ 490048 h 619551"/>
                <a:gd name="connsiteX73" fmla="*/ 1537730 w 1761564"/>
                <a:gd name="connsiteY73" fmla="*/ 491658 h 619551"/>
                <a:gd name="connsiteX74" fmla="*/ 1519476 w 1761564"/>
                <a:gd name="connsiteY74" fmla="*/ 493218 h 619551"/>
                <a:gd name="connsiteX75" fmla="*/ 1498828 w 1761564"/>
                <a:gd name="connsiteY75" fmla="*/ 496389 h 619551"/>
                <a:gd name="connsiteX76" fmla="*/ 1477402 w 1761564"/>
                <a:gd name="connsiteY76" fmla="*/ 500364 h 619551"/>
                <a:gd name="connsiteX77" fmla="*/ 1455976 w 1761564"/>
                <a:gd name="connsiteY77" fmla="*/ 505145 h 619551"/>
                <a:gd name="connsiteX78" fmla="*/ 1437722 w 1761564"/>
                <a:gd name="connsiteY78" fmla="*/ 510681 h 619551"/>
                <a:gd name="connsiteX79" fmla="*/ 1423419 w 1761564"/>
                <a:gd name="connsiteY79" fmla="*/ 518632 h 619551"/>
                <a:gd name="connsiteX80" fmla="*/ 1410731 w 1761564"/>
                <a:gd name="connsiteY80" fmla="*/ 526583 h 619551"/>
                <a:gd name="connsiteX81" fmla="*/ 1397205 w 1761564"/>
                <a:gd name="connsiteY81" fmla="*/ 533729 h 619551"/>
                <a:gd name="connsiteX82" fmla="*/ 1384517 w 1761564"/>
                <a:gd name="connsiteY82" fmla="*/ 541630 h 619551"/>
                <a:gd name="connsiteX83" fmla="*/ 1371829 w 1761564"/>
                <a:gd name="connsiteY83" fmla="*/ 549581 h 619551"/>
                <a:gd name="connsiteX84" fmla="*/ 1358363 w 1761564"/>
                <a:gd name="connsiteY84" fmla="*/ 556727 h 619551"/>
                <a:gd name="connsiteX85" fmla="*/ 1344837 w 1761564"/>
                <a:gd name="connsiteY85" fmla="*/ 563873 h 619551"/>
                <a:gd name="connsiteX86" fmla="*/ 1330533 w 1761564"/>
                <a:gd name="connsiteY86" fmla="*/ 571824 h 619551"/>
                <a:gd name="connsiteX87" fmla="*/ 1317067 w 1761564"/>
                <a:gd name="connsiteY87" fmla="*/ 579775 h 619551"/>
                <a:gd name="connsiteX88" fmla="*/ 1307551 w 1761564"/>
                <a:gd name="connsiteY88" fmla="*/ 583700 h 619551"/>
                <a:gd name="connsiteX89" fmla="*/ 1296419 w 1761564"/>
                <a:gd name="connsiteY89" fmla="*/ 587676 h 619551"/>
                <a:gd name="connsiteX90" fmla="*/ 1282116 w 1761564"/>
                <a:gd name="connsiteY90" fmla="*/ 591652 h 619551"/>
                <a:gd name="connsiteX91" fmla="*/ 1267034 w 1761564"/>
                <a:gd name="connsiteY91" fmla="*/ 594017 h 619551"/>
                <a:gd name="connsiteX92" fmla="*/ 1249618 w 1761564"/>
                <a:gd name="connsiteY92" fmla="*/ 595627 h 619551"/>
                <a:gd name="connsiteX93" fmla="*/ 1231364 w 1761564"/>
                <a:gd name="connsiteY93" fmla="*/ 595627 h 619551"/>
                <a:gd name="connsiteX94" fmla="*/ 1210716 w 1761564"/>
                <a:gd name="connsiteY94" fmla="*/ 594017 h 619551"/>
                <a:gd name="connsiteX95" fmla="*/ 1190846 w 1761564"/>
                <a:gd name="connsiteY95" fmla="*/ 590092 h 619551"/>
                <a:gd name="connsiteX96" fmla="*/ 1183724 w 1761564"/>
                <a:gd name="connsiteY96" fmla="*/ 586871 h 619551"/>
                <a:gd name="connsiteX97" fmla="*/ 1178158 w 1761564"/>
                <a:gd name="connsiteY97" fmla="*/ 580530 h 619551"/>
                <a:gd name="connsiteX98" fmla="*/ 1172592 w 1761564"/>
                <a:gd name="connsiteY98" fmla="*/ 571824 h 619551"/>
                <a:gd name="connsiteX99" fmla="*/ 1168642 w 1761564"/>
                <a:gd name="connsiteY99" fmla="*/ 562313 h 619551"/>
                <a:gd name="connsiteX100" fmla="*/ 1166248 w 1761564"/>
                <a:gd name="connsiteY100" fmla="*/ 551946 h 619551"/>
                <a:gd name="connsiteX101" fmla="*/ 1164692 w 1761564"/>
                <a:gd name="connsiteY101" fmla="*/ 543240 h 619551"/>
                <a:gd name="connsiteX102" fmla="*/ 1163076 w 1761564"/>
                <a:gd name="connsiteY102" fmla="*/ 534484 h 619551"/>
                <a:gd name="connsiteX103" fmla="*/ 1164692 w 1761564"/>
                <a:gd name="connsiteY103" fmla="*/ 528948 h 619551"/>
                <a:gd name="connsiteX104" fmla="*/ 1176542 w 1761564"/>
                <a:gd name="connsiteY104" fmla="*/ 494829 h 619551"/>
                <a:gd name="connsiteX105" fmla="*/ 1190846 w 1761564"/>
                <a:gd name="connsiteY105" fmla="*/ 462269 h 619551"/>
                <a:gd name="connsiteX106" fmla="*/ 1205150 w 1761564"/>
                <a:gd name="connsiteY106" fmla="*/ 432125 h 619551"/>
                <a:gd name="connsiteX107" fmla="*/ 1220232 w 1761564"/>
                <a:gd name="connsiteY107" fmla="*/ 405906 h 619551"/>
                <a:gd name="connsiteX108" fmla="*/ 1233698 w 1761564"/>
                <a:gd name="connsiteY108" fmla="*/ 384468 h 619551"/>
                <a:gd name="connsiteX109" fmla="*/ 1244830 w 1761564"/>
                <a:gd name="connsiteY109" fmla="*/ 368616 h 619551"/>
                <a:gd name="connsiteX110" fmla="*/ 1251952 w 1761564"/>
                <a:gd name="connsiteY110" fmla="*/ 357495 h 619551"/>
                <a:gd name="connsiteX111" fmla="*/ 1255124 w 1761564"/>
                <a:gd name="connsiteY111" fmla="*/ 353519 h 619551"/>
                <a:gd name="connsiteX112" fmla="*/ 1138816 w 1761564"/>
                <a:gd name="connsiteY112" fmla="*/ 352883 h 619551"/>
                <a:gd name="connsiteX113" fmla="*/ 454115 w 1761564"/>
                <a:gd name="connsiteY113" fmla="*/ 605826 h 619551"/>
                <a:gd name="connsiteX114" fmla="*/ 336346 w 1761564"/>
                <a:gd name="connsiteY114" fmla="*/ 619551 h 619551"/>
                <a:gd name="connsiteX115" fmla="*/ 173903 w 1761564"/>
                <a:gd name="connsiteY115" fmla="*/ 407374 h 619551"/>
                <a:gd name="connsiteX116" fmla="*/ 350091 w 1761564"/>
                <a:gd name="connsiteY116" fmla="*/ 235930 h 619551"/>
                <a:gd name="connsiteX117" fmla="*/ 49733 w 1761564"/>
                <a:gd name="connsiteY117" fmla="*/ 274319 h 619551"/>
                <a:gd name="connsiteX118" fmla="*/ 150102 w 1761564"/>
                <a:gd name="connsiteY118" fmla="*/ 143830 h 619551"/>
                <a:gd name="connsiteX119" fmla="*/ 0 w 1761564"/>
                <a:gd name="connsiteY119" fmla="*/ 67920 h 619551"/>
                <a:gd name="connsiteX120" fmla="*/ 198541 w 1761564"/>
                <a:gd name="connsiteY120" fmla="*/ 18437 h 619551"/>
                <a:gd name="connsiteX0" fmla="*/ 198541 w 1761564"/>
                <a:gd name="connsiteY0" fmla="*/ 18437 h 626993"/>
                <a:gd name="connsiteX1" fmla="*/ 470008 w 1761564"/>
                <a:gd name="connsiteY1" fmla="*/ 53348 h 626993"/>
                <a:gd name="connsiteX2" fmla="*/ 493809 w 1761564"/>
                <a:gd name="connsiteY2" fmla="*/ 160508 h 626993"/>
                <a:gd name="connsiteX3" fmla="*/ 455712 w 1761564"/>
                <a:gd name="connsiteY3" fmla="*/ 341472 h 626993"/>
                <a:gd name="connsiteX4" fmla="*/ 1201817 w 1761564"/>
                <a:gd name="connsiteY4" fmla="*/ 93052 h 626993"/>
                <a:gd name="connsiteX5" fmla="*/ 1311501 w 1761564"/>
                <a:gd name="connsiteY5" fmla="*/ 100340 h 626993"/>
                <a:gd name="connsiteX6" fmla="*/ 1325027 w 1761564"/>
                <a:gd name="connsiteY6" fmla="*/ 103511 h 626993"/>
                <a:gd name="connsiteX7" fmla="*/ 1340887 w 1761564"/>
                <a:gd name="connsiteY7" fmla="*/ 105876 h 626993"/>
                <a:gd name="connsiteX8" fmla="*/ 1389305 w 1761564"/>
                <a:gd name="connsiteY8" fmla="*/ 115387 h 626993"/>
                <a:gd name="connsiteX9" fmla="*/ 1405165 w 1761564"/>
                <a:gd name="connsiteY9" fmla="*/ 118608 h 626993"/>
                <a:gd name="connsiteX10" fmla="*/ 1447238 w 1761564"/>
                <a:gd name="connsiteY10" fmla="*/ 128924 h 626993"/>
                <a:gd name="connsiteX11" fmla="*/ 1457532 w 1761564"/>
                <a:gd name="connsiteY11" fmla="*/ 131289 h 626993"/>
                <a:gd name="connsiteX12" fmla="*/ 1475786 w 1761564"/>
                <a:gd name="connsiteY12" fmla="*/ 138435 h 626993"/>
                <a:gd name="connsiteX13" fmla="*/ 1505172 w 1761564"/>
                <a:gd name="connsiteY13" fmla="*/ 153532 h 626993"/>
                <a:gd name="connsiteX14" fmla="*/ 1516304 w 1761564"/>
                <a:gd name="connsiteY14" fmla="*/ 160628 h 626993"/>
                <a:gd name="connsiteX15" fmla="*/ 1525820 w 1761564"/>
                <a:gd name="connsiteY15" fmla="*/ 169384 h 626993"/>
                <a:gd name="connsiteX16" fmla="*/ 1540124 w 1761564"/>
                <a:gd name="connsiteY16" fmla="*/ 184482 h 626993"/>
                <a:gd name="connsiteX17" fmla="*/ 1546468 w 1761564"/>
                <a:gd name="connsiteY17" fmla="*/ 190822 h 626993"/>
                <a:gd name="connsiteX18" fmla="*/ 1556762 w 1761564"/>
                <a:gd name="connsiteY18" fmla="*/ 205920 h 626993"/>
                <a:gd name="connsiteX19" fmla="*/ 1563106 w 1761564"/>
                <a:gd name="connsiteY19" fmla="*/ 220966 h 626993"/>
                <a:gd name="connsiteX20" fmla="*/ 1563944 w 1761564"/>
                <a:gd name="connsiteY20" fmla="*/ 239234 h 626993"/>
                <a:gd name="connsiteX21" fmla="*/ 1556762 w 1761564"/>
                <a:gd name="connsiteY21" fmla="*/ 259867 h 626993"/>
                <a:gd name="connsiteX22" fmla="*/ 1550418 w 1761564"/>
                <a:gd name="connsiteY22" fmla="*/ 270183 h 626993"/>
                <a:gd name="connsiteX23" fmla="*/ 1543296 w 1761564"/>
                <a:gd name="connsiteY23" fmla="*/ 281305 h 626993"/>
                <a:gd name="connsiteX24" fmla="*/ 1536952 w 1761564"/>
                <a:gd name="connsiteY24" fmla="*/ 292426 h 626993"/>
                <a:gd name="connsiteX25" fmla="*/ 1528992 w 1761564"/>
                <a:gd name="connsiteY25" fmla="*/ 303548 h 626993"/>
                <a:gd name="connsiteX26" fmla="*/ 1522648 w 1761564"/>
                <a:gd name="connsiteY26" fmla="*/ 312254 h 626993"/>
                <a:gd name="connsiteX27" fmla="*/ 1518698 w 1761564"/>
                <a:gd name="connsiteY27" fmla="*/ 320205 h 626993"/>
                <a:gd name="connsiteX28" fmla="*/ 1514688 w 1761564"/>
                <a:gd name="connsiteY28" fmla="*/ 324180 h 626993"/>
                <a:gd name="connsiteX29" fmla="*/ 1513910 w 1761564"/>
                <a:gd name="connsiteY29" fmla="*/ 326546 h 626993"/>
                <a:gd name="connsiteX30" fmla="*/ 1515526 w 1761564"/>
                <a:gd name="connsiteY30" fmla="*/ 326546 h 626993"/>
                <a:gd name="connsiteX31" fmla="*/ 1521032 w 1761564"/>
                <a:gd name="connsiteY31" fmla="*/ 324180 h 626993"/>
                <a:gd name="connsiteX32" fmla="*/ 1528992 w 1761564"/>
                <a:gd name="connsiteY32" fmla="*/ 323375 h 626993"/>
                <a:gd name="connsiteX33" fmla="*/ 1539286 w 1761564"/>
                <a:gd name="connsiteY33" fmla="*/ 321765 h 626993"/>
                <a:gd name="connsiteX34" fmla="*/ 1551196 w 1761564"/>
                <a:gd name="connsiteY34" fmla="*/ 321010 h 626993"/>
                <a:gd name="connsiteX35" fmla="*/ 1563944 w 1761564"/>
                <a:gd name="connsiteY35" fmla="*/ 319400 h 626993"/>
                <a:gd name="connsiteX36" fmla="*/ 1576631 w 1761564"/>
                <a:gd name="connsiteY36" fmla="*/ 319400 h 626993"/>
                <a:gd name="connsiteX37" fmla="*/ 1590935 w 1761564"/>
                <a:gd name="connsiteY37" fmla="*/ 319400 h 626993"/>
                <a:gd name="connsiteX38" fmla="*/ 1600451 w 1761564"/>
                <a:gd name="connsiteY38" fmla="*/ 320205 h 626993"/>
                <a:gd name="connsiteX39" fmla="*/ 1612361 w 1761564"/>
                <a:gd name="connsiteY39" fmla="*/ 321765 h 626993"/>
                <a:gd name="connsiteX40" fmla="*/ 1625049 w 1761564"/>
                <a:gd name="connsiteY40" fmla="*/ 323375 h 626993"/>
                <a:gd name="connsiteX41" fmla="*/ 1639353 w 1761564"/>
                <a:gd name="connsiteY41" fmla="*/ 327351 h 626993"/>
                <a:gd name="connsiteX42" fmla="*/ 1652819 w 1761564"/>
                <a:gd name="connsiteY42" fmla="*/ 330521 h 626993"/>
                <a:gd name="connsiteX43" fmla="*/ 1667123 w 1761564"/>
                <a:gd name="connsiteY43" fmla="*/ 334497 h 626993"/>
                <a:gd name="connsiteX44" fmla="*/ 1681367 w 1761564"/>
                <a:gd name="connsiteY44" fmla="*/ 339227 h 626993"/>
                <a:gd name="connsiteX45" fmla="*/ 1695671 w 1761564"/>
                <a:gd name="connsiteY45" fmla="*/ 342398 h 626993"/>
                <a:gd name="connsiteX46" fmla="*/ 1708359 w 1761564"/>
                <a:gd name="connsiteY46" fmla="*/ 347178 h 626993"/>
                <a:gd name="connsiteX47" fmla="*/ 1721106 w 1761564"/>
                <a:gd name="connsiteY47" fmla="*/ 351154 h 626993"/>
                <a:gd name="connsiteX48" fmla="*/ 1732178 w 1761564"/>
                <a:gd name="connsiteY48" fmla="*/ 355935 h 626993"/>
                <a:gd name="connsiteX49" fmla="*/ 1742532 w 1761564"/>
                <a:gd name="connsiteY49" fmla="*/ 358300 h 626993"/>
                <a:gd name="connsiteX50" fmla="*/ 1750432 w 1761564"/>
                <a:gd name="connsiteY50" fmla="*/ 360665 h 626993"/>
                <a:gd name="connsiteX51" fmla="*/ 1755998 w 1761564"/>
                <a:gd name="connsiteY51" fmla="*/ 363836 h 626993"/>
                <a:gd name="connsiteX52" fmla="*/ 1760786 w 1761564"/>
                <a:gd name="connsiteY52" fmla="*/ 364641 h 626993"/>
                <a:gd name="connsiteX53" fmla="*/ 1761564 w 1761564"/>
                <a:gd name="connsiteY53" fmla="*/ 365446 h 626993"/>
                <a:gd name="connsiteX54" fmla="*/ 1636181 w 1761564"/>
                <a:gd name="connsiteY54" fmla="*/ 421003 h 626993"/>
                <a:gd name="connsiteX55" fmla="*/ 1736966 w 1761564"/>
                <a:gd name="connsiteY55" fmla="*/ 518632 h 626993"/>
                <a:gd name="connsiteX56" fmla="*/ 1735350 w 1761564"/>
                <a:gd name="connsiteY56" fmla="*/ 518632 h 626993"/>
                <a:gd name="connsiteX57" fmla="*/ 1729784 w 1761564"/>
                <a:gd name="connsiteY57" fmla="*/ 517021 h 626993"/>
                <a:gd name="connsiteX58" fmla="*/ 1721884 w 1761564"/>
                <a:gd name="connsiteY58" fmla="*/ 515461 h 626993"/>
                <a:gd name="connsiteX59" fmla="*/ 1711531 w 1761564"/>
                <a:gd name="connsiteY59" fmla="*/ 513851 h 626993"/>
                <a:gd name="connsiteX60" fmla="*/ 1699681 w 1761564"/>
                <a:gd name="connsiteY60" fmla="*/ 510681 h 626993"/>
                <a:gd name="connsiteX61" fmla="*/ 1684599 w 1761564"/>
                <a:gd name="connsiteY61" fmla="*/ 508315 h 626993"/>
                <a:gd name="connsiteX62" fmla="*/ 1670295 w 1761564"/>
                <a:gd name="connsiteY62" fmla="*/ 505145 h 626993"/>
                <a:gd name="connsiteX63" fmla="*/ 1654435 w 1761564"/>
                <a:gd name="connsiteY63" fmla="*/ 502780 h 626993"/>
                <a:gd name="connsiteX64" fmla="*/ 1639353 w 1761564"/>
                <a:gd name="connsiteY64" fmla="*/ 500364 h 626993"/>
                <a:gd name="connsiteX65" fmla="*/ 1623433 w 1761564"/>
                <a:gd name="connsiteY65" fmla="*/ 497194 h 626993"/>
                <a:gd name="connsiteX66" fmla="*/ 1609189 w 1761564"/>
                <a:gd name="connsiteY66" fmla="*/ 494829 h 626993"/>
                <a:gd name="connsiteX67" fmla="*/ 1594885 w 1761564"/>
                <a:gd name="connsiteY67" fmla="*/ 492463 h 626993"/>
                <a:gd name="connsiteX68" fmla="*/ 1582975 w 1761564"/>
                <a:gd name="connsiteY68" fmla="*/ 490853 h 626993"/>
                <a:gd name="connsiteX69" fmla="*/ 1573459 w 1761564"/>
                <a:gd name="connsiteY69" fmla="*/ 490048 h 626993"/>
                <a:gd name="connsiteX70" fmla="*/ 1565500 w 1761564"/>
                <a:gd name="connsiteY70" fmla="*/ 489243 h 626993"/>
                <a:gd name="connsiteX71" fmla="*/ 1561550 w 1761564"/>
                <a:gd name="connsiteY71" fmla="*/ 489243 h 626993"/>
                <a:gd name="connsiteX72" fmla="*/ 1552034 w 1761564"/>
                <a:gd name="connsiteY72" fmla="*/ 490048 h 626993"/>
                <a:gd name="connsiteX73" fmla="*/ 1537730 w 1761564"/>
                <a:gd name="connsiteY73" fmla="*/ 491658 h 626993"/>
                <a:gd name="connsiteX74" fmla="*/ 1519476 w 1761564"/>
                <a:gd name="connsiteY74" fmla="*/ 493218 h 626993"/>
                <a:gd name="connsiteX75" fmla="*/ 1498828 w 1761564"/>
                <a:gd name="connsiteY75" fmla="*/ 496389 h 626993"/>
                <a:gd name="connsiteX76" fmla="*/ 1477402 w 1761564"/>
                <a:gd name="connsiteY76" fmla="*/ 500364 h 626993"/>
                <a:gd name="connsiteX77" fmla="*/ 1455976 w 1761564"/>
                <a:gd name="connsiteY77" fmla="*/ 505145 h 626993"/>
                <a:gd name="connsiteX78" fmla="*/ 1437722 w 1761564"/>
                <a:gd name="connsiteY78" fmla="*/ 510681 h 626993"/>
                <a:gd name="connsiteX79" fmla="*/ 1423419 w 1761564"/>
                <a:gd name="connsiteY79" fmla="*/ 518632 h 626993"/>
                <a:gd name="connsiteX80" fmla="*/ 1410731 w 1761564"/>
                <a:gd name="connsiteY80" fmla="*/ 526583 h 626993"/>
                <a:gd name="connsiteX81" fmla="*/ 1397205 w 1761564"/>
                <a:gd name="connsiteY81" fmla="*/ 533729 h 626993"/>
                <a:gd name="connsiteX82" fmla="*/ 1384517 w 1761564"/>
                <a:gd name="connsiteY82" fmla="*/ 541630 h 626993"/>
                <a:gd name="connsiteX83" fmla="*/ 1371829 w 1761564"/>
                <a:gd name="connsiteY83" fmla="*/ 549581 h 626993"/>
                <a:gd name="connsiteX84" fmla="*/ 1358363 w 1761564"/>
                <a:gd name="connsiteY84" fmla="*/ 556727 h 626993"/>
                <a:gd name="connsiteX85" fmla="*/ 1344837 w 1761564"/>
                <a:gd name="connsiteY85" fmla="*/ 563873 h 626993"/>
                <a:gd name="connsiteX86" fmla="*/ 1330533 w 1761564"/>
                <a:gd name="connsiteY86" fmla="*/ 571824 h 626993"/>
                <a:gd name="connsiteX87" fmla="*/ 1317067 w 1761564"/>
                <a:gd name="connsiteY87" fmla="*/ 579775 h 626993"/>
                <a:gd name="connsiteX88" fmla="*/ 1307551 w 1761564"/>
                <a:gd name="connsiteY88" fmla="*/ 583700 h 626993"/>
                <a:gd name="connsiteX89" fmla="*/ 1296419 w 1761564"/>
                <a:gd name="connsiteY89" fmla="*/ 587676 h 626993"/>
                <a:gd name="connsiteX90" fmla="*/ 1282116 w 1761564"/>
                <a:gd name="connsiteY90" fmla="*/ 591652 h 626993"/>
                <a:gd name="connsiteX91" fmla="*/ 1267034 w 1761564"/>
                <a:gd name="connsiteY91" fmla="*/ 594017 h 626993"/>
                <a:gd name="connsiteX92" fmla="*/ 1249618 w 1761564"/>
                <a:gd name="connsiteY92" fmla="*/ 595627 h 626993"/>
                <a:gd name="connsiteX93" fmla="*/ 1231364 w 1761564"/>
                <a:gd name="connsiteY93" fmla="*/ 595627 h 626993"/>
                <a:gd name="connsiteX94" fmla="*/ 1210716 w 1761564"/>
                <a:gd name="connsiteY94" fmla="*/ 594017 h 626993"/>
                <a:gd name="connsiteX95" fmla="*/ 1190846 w 1761564"/>
                <a:gd name="connsiteY95" fmla="*/ 590092 h 626993"/>
                <a:gd name="connsiteX96" fmla="*/ 1183724 w 1761564"/>
                <a:gd name="connsiteY96" fmla="*/ 586871 h 626993"/>
                <a:gd name="connsiteX97" fmla="*/ 1178158 w 1761564"/>
                <a:gd name="connsiteY97" fmla="*/ 580530 h 626993"/>
                <a:gd name="connsiteX98" fmla="*/ 1172592 w 1761564"/>
                <a:gd name="connsiteY98" fmla="*/ 571824 h 626993"/>
                <a:gd name="connsiteX99" fmla="*/ 1168642 w 1761564"/>
                <a:gd name="connsiteY99" fmla="*/ 562313 h 626993"/>
                <a:gd name="connsiteX100" fmla="*/ 1166248 w 1761564"/>
                <a:gd name="connsiteY100" fmla="*/ 551946 h 626993"/>
                <a:gd name="connsiteX101" fmla="*/ 1164692 w 1761564"/>
                <a:gd name="connsiteY101" fmla="*/ 543240 h 626993"/>
                <a:gd name="connsiteX102" fmla="*/ 1163076 w 1761564"/>
                <a:gd name="connsiteY102" fmla="*/ 534484 h 626993"/>
                <a:gd name="connsiteX103" fmla="*/ 1164692 w 1761564"/>
                <a:gd name="connsiteY103" fmla="*/ 528948 h 626993"/>
                <a:gd name="connsiteX104" fmla="*/ 1176542 w 1761564"/>
                <a:gd name="connsiteY104" fmla="*/ 494829 h 626993"/>
                <a:gd name="connsiteX105" fmla="*/ 1190846 w 1761564"/>
                <a:gd name="connsiteY105" fmla="*/ 462269 h 626993"/>
                <a:gd name="connsiteX106" fmla="*/ 1205150 w 1761564"/>
                <a:gd name="connsiteY106" fmla="*/ 432125 h 626993"/>
                <a:gd name="connsiteX107" fmla="*/ 1220232 w 1761564"/>
                <a:gd name="connsiteY107" fmla="*/ 405906 h 626993"/>
                <a:gd name="connsiteX108" fmla="*/ 1233698 w 1761564"/>
                <a:gd name="connsiteY108" fmla="*/ 384468 h 626993"/>
                <a:gd name="connsiteX109" fmla="*/ 1244830 w 1761564"/>
                <a:gd name="connsiteY109" fmla="*/ 368616 h 626993"/>
                <a:gd name="connsiteX110" fmla="*/ 1251952 w 1761564"/>
                <a:gd name="connsiteY110" fmla="*/ 357495 h 626993"/>
                <a:gd name="connsiteX111" fmla="*/ 1255124 w 1761564"/>
                <a:gd name="connsiteY111" fmla="*/ 353519 h 626993"/>
                <a:gd name="connsiteX112" fmla="*/ 1138816 w 1761564"/>
                <a:gd name="connsiteY112" fmla="*/ 352883 h 626993"/>
                <a:gd name="connsiteX113" fmla="*/ 454115 w 1761564"/>
                <a:gd name="connsiteY113" fmla="*/ 605826 h 626993"/>
                <a:gd name="connsiteX114" fmla="*/ 336346 w 1761564"/>
                <a:gd name="connsiteY114" fmla="*/ 619551 h 626993"/>
                <a:gd name="connsiteX115" fmla="*/ 173903 w 1761564"/>
                <a:gd name="connsiteY115" fmla="*/ 407374 h 626993"/>
                <a:gd name="connsiteX116" fmla="*/ 350091 w 1761564"/>
                <a:gd name="connsiteY116" fmla="*/ 235930 h 626993"/>
                <a:gd name="connsiteX117" fmla="*/ 49733 w 1761564"/>
                <a:gd name="connsiteY117" fmla="*/ 274319 h 626993"/>
                <a:gd name="connsiteX118" fmla="*/ 150102 w 1761564"/>
                <a:gd name="connsiteY118" fmla="*/ 143830 h 626993"/>
                <a:gd name="connsiteX119" fmla="*/ 0 w 1761564"/>
                <a:gd name="connsiteY119" fmla="*/ 67920 h 626993"/>
                <a:gd name="connsiteX120" fmla="*/ 198541 w 1761564"/>
                <a:gd name="connsiteY120" fmla="*/ 18437 h 626993"/>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311501 w 1761564"/>
                <a:gd name="connsiteY5" fmla="*/ 100340 h 639799"/>
                <a:gd name="connsiteX6" fmla="*/ 1325027 w 1761564"/>
                <a:gd name="connsiteY6" fmla="*/ 103511 h 639799"/>
                <a:gd name="connsiteX7" fmla="*/ 1340887 w 1761564"/>
                <a:gd name="connsiteY7" fmla="*/ 105876 h 639799"/>
                <a:gd name="connsiteX8" fmla="*/ 1389305 w 1761564"/>
                <a:gd name="connsiteY8" fmla="*/ 115387 h 639799"/>
                <a:gd name="connsiteX9" fmla="*/ 1405165 w 1761564"/>
                <a:gd name="connsiteY9" fmla="*/ 118608 h 639799"/>
                <a:gd name="connsiteX10" fmla="*/ 1447238 w 1761564"/>
                <a:gd name="connsiteY10" fmla="*/ 128924 h 639799"/>
                <a:gd name="connsiteX11" fmla="*/ 1457532 w 1761564"/>
                <a:gd name="connsiteY11" fmla="*/ 131289 h 639799"/>
                <a:gd name="connsiteX12" fmla="*/ 1475786 w 1761564"/>
                <a:gd name="connsiteY12" fmla="*/ 138435 h 639799"/>
                <a:gd name="connsiteX13" fmla="*/ 1505172 w 1761564"/>
                <a:gd name="connsiteY13" fmla="*/ 153532 h 639799"/>
                <a:gd name="connsiteX14" fmla="*/ 1516304 w 1761564"/>
                <a:gd name="connsiteY14" fmla="*/ 160628 h 639799"/>
                <a:gd name="connsiteX15" fmla="*/ 1525820 w 1761564"/>
                <a:gd name="connsiteY15" fmla="*/ 169384 h 639799"/>
                <a:gd name="connsiteX16" fmla="*/ 1540124 w 1761564"/>
                <a:gd name="connsiteY16" fmla="*/ 184482 h 639799"/>
                <a:gd name="connsiteX17" fmla="*/ 1546468 w 1761564"/>
                <a:gd name="connsiteY17" fmla="*/ 190822 h 639799"/>
                <a:gd name="connsiteX18" fmla="*/ 1556762 w 1761564"/>
                <a:gd name="connsiteY18" fmla="*/ 205920 h 639799"/>
                <a:gd name="connsiteX19" fmla="*/ 1563106 w 1761564"/>
                <a:gd name="connsiteY19" fmla="*/ 220966 h 639799"/>
                <a:gd name="connsiteX20" fmla="*/ 1563944 w 1761564"/>
                <a:gd name="connsiteY20" fmla="*/ 239234 h 639799"/>
                <a:gd name="connsiteX21" fmla="*/ 1556762 w 1761564"/>
                <a:gd name="connsiteY21" fmla="*/ 259867 h 639799"/>
                <a:gd name="connsiteX22" fmla="*/ 1550418 w 1761564"/>
                <a:gd name="connsiteY22" fmla="*/ 270183 h 639799"/>
                <a:gd name="connsiteX23" fmla="*/ 1543296 w 1761564"/>
                <a:gd name="connsiteY23" fmla="*/ 281305 h 639799"/>
                <a:gd name="connsiteX24" fmla="*/ 1536952 w 1761564"/>
                <a:gd name="connsiteY24" fmla="*/ 292426 h 639799"/>
                <a:gd name="connsiteX25" fmla="*/ 1528992 w 1761564"/>
                <a:gd name="connsiteY25" fmla="*/ 303548 h 639799"/>
                <a:gd name="connsiteX26" fmla="*/ 1522648 w 1761564"/>
                <a:gd name="connsiteY26" fmla="*/ 312254 h 639799"/>
                <a:gd name="connsiteX27" fmla="*/ 1518698 w 1761564"/>
                <a:gd name="connsiteY27" fmla="*/ 320205 h 639799"/>
                <a:gd name="connsiteX28" fmla="*/ 1514688 w 1761564"/>
                <a:gd name="connsiteY28" fmla="*/ 324180 h 639799"/>
                <a:gd name="connsiteX29" fmla="*/ 1513910 w 1761564"/>
                <a:gd name="connsiteY29" fmla="*/ 326546 h 639799"/>
                <a:gd name="connsiteX30" fmla="*/ 1515526 w 1761564"/>
                <a:gd name="connsiteY30" fmla="*/ 326546 h 639799"/>
                <a:gd name="connsiteX31" fmla="*/ 1521032 w 1761564"/>
                <a:gd name="connsiteY31" fmla="*/ 324180 h 639799"/>
                <a:gd name="connsiteX32" fmla="*/ 1528992 w 1761564"/>
                <a:gd name="connsiteY32" fmla="*/ 323375 h 639799"/>
                <a:gd name="connsiteX33" fmla="*/ 1539286 w 1761564"/>
                <a:gd name="connsiteY33" fmla="*/ 321765 h 639799"/>
                <a:gd name="connsiteX34" fmla="*/ 1551196 w 1761564"/>
                <a:gd name="connsiteY34" fmla="*/ 321010 h 639799"/>
                <a:gd name="connsiteX35" fmla="*/ 1563944 w 1761564"/>
                <a:gd name="connsiteY35" fmla="*/ 319400 h 639799"/>
                <a:gd name="connsiteX36" fmla="*/ 1576631 w 1761564"/>
                <a:gd name="connsiteY36" fmla="*/ 319400 h 639799"/>
                <a:gd name="connsiteX37" fmla="*/ 1590935 w 1761564"/>
                <a:gd name="connsiteY37" fmla="*/ 319400 h 639799"/>
                <a:gd name="connsiteX38" fmla="*/ 1600451 w 1761564"/>
                <a:gd name="connsiteY38" fmla="*/ 320205 h 639799"/>
                <a:gd name="connsiteX39" fmla="*/ 1612361 w 1761564"/>
                <a:gd name="connsiteY39" fmla="*/ 321765 h 639799"/>
                <a:gd name="connsiteX40" fmla="*/ 1625049 w 1761564"/>
                <a:gd name="connsiteY40" fmla="*/ 323375 h 639799"/>
                <a:gd name="connsiteX41" fmla="*/ 1639353 w 1761564"/>
                <a:gd name="connsiteY41" fmla="*/ 327351 h 639799"/>
                <a:gd name="connsiteX42" fmla="*/ 1652819 w 1761564"/>
                <a:gd name="connsiteY42" fmla="*/ 330521 h 639799"/>
                <a:gd name="connsiteX43" fmla="*/ 1667123 w 1761564"/>
                <a:gd name="connsiteY43" fmla="*/ 334497 h 639799"/>
                <a:gd name="connsiteX44" fmla="*/ 1681367 w 1761564"/>
                <a:gd name="connsiteY44" fmla="*/ 339227 h 639799"/>
                <a:gd name="connsiteX45" fmla="*/ 1695671 w 1761564"/>
                <a:gd name="connsiteY45" fmla="*/ 342398 h 639799"/>
                <a:gd name="connsiteX46" fmla="*/ 1708359 w 1761564"/>
                <a:gd name="connsiteY46" fmla="*/ 347178 h 639799"/>
                <a:gd name="connsiteX47" fmla="*/ 1721106 w 1761564"/>
                <a:gd name="connsiteY47" fmla="*/ 351154 h 639799"/>
                <a:gd name="connsiteX48" fmla="*/ 1732178 w 1761564"/>
                <a:gd name="connsiteY48" fmla="*/ 355935 h 639799"/>
                <a:gd name="connsiteX49" fmla="*/ 1742532 w 1761564"/>
                <a:gd name="connsiteY49" fmla="*/ 358300 h 639799"/>
                <a:gd name="connsiteX50" fmla="*/ 1750432 w 1761564"/>
                <a:gd name="connsiteY50" fmla="*/ 360665 h 639799"/>
                <a:gd name="connsiteX51" fmla="*/ 1755998 w 1761564"/>
                <a:gd name="connsiteY51" fmla="*/ 363836 h 639799"/>
                <a:gd name="connsiteX52" fmla="*/ 1760786 w 1761564"/>
                <a:gd name="connsiteY52" fmla="*/ 364641 h 639799"/>
                <a:gd name="connsiteX53" fmla="*/ 1761564 w 1761564"/>
                <a:gd name="connsiteY53" fmla="*/ 365446 h 639799"/>
                <a:gd name="connsiteX54" fmla="*/ 1636181 w 1761564"/>
                <a:gd name="connsiteY54" fmla="*/ 421003 h 639799"/>
                <a:gd name="connsiteX55" fmla="*/ 1736966 w 1761564"/>
                <a:gd name="connsiteY55" fmla="*/ 518632 h 639799"/>
                <a:gd name="connsiteX56" fmla="*/ 1735350 w 1761564"/>
                <a:gd name="connsiteY56" fmla="*/ 518632 h 639799"/>
                <a:gd name="connsiteX57" fmla="*/ 1729784 w 1761564"/>
                <a:gd name="connsiteY57" fmla="*/ 517021 h 639799"/>
                <a:gd name="connsiteX58" fmla="*/ 1721884 w 1761564"/>
                <a:gd name="connsiteY58" fmla="*/ 515461 h 639799"/>
                <a:gd name="connsiteX59" fmla="*/ 1711531 w 1761564"/>
                <a:gd name="connsiteY59" fmla="*/ 513851 h 639799"/>
                <a:gd name="connsiteX60" fmla="*/ 1699681 w 1761564"/>
                <a:gd name="connsiteY60" fmla="*/ 510681 h 639799"/>
                <a:gd name="connsiteX61" fmla="*/ 1684599 w 1761564"/>
                <a:gd name="connsiteY61" fmla="*/ 508315 h 639799"/>
                <a:gd name="connsiteX62" fmla="*/ 1670295 w 1761564"/>
                <a:gd name="connsiteY62" fmla="*/ 505145 h 639799"/>
                <a:gd name="connsiteX63" fmla="*/ 1654435 w 1761564"/>
                <a:gd name="connsiteY63" fmla="*/ 502780 h 639799"/>
                <a:gd name="connsiteX64" fmla="*/ 1639353 w 1761564"/>
                <a:gd name="connsiteY64" fmla="*/ 500364 h 639799"/>
                <a:gd name="connsiteX65" fmla="*/ 1623433 w 1761564"/>
                <a:gd name="connsiteY65" fmla="*/ 497194 h 639799"/>
                <a:gd name="connsiteX66" fmla="*/ 1609189 w 1761564"/>
                <a:gd name="connsiteY66" fmla="*/ 494829 h 639799"/>
                <a:gd name="connsiteX67" fmla="*/ 1594885 w 1761564"/>
                <a:gd name="connsiteY67" fmla="*/ 492463 h 639799"/>
                <a:gd name="connsiteX68" fmla="*/ 1582975 w 1761564"/>
                <a:gd name="connsiteY68" fmla="*/ 490853 h 639799"/>
                <a:gd name="connsiteX69" fmla="*/ 1573459 w 1761564"/>
                <a:gd name="connsiteY69" fmla="*/ 490048 h 639799"/>
                <a:gd name="connsiteX70" fmla="*/ 1565500 w 1761564"/>
                <a:gd name="connsiteY70" fmla="*/ 489243 h 639799"/>
                <a:gd name="connsiteX71" fmla="*/ 1561550 w 1761564"/>
                <a:gd name="connsiteY71" fmla="*/ 489243 h 639799"/>
                <a:gd name="connsiteX72" fmla="*/ 1552034 w 1761564"/>
                <a:gd name="connsiteY72" fmla="*/ 490048 h 639799"/>
                <a:gd name="connsiteX73" fmla="*/ 1537730 w 1761564"/>
                <a:gd name="connsiteY73" fmla="*/ 491658 h 639799"/>
                <a:gd name="connsiteX74" fmla="*/ 1519476 w 1761564"/>
                <a:gd name="connsiteY74" fmla="*/ 493218 h 639799"/>
                <a:gd name="connsiteX75" fmla="*/ 1498828 w 1761564"/>
                <a:gd name="connsiteY75" fmla="*/ 496389 h 639799"/>
                <a:gd name="connsiteX76" fmla="*/ 1477402 w 1761564"/>
                <a:gd name="connsiteY76" fmla="*/ 500364 h 639799"/>
                <a:gd name="connsiteX77" fmla="*/ 1455976 w 1761564"/>
                <a:gd name="connsiteY77" fmla="*/ 505145 h 639799"/>
                <a:gd name="connsiteX78" fmla="*/ 1437722 w 1761564"/>
                <a:gd name="connsiteY78" fmla="*/ 510681 h 639799"/>
                <a:gd name="connsiteX79" fmla="*/ 1423419 w 1761564"/>
                <a:gd name="connsiteY79" fmla="*/ 518632 h 639799"/>
                <a:gd name="connsiteX80" fmla="*/ 1410731 w 1761564"/>
                <a:gd name="connsiteY80" fmla="*/ 526583 h 639799"/>
                <a:gd name="connsiteX81" fmla="*/ 1397205 w 1761564"/>
                <a:gd name="connsiteY81" fmla="*/ 533729 h 639799"/>
                <a:gd name="connsiteX82" fmla="*/ 1384517 w 1761564"/>
                <a:gd name="connsiteY82" fmla="*/ 541630 h 639799"/>
                <a:gd name="connsiteX83" fmla="*/ 1371829 w 1761564"/>
                <a:gd name="connsiteY83" fmla="*/ 549581 h 639799"/>
                <a:gd name="connsiteX84" fmla="*/ 1358363 w 1761564"/>
                <a:gd name="connsiteY84" fmla="*/ 556727 h 639799"/>
                <a:gd name="connsiteX85" fmla="*/ 1344837 w 1761564"/>
                <a:gd name="connsiteY85" fmla="*/ 563873 h 639799"/>
                <a:gd name="connsiteX86" fmla="*/ 1330533 w 1761564"/>
                <a:gd name="connsiteY86" fmla="*/ 571824 h 639799"/>
                <a:gd name="connsiteX87" fmla="*/ 1317067 w 1761564"/>
                <a:gd name="connsiteY87" fmla="*/ 579775 h 639799"/>
                <a:gd name="connsiteX88" fmla="*/ 1307551 w 1761564"/>
                <a:gd name="connsiteY88" fmla="*/ 583700 h 639799"/>
                <a:gd name="connsiteX89" fmla="*/ 1296419 w 1761564"/>
                <a:gd name="connsiteY89" fmla="*/ 587676 h 639799"/>
                <a:gd name="connsiteX90" fmla="*/ 1282116 w 1761564"/>
                <a:gd name="connsiteY90" fmla="*/ 591652 h 639799"/>
                <a:gd name="connsiteX91" fmla="*/ 1267034 w 1761564"/>
                <a:gd name="connsiteY91" fmla="*/ 594017 h 639799"/>
                <a:gd name="connsiteX92" fmla="*/ 1249618 w 1761564"/>
                <a:gd name="connsiteY92" fmla="*/ 595627 h 639799"/>
                <a:gd name="connsiteX93" fmla="*/ 1231364 w 1761564"/>
                <a:gd name="connsiteY93" fmla="*/ 595627 h 639799"/>
                <a:gd name="connsiteX94" fmla="*/ 1210716 w 1761564"/>
                <a:gd name="connsiteY94" fmla="*/ 594017 h 639799"/>
                <a:gd name="connsiteX95" fmla="*/ 1190846 w 1761564"/>
                <a:gd name="connsiteY95" fmla="*/ 590092 h 639799"/>
                <a:gd name="connsiteX96" fmla="*/ 1183724 w 1761564"/>
                <a:gd name="connsiteY96" fmla="*/ 586871 h 639799"/>
                <a:gd name="connsiteX97" fmla="*/ 1178158 w 1761564"/>
                <a:gd name="connsiteY97" fmla="*/ 580530 h 639799"/>
                <a:gd name="connsiteX98" fmla="*/ 1172592 w 1761564"/>
                <a:gd name="connsiteY98" fmla="*/ 571824 h 639799"/>
                <a:gd name="connsiteX99" fmla="*/ 1168642 w 1761564"/>
                <a:gd name="connsiteY99" fmla="*/ 562313 h 639799"/>
                <a:gd name="connsiteX100" fmla="*/ 1166248 w 1761564"/>
                <a:gd name="connsiteY100" fmla="*/ 551946 h 639799"/>
                <a:gd name="connsiteX101" fmla="*/ 1164692 w 1761564"/>
                <a:gd name="connsiteY101" fmla="*/ 543240 h 639799"/>
                <a:gd name="connsiteX102" fmla="*/ 1163076 w 1761564"/>
                <a:gd name="connsiteY102" fmla="*/ 534484 h 639799"/>
                <a:gd name="connsiteX103" fmla="*/ 1164692 w 1761564"/>
                <a:gd name="connsiteY103" fmla="*/ 528948 h 639799"/>
                <a:gd name="connsiteX104" fmla="*/ 1176542 w 1761564"/>
                <a:gd name="connsiteY104" fmla="*/ 494829 h 639799"/>
                <a:gd name="connsiteX105" fmla="*/ 1190846 w 1761564"/>
                <a:gd name="connsiteY105" fmla="*/ 462269 h 639799"/>
                <a:gd name="connsiteX106" fmla="*/ 1205150 w 1761564"/>
                <a:gd name="connsiteY106" fmla="*/ 432125 h 639799"/>
                <a:gd name="connsiteX107" fmla="*/ 1220232 w 1761564"/>
                <a:gd name="connsiteY107" fmla="*/ 405906 h 639799"/>
                <a:gd name="connsiteX108" fmla="*/ 1233698 w 1761564"/>
                <a:gd name="connsiteY108" fmla="*/ 384468 h 639799"/>
                <a:gd name="connsiteX109" fmla="*/ 1244830 w 1761564"/>
                <a:gd name="connsiteY109" fmla="*/ 368616 h 639799"/>
                <a:gd name="connsiteX110" fmla="*/ 1251952 w 1761564"/>
                <a:gd name="connsiteY110" fmla="*/ 357495 h 639799"/>
                <a:gd name="connsiteX111" fmla="*/ 1255124 w 1761564"/>
                <a:gd name="connsiteY111" fmla="*/ 353519 h 639799"/>
                <a:gd name="connsiteX112" fmla="*/ 1138816 w 1761564"/>
                <a:gd name="connsiteY112" fmla="*/ 352883 h 639799"/>
                <a:gd name="connsiteX113" fmla="*/ 454115 w 1761564"/>
                <a:gd name="connsiteY113" fmla="*/ 605826 h 639799"/>
                <a:gd name="connsiteX114" fmla="*/ 336346 w 1761564"/>
                <a:gd name="connsiteY114" fmla="*/ 619551 h 639799"/>
                <a:gd name="connsiteX115" fmla="*/ 173903 w 1761564"/>
                <a:gd name="connsiteY115" fmla="*/ 407374 h 639799"/>
                <a:gd name="connsiteX116" fmla="*/ 350091 w 1761564"/>
                <a:gd name="connsiteY116" fmla="*/ 235930 h 639799"/>
                <a:gd name="connsiteX117" fmla="*/ 49733 w 1761564"/>
                <a:gd name="connsiteY117" fmla="*/ 274319 h 639799"/>
                <a:gd name="connsiteX118" fmla="*/ 150102 w 1761564"/>
                <a:gd name="connsiteY118" fmla="*/ 143830 h 639799"/>
                <a:gd name="connsiteX119" fmla="*/ 0 w 1761564"/>
                <a:gd name="connsiteY119" fmla="*/ 67920 h 639799"/>
                <a:gd name="connsiteX120" fmla="*/ 198541 w 1761564"/>
                <a:gd name="connsiteY120"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311501 w 1761564"/>
                <a:gd name="connsiteY5" fmla="*/ 100340 h 639799"/>
                <a:gd name="connsiteX6" fmla="*/ 1325027 w 1761564"/>
                <a:gd name="connsiteY6" fmla="*/ 103511 h 639799"/>
                <a:gd name="connsiteX7" fmla="*/ 1340887 w 1761564"/>
                <a:gd name="connsiteY7" fmla="*/ 105876 h 639799"/>
                <a:gd name="connsiteX8" fmla="*/ 1389305 w 1761564"/>
                <a:gd name="connsiteY8" fmla="*/ 115387 h 639799"/>
                <a:gd name="connsiteX9" fmla="*/ 1405165 w 1761564"/>
                <a:gd name="connsiteY9" fmla="*/ 118608 h 639799"/>
                <a:gd name="connsiteX10" fmla="*/ 1447238 w 1761564"/>
                <a:gd name="connsiteY10" fmla="*/ 128924 h 639799"/>
                <a:gd name="connsiteX11" fmla="*/ 1457532 w 1761564"/>
                <a:gd name="connsiteY11" fmla="*/ 131289 h 639799"/>
                <a:gd name="connsiteX12" fmla="*/ 1475786 w 1761564"/>
                <a:gd name="connsiteY12" fmla="*/ 138435 h 639799"/>
                <a:gd name="connsiteX13" fmla="*/ 1505172 w 1761564"/>
                <a:gd name="connsiteY13" fmla="*/ 153532 h 639799"/>
                <a:gd name="connsiteX14" fmla="*/ 1516304 w 1761564"/>
                <a:gd name="connsiteY14" fmla="*/ 160628 h 639799"/>
                <a:gd name="connsiteX15" fmla="*/ 1525820 w 1761564"/>
                <a:gd name="connsiteY15" fmla="*/ 169384 h 639799"/>
                <a:gd name="connsiteX16" fmla="*/ 1540124 w 1761564"/>
                <a:gd name="connsiteY16" fmla="*/ 184482 h 639799"/>
                <a:gd name="connsiteX17" fmla="*/ 1546468 w 1761564"/>
                <a:gd name="connsiteY17" fmla="*/ 190822 h 639799"/>
                <a:gd name="connsiteX18" fmla="*/ 1556762 w 1761564"/>
                <a:gd name="connsiteY18" fmla="*/ 205920 h 639799"/>
                <a:gd name="connsiteX19" fmla="*/ 1563106 w 1761564"/>
                <a:gd name="connsiteY19" fmla="*/ 220966 h 639799"/>
                <a:gd name="connsiteX20" fmla="*/ 1563944 w 1761564"/>
                <a:gd name="connsiteY20" fmla="*/ 239234 h 639799"/>
                <a:gd name="connsiteX21" fmla="*/ 1556762 w 1761564"/>
                <a:gd name="connsiteY21" fmla="*/ 259867 h 639799"/>
                <a:gd name="connsiteX22" fmla="*/ 1550418 w 1761564"/>
                <a:gd name="connsiteY22" fmla="*/ 270183 h 639799"/>
                <a:gd name="connsiteX23" fmla="*/ 1543296 w 1761564"/>
                <a:gd name="connsiteY23" fmla="*/ 281305 h 639799"/>
                <a:gd name="connsiteX24" fmla="*/ 1536952 w 1761564"/>
                <a:gd name="connsiteY24" fmla="*/ 292426 h 639799"/>
                <a:gd name="connsiteX25" fmla="*/ 1528992 w 1761564"/>
                <a:gd name="connsiteY25" fmla="*/ 303548 h 639799"/>
                <a:gd name="connsiteX26" fmla="*/ 1522648 w 1761564"/>
                <a:gd name="connsiteY26" fmla="*/ 312254 h 639799"/>
                <a:gd name="connsiteX27" fmla="*/ 1518698 w 1761564"/>
                <a:gd name="connsiteY27" fmla="*/ 320205 h 639799"/>
                <a:gd name="connsiteX28" fmla="*/ 1514688 w 1761564"/>
                <a:gd name="connsiteY28" fmla="*/ 324180 h 639799"/>
                <a:gd name="connsiteX29" fmla="*/ 1513910 w 1761564"/>
                <a:gd name="connsiteY29" fmla="*/ 326546 h 639799"/>
                <a:gd name="connsiteX30" fmla="*/ 1515526 w 1761564"/>
                <a:gd name="connsiteY30" fmla="*/ 326546 h 639799"/>
                <a:gd name="connsiteX31" fmla="*/ 1521032 w 1761564"/>
                <a:gd name="connsiteY31" fmla="*/ 324180 h 639799"/>
                <a:gd name="connsiteX32" fmla="*/ 1528992 w 1761564"/>
                <a:gd name="connsiteY32" fmla="*/ 323375 h 639799"/>
                <a:gd name="connsiteX33" fmla="*/ 1539286 w 1761564"/>
                <a:gd name="connsiteY33" fmla="*/ 321765 h 639799"/>
                <a:gd name="connsiteX34" fmla="*/ 1551196 w 1761564"/>
                <a:gd name="connsiteY34" fmla="*/ 321010 h 639799"/>
                <a:gd name="connsiteX35" fmla="*/ 1563944 w 1761564"/>
                <a:gd name="connsiteY35" fmla="*/ 319400 h 639799"/>
                <a:gd name="connsiteX36" fmla="*/ 1576631 w 1761564"/>
                <a:gd name="connsiteY36" fmla="*/ 319400 h 639799"/>
                <a:gd name="connsiteX37" fmla="*/ 1590935 w 1761564"/>
                <a:gd name="connsiteY37" fmla="*/ 319400 h 639799"/>
                <a:gd name="connsiteX38" fmla="*/ 1600451 w 1761564"/>
                <a:gd name="connsiteY38" fmla="*/ 320205 h 639799"/>
                <a:gd name="connsiteX39" fmla="*/ 1612361 w 1761564"/>
                <a:gd name="connsiteY39" fmla="*/ 321765 h 639799"/>
                <a:gd name="connsiteX40" fmla="*/ 1625049 w 1761564"/>
                <a:gd name="connsiteY40" fmla="*/ 323375 h 639799"/>
                <a:gd name="connsiteX41" fmla="*/ 1639353 w 1761564"/>
                <a:gd name="connsiteY41" fmla="*/ 327351 h 639799"/>
                <a:gd name="connsiteX42" fmla="*/ 1652819 w 1761564"/>
                <a:gd name="connsiteY42" fmla="*/ 330521 h 639799"/>
                <a:gd name="connsiteX43" fmla="*/ 1667123 w 1761564"/>
                <a:gd name="connsiteY43" fmla="*/ 334497 h 639799"/>
                <a:gd name="connsiteX44" fmla="*/ 1681367 w 1761564"/>
                <a:gd name="connsiteY44" fmla="*/ 339227 h 639799"/>
                <a:gd name="connsiteX45" fmla="*/ 1695671 w 1761564"/>
                <a:gd name="connsiteY45" fmla="*/ 342398 h 639799"/>
                <a:gd name="connsiteX46" fmla="*/ 1708359 w 1761564"/>
                <a:gd name="connsiteY46" fmla="*/ 347178 h 639799"/>
                <a:gd name="connsiteX47" fmla="*/ 1721106 w 1761564"/>
                <a:gd name="connsiteY47" fmla="*/ 351154 h 639799"/>
                <a:gd name="connsiteX48" fmla="*/ 1732178 w 1761564"/>
                <a:gd name="connsiteY48" fmla="*/ 355935 h 639799"/>
                <a:gd name="connsiteX49" fmla="*/ 1742532 w 1761564"/>
                <a:gd name="connsiteY49" fmla="*/ 358300 h 639799"/>
                <a:gd name="connsiteX50" fmla="*/ 1750432 w 1761564"/>
                <a:gd name="connsiteY50" fmla="*/ 360665 h 639799"/>
                <a:gd name="connsiteX51" fmla="*/ 1755998 w 1761564"/>
                <a:gd name="connsiteY51" fmla="*/ 363836 h 639799"/>
                <a:gd name="connsiteX52" fmla="*/ 1760786 w 1761564"/>
                <a:gd name="connsiteY52" fmla="*/ 364641 h 639799"/>
                <a:gd name="connsiteX53" fmla="*/ 1761564 w 1761564"/>
                <a:gd name="connsiteY53" fmla="*/ 365446 h 639799"/>
                <a:gd name="connsiteX54" fmla="*/ 1636181 w 1761564"/>
                <a:gd name="connsiteY54" fmla="*/ 421003 h 639799"/>
                <a:gd name="connsiteX55" fmla="*/ 1736966 w 1761564"/>
                <a:gd name="connsiteY55" fmla="*/ 518632 h 639799"/>
                <a:gd name="connsiteX56" fmla="*/ 1735350 w 1761564"/>
                <a:gd name="connsiteY56" fmla="*/ 518632 h 639799"/>
                <a:gd name="connsiteX57" fmla="*/ 1729784 w 1761564"/>
                <a:gd name="connsiteY57" fmla="*/ 517021 h 639799"/>
                <a:gd name="connsiteX58" fmla="*/ 1721884 w 1761564"/>
                <a:gd name="connsiteY58" fmla="*/ 515461 h 639799"/>
                <a:gd name="connsiteX59" fmla="*/ 1711531 w 1761564"/>
                <a:gd name="connsiteY59" fmla="*/ 513851 h 639799"/>
                <a:gd name="connsiteX60" fmla="*/ 1699681 w 1761564"/>
                <a:gd name="connsiteY60" fmla="*/ 510681 h 639799"/>
                <a:gd name="connsiteX61" fmla="*/ 1684599 w 1761564"/>
                <a:gd name="connsiteY61" fmla="*/ 508315 h 639799"/>
                <a:gd name="connsiteX62" fmla="*/ 1670295 w 1761564"/>
                <a:gd name="connsiteY62" fmla="*/ 505145 h 639799"/>
                <a:gd name="connsiteX63" fmla="*/ 1654435 w 1761564"/>
                <a:gd name="connsiteY63" fmla="*/ 502780 h 639799"/>
                <a:gd name="connsiteX64" fmla="*/ 1639353 w 1761564"/>
                <a:gd name="connsiteY64" fmla="*/ 500364 h 639799"/>
                <a:gd name="connsiteX65" fmla="*/ 1623433 w 1761564"/>
                <a:gd name="connsiteY65" fmla="*/ 497194 h 639799"/>
                <a:gd name="connsiteX66" fmla="*/ 1609189 w 1761564"/>
                <a:gd name="connsiteY66" fmla="*/ 494829 h 639799"/>
                <a:gd name="connsiteX67" fmla="*/ 1594885 w 1761564"/>
                <a:gd name="connsiteY67" fmla="*/ 492463 h 639799"/>
                <a:gd name="connsiteX68" fmla="*/ 1582975 w 1761564"/>
                <a:gd name="connsiteY68" fmla="*/ 490853 h 639799"/>
                <a:gd name="connsiteX69" fmla="*/ 1573459 w 1761564"/>
                <a:gd name="connsiteY69" fmla="*/ 490048 h 639799"/>
                <a:gd name="connsiteX70" fmla="*/ 1565500 w 1761564"/>
                <a:gd name="connsiteY70" fmla="*/ 489243 h 639799"/>
                <a:gd name="connsiteX71" fmla="*/ 1561550 w 1761564"/>
                <a:gd name="connsiteY71" fmla="*/ 489243 h 639799"/>
                <a:gd name="connsiteX72" fmla="*/ 1552034 w 1761564"/>
                <a:gd name="connsiteY72" fmla="*/ 490048 h 639799"/>
                <a:gd name="connsiteX73" fmla="*/ 1537730 w 1761564"/>
                <a:gd name="connsiteY73" fmla="*/ 491658 h 639799"/>
                <a:gd name="connsiteX74" fmla="*/ 1519476 w 1761564"/>
                <a:gd name="connsiteY74" fmla="*/ 493218 h 639799"/>
                <a:gd name="connsiteX75" fmla="*/ 1498828 w 1761564"/>
                <a:gd name="connsiteY75" fmla="*/ 496389 h 639799"/>
                <a:gd name="connsiteX76" fmla="*/ 1477402 w 1761564"/>
                <a:gd name="connsiteY76" fmla="*/ 500364 h 639799"/>
                <a:gd name="connsiteX77" fmla="*/ 1455976 w 1761564"/>
                <a:gd name="connsiteY77" fmla="*/ 505145 h 639799"/>
                <a:gd name="connsiteX78" fmla="*/ 1437722 w 1761564"/>
                <a:gd name="connsiteY78" fmla="*/ 510681 h 639799"/>
                <a:gd name="connsiteX79" fmla="*/ 1423419 w 1761564"/>
                <a:gd name="connsiteY79" fmla="*/ 518632 h 639799"/>
                <a:gd name="connsiteX80" fmla="*/ 1410731 w 1761564"/>
                <a:gd name="connsiteY80" fmla="*/ 526583 h 639799"/>
                <a:gd name="connsiteX81" fmla="*/ 1397205 w 1761564"/>
                <a:gd name="connsiteY81" fmla="*/ 533729 h 639799"/>
                <a:gd name="connsiteX82" fmla="*/ 1384517 w 1761564"/>
                <a:gd name="connsiteY82" fmla="*/ 541630 h 639799"/>
                <a:gd name="connsiteX83" fmla="*/ 1371829 w 1761564"/>
                <a:gd name="connsiteY83" fmla="*/ 549581 h 639799"/>
                <a:gd name="connsiteX84" fmla="*/ 1358363 w 1761564"/>
                <a:gd name="connsiteY84" fmla="*/ 556727 h 639799"/>
                <a:gd name="connsiteX85" fmla="*/ 1344837 w 1761564"/>
                <a:gd name="connsiteY85" fmla="*/ 563873 h 639799"/>
                <a:gd name="connsiteX86" fmla="*/ 1330533 w 1761564"/>
                <a:gd name="connsiteY86" fmla="*/ 571824 h 639799"/>
                <a:gd name="connsiteX87" fmla="*/ 1317067 w 1761564"/>
                <a:gd name="connsiteY87" fmla="*/ 579775 h 639799"/>
                <a:gd name="connsiteX88" fmla="*/ 1307551 w 1761564"/>
                <a:gd name="connsiteY88" fmla="*/ 583700 h 639799"/>
                <a:gd name="connsiteX89" fmla="*/ 1296419 w 1761564"/>
                <a:gd name="connsiteY89" fmla="*/ 587676 h 639799"/>
                <a:gd name="connsiteX90" fmla="*/ 1282116 w 1761564"/>
                <a:gd name="connsiteY90" fmla="*/ 591652 h 639799"/>
                <a:gd name="connsiteX91" fmla="*/ 1267034 w 1761564"/>
                <a:gd name="connsiteY91" fmla="*/ 594017 h 639799"/>
                <a:gd name="connsiteX92" fmla="*/ 1249618 w 1761564"/>
                <a:gd name="connsiteY92" fmla="*/ 595627 h 639799"/>
                <a:gd name="connsiteX93" fmla="*/ 1231364 w 1761564"/>
                <a:gd name="connsiteY93" fmla="*/ 595627 h 639799"/>
                <a:gd name="connsiteX94" fmla="*/ 1210716 w 1761564"/>
                <a:gd name="connsiteY94" fmla="*/ 594017 h 639799"/>
                <a:gd name="connsiteX95" fmla="*/ 1190846 w 1761564"/>
                <a:gd name="connsiteY95" fmla="*/ 590092 h 639799"/>
                <a:gd name="connsiteX96" fmla="*/ 1183724 w 1761564"/>
                <a:gd name="connsiteY96" fmla="*/ 586871 h 639799"/>
                <a:gd name="connsiteX97" fmla="*/ 1178158 w 1761564"/>
                <a:gd name="connsiteY97" fmla="*/ 580530 h 639799"/>
                <a:gd name="connsiteX98" fmla="*/ 1172592 w 1761564"/>
                <a:gd name="connsiteY98" fmla="*/ 571824 h 639799"/>
                <a:gd name="connsiteX99" fmla="*/ 1168642 w 1761564"/>
                <a:gd name="connsiteY99" fmla="*/ 562313 h 639799"/>
                <a:gd name="connsiteX100" fmla="*/ 1166248 w 1761564"/>
                <a:gd name="connsiteY100" fmla="*/ 551946 h 639799"/>
                <a:gd name="connsiteX101" fmla="*/ 1164692 w 1761564"/>
                <a:gd name="connsiteY101" fmla="*/ 543240 h 639799"/>
                <a:gd name="connsiteX102" fmla="*/ 1163076 w 1761564"/>
                <a:gd name="connsiteY102" fmla="*/ 534484 h 639799"/>
                <a:gd name="connsiteX103" fmla="*/ 1164692 w 1761564"/>
                <a:gd name="connsiteY103" fmla="*/ 528948 h 639799"/>
                <a:gd name="connsiteX104" fmla="*/ 1176542 w 1761564"/>
                <a:gd name="connsiteY104" fmla="*/ 494829 h 639799"/>
                <a:gd name="connsiteX105" fmla="*/ 1190846 w 1761564"/>
                <a:gd name="connsiteY105" fmla="*/ 462269 h 639799"/>
                <a:gd name="connsiteX106" fmla="*/ 1205150 w 1761564"/>
                <a:gd name="connsiteY106" fmla="*/ 432125 h 639799"/>
                <a:gd name="connsiteX107" fmla="*/ 1220232 w 1761564"/>
                <a:gd name="connsiteY107" fmla="*/ 405906 h 639799"/>
                <a:gd name="connsiteX108" fmla="*/ 1233698 w 1761564"/>
                <a:gd name="connsiteY108" fmla="*/ 384468 h 639799"/>
                <a:gd name="connsiteX109" fmla="*/ 1244830 w 1761564"/>
                <a:gd name="connsiteY109" fmla="*/ 368616 h 639799"/>
                <a:gd name="connsiteX110" fmla="*/ 1251952 w 1761564"/>
                <a:gd name="connsiteY110" fmla="*/ 357495 h 639799"/>
                <a:gd name="connsiteX111" fmla="*/ 1255124 w 1761564"/>
                <a:gd name="connsiteY111" fmla="*/ 353519 h 639799"/>
                <a:gd name="connsiteX112" fmla="*/ 1138816 w 1761564"/>
                <a:gd name="connsiteY112" fmla="*/ 352883 h 639799"/>
                <a:gd name="connsiteX113" fmla="*/ 454115 w 1761564"/>
                <a:gd name="connsiteY113" fmla="*/ 605826 h 639799"/>
                <a:gd name="connsiteX114" fmla="*/ 336346 w 1761564"/>
                <a:gd name="connsiteY114" fmla="*/ 619551 h 639799"/>
                <a:gd name="connsiteX115" fmla="*/ 173903 w 1761564"/>
                <a:gd name="connsiteY115" fmla="*/ 407374 h 639799"/>
                <a:gd name="connsiteX116" fmla="*/ 350091 w 1761564"/>
                <a:gd name="connsiteY116" fmla="*/ 235930 h 639799"/>
                <a:gd name="connsiteX117" fmla="*/ 49733 w 1761564"/>
                <a:gd name="connsiteY117" fmla="*/ 274319 h 639799"/>
                <a:gd name="connsiteX118" fmla="*/ 150102 w 1761564"/>
                <a:gd name="connsiteY118" fmla="*/ 143830 h 639799"/>
                <a:gd name="connsiteX119" fmla="*/ 0 w 1761564"/>
                <a:gd name="connsiteY119" fmla="*/ 67920 h 639799"/>
                <a:gd name="connsiteX120" fmla="*/ 198541 w 1761564"/>
                <a:gd name="connsiteY120"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311501 w 1761564"/>
                <a:gd name="connsiteY5" fmla="*/ 100340 h 639799"/>
                <a:gd name="connsiteX6" fmla="*/ 1325027 w 1761564"/>
                <a:gd name="connsiteY6" fmla="*/ 103511 h 639799"/>
                <a:gd name="connsiteX7" fmla="*/ 1340887 w 1761564"/>
                <a:gd name="connsiteY7" fmla="*/ 105876 h 639799"/>
                <a:gd name="connsiteX8" fmla="*/ 1389305 w 1761564"/>
                <a:gd name="connsiteY8" fmla="*/ 115387 h 639799"/>
                <a:gd name="connsiteX9" fmla="*/ 1405165 w 1761564"/>
                <a:gd name="connsiteY9" fmla="*/ 118608 h 639799"/>
                <a:gd name="connsiteX10" fmla="*/ 1447238 w 1761564"/>
                <a:gd name="connsiteY10" fmla="*/ 128924 h 639799"/>
                <a:gd name="connsiteX11" fmla="*/ 1457532 w 1761564"/>
                <a:gd name="connsiteY11" fmla="*/ 131289 h 639799"/>
                <a:gd name="connsiteX12" fmla="*/ 1475786 w 1761564"/>
                <a:gd name="connsiteY12" fmla="*/ 138435 h 639799"/>
                <a:gd name="connsiteX13" fmla="*/ 1505172 w 1761564"/>
                <a:gd name="connsiteY13" fmla="*/ 153532 h 639799"/>
                <a:gd name="connsiteX14" fmla="*/ 1516304 w 1761564"/>
                <a:gd name="connsiteY14" fmla="*/ 160628 h 639799"/>
                <a:gd name="connsiteX15" fmla="*/ 1525820 w 1761564"/>
                <a:gd name="connsiteY15" fmla="*/ 169384 h 639799"/>
                <a:gd name="connsiteX16" fmla="*/ 1540124 w 1761564"/>
                <a:gd name="connsiteY16" fmla="*/ 184482 h 639799"/>
                <a:gd name="connsiteX17" fmla="*/ 1546468 w 1761564"/>
                <a:gd name="connsiteY17" fmla="*/ 190822 h 639799"/>
                <a:gd name="connsiteX18" fmla="*/ 1556762 w 1761564"/>
                <a:gd name="connsiteY18" fmla="*/ 205920 h 639799"/>
                <a:gd name="connsiteX19" fmla="*/ 1563106 w 1761564"/>
                <a:gd name="connsiteY19" fmla="*/ 220966 h 639799"/>
                <a:gd name="connsiteX20" fmla="*/ 1563944 w 1761564"/>
                <a:gd name="connsiteY20" fmla="*/ 239234 h 639799"/>
                <a:gd name="connsiteX21" fmla="*/ 1556762 w 1761564"/>
                <a:gd name="connsiteY21" fmla="*/ 259867 h 639799"/>
                <a:gd name="connsiteX22" fmla="*/ 1550418 w 1761564"/>
                <a:gd name="connsiteY22" fmla="*/ 270183 h 639799"/>
                <a:gd name="connsiteX23" fmla="*/ 1543296 w 1761564"/>
                <a:gd name="connsiteY23" fmla="*/ 281305 h 639799"/>
                <a:gd name="connsiteX24" fmla="*/ 1536952 w 1761564"/>
                <a:gd name="connsiteY24" fmla="*/ 292426 h 639799"/>
                <a:gd name="connsiteX25" fmla="*/ 1528992 w 1761564"/>
                <a:gd name="connsiteY25" fmla="*/ 303548 h 639799"/>
                <a:gd name="connsiteX26" fmla="*/ 1522648 w 1761564"/>
                <a:gd name="connsiteY26" fmla="*/ 312254 h 639799"/>
                <a:gd name="connsiteX27" fmla="*/ 1518698 w 1761564"/>
                <a:gd name="connsiteY27" fmla="*/ 320205 h 639799"/>
                <a:gd name="connsiteX28" fmla="*/ 1514688 w 1761564"/>
                <a:gd name="connsiteY28" fmla="*/ 324180 h 639799"/>
                <a:gd name="connsiteX29" fmla="*/ 1513910 w 1761564"/>
                <a:gd name="connsiteY29" fmla="*/ 326546 h 639799"/>
                <a:gd name="connsiteX30" fmla="*/ 1515526 w 1761564"/>
                <a:gd name="connsiteY30" fmla="*/ 326546 h 639799"/>
                <a:gd name="connsiteX31" fmla="*/ 1521032 w 1761564"/>
                <a:gd name="connsiteY31" fmla="*/ 324180 h 639799"/>
                <a:gd name="connsiteX32" fmla="*/ 1528992 w 1761564"/>
                <a:gd name="connsiteY32" fmla="*/ 323375 h 639799"/>
                <a:gd name="connsiteX33" fmla="*/ 1539286 w 1761564"/>
                <a:gd name="connsiteY33" fmla="*/ 321765 h 639799"/>
                <a:gd name="connsiteX34" fmla="*/ 1551196 w 1761564"/>
                <a:gd name="connsiteY34" fmla="*/ 321010 h 639799"/>
                <a:gd name="connsiteX35" fmla="*/ 1563944 w 1761564"/>
                <a:gd name="connsiteY35" fmla="*/ 319400 h 639799"/>
                <a:gd name="connsiteX36" fmla="*/ 1576631 w 1761564"/>
                <a:gd name="connsiteY36" fmla="*/ 319400 h 639799"/>
                <a:gd name="connsiteX37" fmla="*/ 1590935 w 1761564"/>
                <a:gd name="connsiteY37" fmla="*/ 319400 h 639799"/>
                <a:gd name="connsiteX38" fmla="*/ 1600451 w 1761564"/>
                <a:gd name="connsiteY38" fmla="*/ 320205 h 639799"/>
                <a:gd name="connsiteX39" fmla="*/ 1612361 w 1761564"/>
                <a:gd name="connsiteY39" fmla="*/ 321765 h 639799"/>
                <a:gd name="connsiteX40" fmla="*/ 1625049 w 1761564"/>
                <a:gd name="connsiteY40" fmla="*/ 323375 h 639799"/>
                <a:gd name="connsiteX41" fmla="*/ 1639353 w 1761564"/>
                <a:gd name="connsiteY41" fmla="*/ 327351 h 639799"/>
                <a:gd name="connsiteX42" fmla="*/ 1652819 w 1761564"/>
                <a:gd name="connsiteY42" fmla="*/ 330521 h 639799"/>
                <a:gd name="connsiteX43" fmla="*/ 1667123 w 1761564"/>
                <a:gd name="connsiteY43" fmla="*/ 334497 h 639799"/>
                <a:gd name="connsiteX44" fmla="*/ 1681367 w 1761564"/>
                <a:gd name="connsiteY44" fmla="*/ 339227 h 639799"/>
                <a:gd name="connsiteX45" fmla="*/ 1695671 w 1761564"/>
                <a:gd name="connsiteY45" fmla="*/ 342398 h 639799"/>
                <a:gd name="connsiteX46" fmla="*/ 1708359 w 1761564"/>
                <a:gd name="connsiteY46" fmla="*/ 347178 h 639799"/>
                <a:gd name="connsiteX47" fmla="*/ 1721106 w 1761564"/>
                <a:gd name="connsiteY47" fmla="*/ 351154 h 639799"/>
                <a:gd name="connsiteX48" fmla="*/ 1732178 w 1761564"/>
                <a:gd name="connsiteY48" fmla="*/ 355935 h 639799"/>
                <a:gd name="connsiteX49" fmla="*/ 1742532 w 1761564"/>
                <a:gd name="connsiteY49" fmla="*/ 358300 h 639799"/>
                <a:gd name="connsiteX50" fmla="*/ 1750432 w 1761564"/>
                <a:gd name="connsiteY50" fmla="*/ 360665 h 639799"/>
                <a:gd name="connsiteX51" fmla="*/ 1755998 w 1761564"/>
                <a:gd name="connsiteY51" fmla="*/ 363836 h 639799"/>
                <a:gd name="connsiteX52" fmla="*/ 1760786 w 1761564"/>
                <a:gd name="connsiteY52" fmla="*/ 364641 h 639799"/>
                <a:gd name="connsiteX53" fmla="*/ 1761564 w 1761564"/>
                <a:gd name="connsiteY53" fmla="*/ 365446 h 639799"/>
                <a:gd name="connsiteX54" fmla="*/ 1636181 w 1761564"/>
                <a:gd name="connsiteY54" fmla="*/ 421003 h 639799"/>
                <a:gd name="connsiteX55" fmla="*/ 1736966 w 1761564"/>
                <a:gd name="connsiteY55" fmla="*/ 518632 h 639799"/>
                <a:gd name="connsiteX56" fmla="*/ 1735350 w 1761564"/>
                <a:gd name="connsiteY56" fmla="*/ 518632 h 639799"/>
                <a:gd name="connsiteX57" fmla="*/ 1729784 w 1761564"/>
                <a:gd name="connsiteY57" fmla="*/ 517021 h 639799"/>
                <a:gd name="connsiteX58" fmla="*/ 1721884 w 1761564"/>
                <a:gd name="connsiteY58" fmla="*/ 515461 h 639799"/>
                <a:gd name="connsiteX59" fmla="*/ 1711531 w 1761564"/>
                <a:gd name="connsiteY59" fmla="*/ 513851 h 639799"/>
                <a:gd name="connsiteX60" fmla="*/ 1699681 w 1761564"/>
                <a:gd name="connsiteY60" fmla="*/ 510681 h 639799"/>
                <a:gd name="connsiteX61" fmla="*/ 1684599 w 1761564"/>
                <a:gd name="connsiteY61" fmla="*/ 508315 h 639799"/>
                <a:gd name="connsiteX62" fmla="*/ 1670295 w 1761564"/>
                <a:gd name="connsiteY62" fmla="*/ 505145 h 639799"/>
                <a:gd name="connsiteX63" fmla="*/ 1654435 w 1761564"/>
                <a:gd name="connsiteY63" fmla="*/ 502780 h 639799"/>
                <a:gd name="connsiteX64" fmla="*/ 1639353 w 1761564"/>
                <a:gd name="connsiteY64" fmla="*/ 500364 h 639799"/>
                <a:gd name="connsiteX65" fmla="*/ 1623433 w 1761564"/>
                <a:gd name="connsiteY65" fmla="*/ 497194 h 639799"/>
                <a:gd name="connsiteX66" fmla="*/ 1609189 w 1761564"/>
                <a:gd name="connsiteY66" fmla="*/ 494829 h 639799"/>
                <a:gd name="connsiteX67" fmla="*/ 1594885 w 1761564"/>
                <a:gd name="connsiteY67" fmla="*/ 492463 h 639799"/>
                <a:gd name="connsiteX68" fmla="*/ 1582975 w 1761564"/>
                <a:gd name="connsiteY68" fmla="*/ 490853 h 639799"/>
                <a:gd name="connsiteX69" fmla="*/ 1573459 w 1761564"/>
                <a:gd name="connsiteY69" fmla="*/ 490048 h 639799"/>
                <a:gd name="connsiteX70" fmla="*/ 1565500 w 1761564"/>
                <a:gd name="connsiteY70" fmla="*/ 489243 h 639799"/>
                <a:gd name="connsiteX71" fmla="*/ 1561550 w 1761564"/>
                <a:gd name="connsiteY71" fmla="*/ 489243 h 639799"/>
                <a:gd name="connsiteX72" fmla="*/ 1552034 w 1761564"/>
                <a:gd name="connsiteY72" fmla="*/ 490048 h 639799"/>
                <a:gd name="connsiteX73" fmla="*/ 1537730 w 1761564"/>
                <a:gd name="connsiteY73" fmla="*/ 491658 h 639799"/>
                <a:gd name="connsiteX74" fmla="*/ 1519476 w 1761564"/>
                <a:gd name="connsiteY74" fmla="*/ 493218 h 639799"/>
                <a:gd name="connsiteX75" fmla="*/ 1498828 w 1761564"/>
                <a:gd name="connsiteY75" fmla="*/ 496389 h 639799"/>
                <a:gd name="connsiteX76" fmla="*/ 1477402 w 1761564"/>
                <a:gd name="connsiteY76" fmla="*/ 500364 h 639799"/>
                <a:gd name="connsiteX77" fmla="*/ 1455976 w 1761564"/>
                <a:gd name="connsiteY77" fmla="*/ 505145 h 639799"/>
                <a:gd name="connsiteX78" fmla="*/ 1437722 w 1761564"/>
                <a:gd name="connsiteY78" fmla="*/ 510681 h 639799"/>
                <a:gd name="connsiteX79" fmla="*/ 1423419 w 1761564"/>
                <a:gd name="connsiteY79" fmla="*/ 518632 h 639799"/>
                <a:gd name="connsiteX80" fmla="*/ 1410731 w 1761564"/>
                <a:gd name="connsiteY80" fmla="*/ 526583 h 639799"/>
                <a:gd name="connsiteX81" fmla="*/ 1397205 w 1761564"/>
                <a:gd name="connsiteY81" fmla="*/ 533729 h 639799"/>
                <a:gd name="connsiteX82" fmla="*/ 1384517 w 1761564"/>
                <a:gd name="connsiteY82" fmla="*/ 541630 h 639799"/>
                <a:gd name="connsiteX83" fmla="*/ 1371829 w 1761564"/>
                <a:gd name="connsiteY83" fmla="*/ 549581 h 639799"/>
                <a:gd name="connsiteX84" fmla="*/ 1358363 w 1761564"/>
                <a:gd name="connsiteY84" fmla="*/ 556727 h 639799"/>
                <a:gd name="connsiteX85" fmla="*/ 1344837 w 1761564"/>
                <a:gd name="connsiteY85" fmla="*/ 563873 h 639799"/>
                <a:gd name="connsiteX86" fmla="*/ 1330533 w 1761564"/>
                <a:gd name="connsiteY86" fmla="*/ 571824 h 639799"/>
                <a:gd name="connsiteX87" fmla="*/ 1317067 w 1761564"/>
                <a:gd name="connsiteY87" fmla="*/ 579775 h 639799"/>
                <a:gd name="connsiteX88" fmla="*/ 1307551 w 1761564"/>
                <a:gd name="connsiteY88" fmla="*/ 583700 h 639799"/>
                <a:gd name="connsiteX89" fmla="*/ 1296419 w 1761564"/>
                <a:gd name="connsiteY89" fmla="*/ 587676 h 639799"/>
                <a:gd name="connsiteX90" fmla="*/ 1282116 w 1761564"/>
                <a:gd name="connsiteY90" fmla="*/ 591652 h 639799"/>
                <a:gd name="connsiteX91" fmla="*/ 1267034 w 1761564"/>
                <a:gd name="connsiteY91" fmla="*/ 594017 h 639799"/>
                <a:gd name="connsiteX92" fmla="*/ 1249618 w 1761564"/>
                <a:gd name="connsiteY92" fmla="*/ 595627 h 639799"/>
                <a:gd name="connsiteX93" fmla="*/ 1231364 w 1761564"/>
                <a:gd name="connsiteY93" fmla="*/ 595627 h 639799"/>
                <a:gd name="connsiteX94" fmla="*/ 1210716 w 1761564"/>
                <a:gd name="connsiteY94" fmla="*/ 594017 h 639799"/>
                <a:gd name="connsiteX95" fmla="*/ 1190846 w 1761564"/>
                <a:gd name="connsiteY95" fmla="*/ 590092 h 639799"/>
                <a:gd name="connsiteX96" fmla="*/ 1183724 w 1761564"/>
                <a:gd name="connsiteY96" fmla="*/ 586871 h 639799"/>
                <a:gd name="connsiteX97" fmla="*/ 1178158 w 1761564"/>
                <a:gd name="connsiteY97" fmla="*/ 580530 h 639799"/>
                <a:gd name="connsiteX98" fmla="*/ 1172592 w 1761564"/>
                <a:gd name="connsiteY98" fmla="*/ 571824 h 639799"/>
                <a:gd name="connsiteX99" fmla="*/ 1168642 w 1761564"/>
                <a:gd name="connsiteY99" fmla="*/ 562313 h 639799"/>
                <a:gd name="connsiteX100" fmla="*/ 1166248 w 1761564"/>
                <a:gd name="connsiteY100" fmla="*/ 551946 h 639799"/>
                <a:gd name="connsiteX101" fmla="*/ 1164692 w 1761564"/>
                <a:gd name="connsiteY101" fmla="*/ 543240 h 639799"/>
                <a:gd name="connsiteX102" fmla="*/ 1163076 w 1761564"/>
                <a:gd name="connsiteY102" fmla="*/ 534484 h 639799"/>
                <a:gd name="connsiteX103" fmla="*/ 1164692 w 1761564"/>
                <a:gd name="connsiteY103" fmla="*/ 528948 h 639799"/>
                <a:gd name="connsiteX104" fmla="*/ 1176542 w 1761564"/>
                <a:gd name="connsiteY104" fmla="*/ 494829 h 639799"/>
                <a:gd name="connsiteX105" fmla="*/ 1190846 w 1761564"/>
                <a:gd name="connsiteY105" fmla="*/ 462269 h 639799"/>
                <a:gd name="connsiteX106" fmla="*/ 1205150 w 1761564"/>
                <a:gd name="connsiteY106" fmla="*/ 432125 h 639799"/>
                <a:gd name="connsiteX107" fmla="*/ 1220232 w 1761564"/>
                <a:gd name="connsiteY107" fmla="*/ 405906 h 639799"/>
                <a:gd name="connsiteX108" fmla="*/ 1233698 w 1761564"/>
                <a:gd name="connsiteY108" fmla="*/ 384468 h 639799"/>
                <a:gd name="connsiteX109" fmla="*/ 1244830 w 1761564"/>
                <a:gd name="connsiteY109" fmla="*/ 368616 h 639799"/>
                <a:gd name="connsiteX110" fmla="*/ 1251952 w 1761564"/>
                <a:gd name="connsiteY110" fmla="*/ 357495 h 639799"/>
                <a:gd name="connsiteX111" fmla="*/ 1255124 w 1761564"/>
                <a:gd name="connsiteY111" fmla="*/ 353519 h 639799"/>
                <a:gd name="connsiteX112" fmla="*/ 1138816 w 1761564"/>
                <a:gd name="connsiteY112" fmla="*/ 352883 h 639799"/>
                <a:gd name="connsiteX113" fmla="*/ 454115 w 1761564"/>
                <a:gd name="connsiteY113" fmla="*/ 605826 h 639799"/>
                <a:gd name="connsiteX114" fmla="*/ 336346 w 1761564"/>
                <a:gd name="connsiteY114" fmla="*/ 619551 h 639799"/>
                <a:gd name="connsiteX115" fmla="*/ 173903 w 1761564"/>
                <a:gd name="connsiteY115" fmla="*/ 407374 h 639799"/>
                <a:gd name="connsiteX116" fmla="*/ 350091 w 1761564"/>
                <a:gd name="connsiteY116" fmla="*/ 235930 h 639799"/>
                <a:gd name="connsiteX117" fmla="*/ 49733 w 1761564"/>
                <a:gd name="connsiteY117" fmla="*/ 274319 h 639799"/>
                <a:gd name="connsiteX118" fmla="*/ 150102 w 1761564"/>
                <a:gd name="connsiteY118" fmla="*/ 143830 h 639799"/>
                <a:gd name="connsiteX119" fmla="*/ 0 w 1761564"/>
                <a:gd name="connsiteY119" fmla="*/ 67920 h 639799"/>
                <a:gd name="connsiteX120" fmla="*/ 198541 w 1761564"/>
                <a:gd name="connsiteY120"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325027 w 1761564"/>
                <a:gd name="connsiteY5" fmla="*/ 103511 h 639799"/>
                <a:gd name="connsiteX6" fmla="*/ 1340887 w 1761564"/>
                <a:gd name="connsiteY6" fmla="*/ 105876 h 639799"/>
                <a:gd name="connsiteX7" fmla="*/ 1389305 w 1761564"/>
                <a:gd name="connsiteY7" fmla="*/ 115387 h 639799"/>
                <a:gd name="connsiteX8" fmla="*/ 1405165 w 1761564"/>
                <a:gd name="connsiteY8" fmla="*/ 118608 h 639799"/>
                <a:gd name="connsiteX9" fmla="*/ 1447238 w 1761564"/>
                <a:gd name="connsiteY9" fmla="*/ 128924 h 639799"/>
                <a:gd name="connsiteX10" fmla="*/ 1457532 w 1761564"/>
                <a:gd name="connsiteY10" fmla="*/ 131289 h 639799"/>
                <a:gd name="connsiteX11" fmla="*/ 1475786 w 1761564"/>
                <a:gd name="connsiteY11" fmla="*/ 138435 h 639799"/>
                <a:gd name="connsiteX12" fmla="*/ 1505172 w 1761564"/>
                <a:gd name="connsiteY12" fmla="*/ 153532 h 639799"/>
                <a:gd name="connsiteX13" fmla="*/ 1516304 w 1761564"/>
                <a:gd name="connsiteY13" fmla="*/ 160628 h 639799"/>
                <a:gd name="connsiteX14" fmla="*/ 1525820 w 1761564"/>
                <a:gd name="connsiteY14" fmla="*/ 169384 h 639799"/>
                <a:gd name="connsiteX15" fmla="*/ 1540124 w 1761564"/>
                <a:gd name="connsiteY15" fmla="*/ 184482 h 639799"/>
                <a:gd name="connsiteX16" fmla="*/ 1546468 w 1761564"/>
                <a:gd name="connsiteY16" fmla="*/ 190822 h 639799"/>
                <a:gd name="connsiteX17" fmla="*/ 1556762 w 1761564"/>
                <a:gd name="connsiteY17" fmla="*/ 205920 h 639799"/>
                <a:gd name="connsiteX18" fmla="*/ 1563106 w 1761564"/>
                <a:gd name="connsiteY18" fmla="*/ 220966 h 639799"/>
                <a:gd name="connsiteX19" fmla="*/ 1563944 w 1761564"/>
                <a:gd name="connsiteY19" fmla="*/ 239234 h 639799"/>
                <a:gd name="connsiteX20" fmla="*/ 1556762 w 1761564"/>
                <a:gd name="connsiteY20" fmla="*/ 259867 h 639799"/>
                <a:gd name="connsiteX21" fmla="*/ 1550418 w 1761564"/>
                <a:gd name="connsiteY21" fmla="*/ 270183 h 639799"/>
                <a:gd name="connsiteX22" fmla="*/ 1543296 w 1761564"/>
                <a:gd name="connsiteY22" fmla="*/ 281305 h 639799"/>
                <a:gd name="connsiteX23" fmla="*/ 1536952 w 1761564"/>
                <a:gd name="connsiteY23" fmla="*/ 292426 h 639799"/>
                <a:gd name="connsiteX24" fmla="*/ 1528992 w 1761564"/>
                <a:gd name="connsiteY24" fmla="*/ 303548 h 639799"/>
                <a:gd name="connsiteX25" fmla="*/ 1522648 w 1761564"/>
                <a:gd name="connsiteY25" fmla="*/ 312254 h 639799"/>
                <a:gd name="connsiteX26" fmla="*/ 1518698 w 1761564"/>
                <a:gd name="connsiteY26" fmla="*/ 320205 h 639799"/>
                <a:gd name="connsiteX27" fmla="*/ 1514688 w 1761564"/>
                <a:gd name="connsiteY27" fmla="*/ 324180 h 639799"/>
                <a:gd name="connsiteX28" fmla="*/ 1513910 w 1761564"/>
                <a:gd name="connsiteY28" fmla="*/ 326546 h 639799"/>
                <a:gd name="connsiteX29" fmla="*/ 1515526 w 1761564"/>
                <a:gd name="connsiteY29" fmla="*/ 326546 h 639799"/>
                <a:gd name="connsiteX30" fmla="*/ 1521032 w 1761564"/>
                <a:gd name="connsiteY30" fmla="*/ 324180 h 639799"/>
                <a:gd name="connsiteX31" fmla="*/ 1528992 w 1761564"/>
                <a:gd name="connsiteY31" fmla="*/ 323375 h 639799"/>
                <a:gd name="connsiteX32" fmla="*/ 1539286 w 1761564"/>
                <a:gd name="connsiteY32" fmla="*/ 321765 h 639799"/>
                <a:gd name="connsiteX33" fmla="*/ 1551196 w 1761564"/>
                <a:gd name="connsiteY33" fmla="*/ 321010 h 639799"/>
                <a:gd name="connsiteX34" fmla="*/ 1563944 w 1761564"/>
                <a:gd name="connsiteY34" fmla="*/ 319400 h 639799"/>
                <a:gd name="connsiteX35" fmla="*/ 1576631 w 1761564"/>
                <a:gd name="connsiteY35" fmla="*/ 319400 h 639799"/>
                <a:gd name="connsiteX36" fmla="*/ 1590935 w 1761564"/>
                <a:gd name="connsiteY36" fmla="*/ 319400 h 639799"/>
                <a:gd name="connsiteX37" fmla="*/ 1600451 w 1761564"/>
                <a:gd name="connsiteY37" fmla="*/ 320205 h 639799"/>
                <a:gd name="connsiteX38" fmla="*/ 1612361 w 1761564"/>
                <a:gd name="connsiteY38" fmla="*/ 321765 h 639799"/>
                <a:gd name="connsiteX39" fmla="*/ 1625049 w 1761564"/>
                <a:gd name="connsiteY39" fmla="*/ 323375 h 639799"/>
                <a:gd name="connsiteX40" fmla="*/ 1639353 w 1761564"/>
                <a:gd name="connsiteY40" fmla="*/ 327351 h 639799"/>
                <a:gd name="connsiteX41" fmla="*/ 1652819 w 1761564"/>
                <a:gd name="connsiteY41" fmla="*/ 330521 h 639799"/>
                <a:gd name="connsiteX42" fmla="*/ 1667123 w 1761564"/>
                <a:gd name="connsiteY42" fmla="*/ 334497 h 639799"/>
                <a:gd name="connsiteX43" fmla="*/ 1681367 w 1761564"/>
                <a:gd name="connsiteY43" fmla="*/ 339227 h 639799"/>
                <a:gd name="connsiteX44" fmla="*/ 1695671 w 1761564"/>
                <a:gd name="connsiteY44" fmla="*/ 342398 h 639799"/>
                <a:gd name="connsiteX45" fmla="*/ 1708359 w 1761564"/>
                <a:gd name="connsiteY45" fmla="*/ 347178 h 639799"/>
                <a:gd name="connsiteX46" fmla="*/ 1721106 w 1761564"/>
                <a:gd name="connsiteY46" fmla="*/ 351154 h 639799"/>
                <a:gd name="connsiteX47" fmla="*/ 1732178 w 1761564"/>
                <a:gd name="connsiteY47" fmla="*/ 355935 h 639799"/>
                <a:gd name="connsiteX48" fmla="*/ 1742532 w 1761564"/>
                <a:gd name="connsiteY48" fmla="*/ 358300 h 639799"/>
                <a:gd name="connsiteX49" fmla="*/ 1750432 w 1761564"/>
                <a:gd name="connsiteY49" fmla="*/ 360665 h 639799"/>
                <a:gd name="connsiteX50" fmla="*/ 1755998 w 1761564"/>
                <a:gd name="connsiteY50" fmla="*/ 363836 h 639799"/>
                <a:gd name="connsiteX51" fmla="*/ 1760786 w 1761564"/>
                <a:gd name="connsiteY51" fmla="*/ 364641 h 639799"/>
                <a:gd name="connsiteX52" fmla="*/ 1761564 w 1761564"/>
                <a:gd name="connsiteY52" fmla="*/ 365446 h 639799"/>
                <a:gd name="connsiteX53" fmla="*/ 1636181 w 1761564"/>
                <a:gd name="connsiteY53" fmla="*/ 421003 h 639799"/>
                <a:gd name="connsiteX54" fmla="*/ 1736966 w 1761564"/>
                <a:gd name="connsiteY54" fmla="*/ 518632 h 639799"/>
                <a:gd name="connsiteX55" fmla="*/ 1735350 w 1761564"/>
                <a:gd name="connsiteY55" fmla="*/ 518632 h 639799"/>
                <a:gd name="connsiteX56" fmla="*/ 1729784 w 1761564"/>
                <a:gd name="connsiteY56" fmla="*/ 517021 h 639799"/>
                <a:gd name="connsiteX57" fmla="*/ 1721884 w 1761564"/>
                <a:gd name="connsiteY57" fmla="*/ 515461 h 639799"/>
                <a:gd name="connsiteX58" fmla="*/ 1711531 w 1761564"/>
                <a:gd name="connsiteY58" fmla="*/ 513851 h 639799"/>
                <a:gd name="connsiteX59" fmla="*/ 1699681 w 1761564"/>
                <a:gd name="connsiteY59" fmla="*/ 510681 h 639799"/>
                <a:gd name="connsiteX60" fmla="*/ 1684599 w 1761564"/>
                <a:gd name="connsiteY60" fmla="*/ 508315 h 639799"/>
                <a:gd name="connsiteX61" fmla="*/ 1670295 w 1761564"/>
                <a:gd name="connsiteY61" fmla="*/ 505145 h 639799"/>
                <a:gd name="connsiteX62" fmla="*/ 1654435 w 1761564"/>
                <a:gd name="connsiteY62" fmla="*/ 502780 h 639799"/>
                <a:gd name="connsiteX63" fmla="*/ 1639353 w 1761564"/>
                <a:gd name="connsiteY63" fmla="*/ 500364 h 639799"/>
                <a:gd name="connsiteX64" fmla="*/ 1623433 w 1761564"/>
                <a:gd name="connsiteY64" fmla="*/ 497194 h 639799"/>
                <a:gd name="connsiteX65" fmla="*/ 1609189 w 1761564"/>
                <a:gd name="connsiteY65" fmla="*/ 494829 h 639799"/>
                <a:gd name="connsiteX66" fmla="*/ 1594885 w 1761564"/>
                <a:gd name="connsiteY66" fmla="*/ 492463 h 639799"/>
                <a:gd name="connsiteX67" fmla="*/ 1582975 w 1761564"/>
                <a:gd name="connsiteY67" fmla="*/ 490853 h 639799"/>
                <a:gd name="connsiteX68" fmla="*/ 1573459 w 1761564"/>
                <a:gd name="connsiteY68" fmla="*/ 490048 h 639799"/>
                <a:gd name="connsiteX69" fmla="*/ 1565500 w 1761564"/>
                <a:gd name="connsiteY69" fmla="*/ 489243 h 639799"/>
                <a:gd name="connsiteX70" fmla="*/ 1561550 w 1761564"/>
                <a:gd name="connsiteY70" fmla="*/ 489243 h 639799"/>
                <a:gd name="connsiteX71" fmla="*/ 1552034 w 1761564"/>
                <a:gd name="connsiteY71" fmla="*/ 490048 h 639799"/>
                <a:gd name="connsiteX72" fmla="*/ 1537730 w 1761564"/>
                <a:gd name="connsiteY72" fmla="*/ 491658 h 639799"/>
                <a:gd name="connsiteX73" fmla="*/ 1519476 w 1761564"/>
                <a:gd name="connsiteY73" fmla="*/ 493218 h 639799"/>
                <a:gd name="connsiteX74" fmla="*/ 1498828 w 1761564"/>
                <a:gd name="connsiteY74" fmla="*/ 496389 h 639799"/>
                <a:gd name="connsiteX75" fmla="*/ 1477402 w 1761564"/>
                <a:gd name="connsiteY75" fmla="*/ 500364 h 639799"/>
                <a:gd name="connsiteX76" fmla="*/ 1455976 w 1761564"/>
                <a:gd name="connsiteY76" fmla="*/ 505145 h 639799"/>
                <a:gd name="connsiteX77" fmla="*/ 1437722 w 1761564"/>
                <a:gd name="connsiteY77" fmla="*/ 510681 h 639799"/>
                <a:gd name="connsiteX78" fmla="*/ 1423419 w 1761564"/>
                <a:gd name="connsiteY78" fmla="*/ 518632 h 639799"/>
                <a:gd name="connsiteX79" fmla="*/ 1410731 w 1761564"/>
                <a:gd name="connsiteY79" fmla="*/ 526583 h 639799"/>
                <a:gd name="connsiteX80" fmla="*/ 1397205 w 1761564"/>
                <a:gd name="connsiteY80" fmla="*/ 533729 h 639799"/>
                <a:gd name="connsiteX81" fmla="*/ 1384517 w 1761564"/>
                <a:gd name="connsiteY81" fmla="*/ 541630 h 639799"/>
                <a:gd name="connsiteX82" fmla="*/ 1371829 w 1761564"/>
                <a:gd name="connsiteY82" fmla="*/ 549581 h 639799"/>
                <a:gd name="connsiteX83" fmla="*/ 1358363 w 1761564"/>
                <a:gd name="connsiteY83" fmla="*/ 556727 h 639799"/>
                <a:gd name="connsiteX84" fmla="*/ 1344837 w 1761564"/>
                <a:gd name="connsiteY84" fmla="*/ 563873 h 639799"/>
                <a:gd name="connsiteX85" fmla="*/ 1330533 w 1761564"/>
                <a:gd name="connsiteY85" fmla="*/ 571824 h 639799"/>
                <a:gd name="connsiteX86" fmla="*/ 1317067 w 1761564"/>
                <a:gd name="connsiteY86" fmla="*/ 579775 h 639799"/>
                <a:gd name="connsiteX87" fmla="*/ 1307551 w 1761564"/>
                <a:gd name="connsiteY87" fmla="*/ 583700 h 639799"/>
                <a:gd name="connsiteX88" fmla="*/ 1296419 w 1761564"/>
                <a:gd name="connsiteY88" fmla="*/ 587676 h 639799"/>
                <a:gd name="connsiteX89" fmla="*/ 1282116 w 1761564"/>
                <a:gd name="connsiteY89" fmla="*/ 591652 h 639799"/>
                <a:gd name="connsiteX90" fmla="*/ 1267034 w 1761564"/>
                <a:gd name="connsiteY90" fmla="*/ 594017 h 639799"/>
                <a:gd name="connsiteX91" fmla="*/ 1249618 w 1761564"/>
                <a:gd name="connsiteY91" fmla="*/ 595627 h 639799"/>
                <a:gd name="connsiteX92" fmla="*/ 1231364 w 1761564"/>
                <a:gd name="connsiteY92" fmla="*/ 595627 h 639799"/>
                <a:gd name="connsiteX93" fmla="*/ 1210716 w 1761564"/>
                <a:gd name="connsiteY93" fmla="*/ 594017 h 639799"/>
                <a:gd name="connsiteX94" fmla="*/ 1190846 w 1761564"/>
                <a:gd name="connsiteY94" fmla="*/ 590092 h 639799"/>
                <a:gd name="connsiteX95" fmla="*/ 1183724 w 1761564"/>
                <a:gd name="connsiteY95" fmla="*/ 586871 h 639799"/>
                <a:gd name="connsiteX96" fmla="*/ 1178158 w 1761564"/>
                <a:gd name="connsiteY96" fmla="*/ 580530 h 639799"/>
                <a:gd name="connsiteX97" fmla="*/ 1172592 w 1761564"/>
                <a:gd name="connsiteY97" fmla="*/ 571824 h 639799"/>
                <a:gd name="connsiteX98" fmla="*/ 1168642 w 1761564"/>
                <a:gd name="connsiteY98" fmla="*/ 562313 h 639799"/>
                <a:gd name="connsiteX99" fmla="*/ 1166248 w 1761564"/>
                <a:gd name="connsiteY99" fmla="*/ 551946 h 639799"/>
                <a:gd name="connsiteX100" fmla="*/ 1164692 w 1761564"/>
                <a:gd name="connsiteY100" fmla="*/ 543240 h 639799"/>
                <a:gd name="connsiteX101" fmla="*/ 1163076 w 1761564"/>
                <a:gd name="connsiteY101" fmla="*/ 534484 h 639799"/>
                <a:gd name="connsiteX102" fmla="*/ 1164692 w 1761564"/>
                <a:gd name="connsiteY102" fmla="*/ 528948 h 639799"/>
                <a:gd name="connsiteX103" fmla="*/ 1176542 w 1761564"/>
                <a:gd name="connsiteY103" fmla="*/ 494829 h 639799"/>
                <a:gd name="connsiteX104" fmla="*/ 1190846 w 1761564"/>
                <a:gd name="connsiteY104" fmla="*/ 462269 h 639799"/>
                <a:gd name="connsiteX105" fmla="*/ 1205150 w 1761564"/>
                <a:gd name="connsiteY105" fmla="*/ 432125 h 639799"/>
                <a:gd name="connsiteX106" fmla="*/ 1220232 w 1761564"/>
                <a:gd name="connsiteY106" fmla="*/ 405906 h 639799"/>
                <a:gd name="connsiteX107" fmla="*/ 1233698 w 1761564"/>
                <a:gd name="connsiteY107" fmla="*/ 384468 h 639799"/>
                <a:gd name="connsiteX108" fmla="*/ 1244830 w 1761564"/>
                <a:gd name="connsiteY108" fmla="*/ 368616 h 639799"/>
                <a:gd name="connsiteX109" fmla="*/ 1251952 w 1761564"/>
                <a:gd name="connsiteY109" fmla="*/ 357495 h 639799"/>
                <a:gd name="connsiteX110" fmla="*/ 1255124 w 1761564"/>
                <a:gd name="connsiteY110" fmla="*/ 353519 h 639799"/>
                <a:gd name="connsiteX111" fmla="*/ 1138816 w 1761564"/>
                <a:gd name="connsiteY111" fmla="*/ 352883 h 639799"/>
                <a:gd name="connsiteX112" fmla="*/ 454115 w 1761564"/>
                <a:gd name="connsiteY112" fmla="*/ 605826 h 639799"/>
                <a:gd name="connsiteX113" fmla="*/ 336346 w 1761564"/>
                <a:gd name="connsiteY113" fmla="*/ 619551 h 639799"/>
                <a:gd name="connsiteX114" fmla="*/ 173903 w 1761564"/>
                <a:gd name="connsiteY114" fmla="*/ 407374 h 639799"/>
                <a:gd name="connsiteX115" fmla="*/ 350091 w 1761564"/>
                <a:gd name="connsiteY115" fmla="*/ 235930 h 639799"/>
                <a:gd name="connsiteX116" fmla="*/ 49733 w 1761564"/>
                <a:gd name="connsiteY116" fmla="*/ 274319 h 639799"/>
                <a:gd name="connsiteX117" fmla="*/ 150102 w 1761564"/>
                <a:gd name="connsiteY117" fmla="*/ 143830 h 639799"/>
                <a:gd name="connsiteX118" fmla="*/ 0 w 1761564"/>
                <a:gd name="connsiteY118" fmla="*/ 67920 h 639799"/>
                <a:gd name="connsiteX119" fmla="*/ 198541 w 1761564"/>
                <a:gd name="connsiteY119"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340887 w 1761564"/>
                <a:gd name="connsiteY5" fmla="*/ 105876 h 639799"/>
                <a:gd name="connsiteX6" fmla="*/ 1389305 w 1761564"/>
                <a:gd name="connsiteY6" fmla="*/ 115387 h 639799"/>
                <a:gd name="connsiteX7" fmla="*/ 1405165 w 1761564"/>
                <a:gd name="connsiteY7" fmla="*/ 118608 h 639799"/>
                <a:gd name="connsiteX8" fmla="*/ 1447238 w 1761564"/>
                <a:gd name="connsiteY8" fmla="*/ 128924 h 639799"/>
                <a:gd name="connsiteX9" fmla="*/ 1457532 w 1761564"/>
                <a:gd name="connsiteY9" fmla="*/ 131289 h 639799"/>
                <a:gd name="connsiteX10" fmla="*/ 1475786 w 1761564"/>
                <a:gd name="connsiteY10" fmla="*/ 138435 h 639799"/>
                <a:gd name="connsiteX11" fmla="*/ 1505172 w 1761564"/>
                <a:gd name="connsiteY11" fmla="*/ 153532 h 639799"/>
                <a:gd name="connsiteX12" fmla="*/ 1516304 w 1761564"/>
                <a:gd name="connsiteY12" fmla="*/ 160628 h 639799"/>
                <a:gd name="connsiteX13" fmla="*/ 1525820 w 1761564"/>
                <a:gd name="connsiteY13" fmla="*/ 169384 h 639799"/>
                <a:gd name="connsiteX14" fmla="*/ 1540124 w 1761564"/>
                <a:gd name="connsiteY14" fmla="*/ 184482 h 639799"/>
                <a:gd name="connsiteX15" fmla="*/ 1546468 w 1761564"/>
                <a:gd name="connsiteY15" fmla="*/ 190822 h 639799"/>
                <a:gd name="connsiteX16" fmla="*/ 1556762 w 1761564"/>
                <a:gd name="connsiteY16" fmla="*/ 205920 h 639799"/>
                <a:gd name="connsiteX17" fmla="*/ 1563106 w 1761564"/>
                <a:gd name="connsiteY17" fmla="*/ 220966 h 639799"/>
                <a:gd name="connsiteX18" fmla="*/ 1563944 w 1761564"/>
                <a:gd name="connsiteY18" fmla="*/ 239234 h 639799"/>
                <a:gd name="connsiteX19" fmla="*/ 1556762 w 1761564"/>
                <a:gd name="connsiteY19" fmla="*/ 259867 h 639799"/>
                <a:gd name="connsiteX20" fmla="*/ 1550418 w 1761564"/>
                <a:gd name="connsiteY20" fmla="*/ 270183 h 639799"/>
                <a:gd name="connsiteX21" fmla="*/ 1543296 w 1761564"/>
                <a:gd name="connsiteY21" fmla="*/ 281305 h 639799"/>
                <a:gd name="connsiteX22" fmla="*/ 1536952 w 1761564"/>
                <a:gd name="connsiteY22" fmla="*/ 292426 h 639799"/>
                <a:gd name="connsiteX23" fmla="*/ 1528992 w 1761564"/>
                <a:gd name="connsiteY23" fmla="*/ 303548 h 639799"/>
                <a:gd name="connsiteX24" fmla="*/ 1522648 w 1761564"/>
                <a:gd name="connsiteY24" fmla="*/ 312254 h 639799"/>
                <a:gd name="connsiteX25" fmla="*/ 1518698 w 1761564"/>
                <a:gd name="connsiteY25" fmla="*/ 320205 h 639799"/>
                <a:gd name="connsiteX26" fmla="*/ 1514688 w 1761564"/>
                <a:gd name="connsiteY26" fmla="*/ 324180 h 639799"/>
                <a:gd name="connsiteX27" fmla="*/ 1513910 w 1761564"/>
                <a:gd name="connsiteY27" fmla="*/ 326546 h 639799"/>
                <a:gd name="connsiteX28" fmla="*/ 1515526 w 1761564"/>
                <a:gd name="connsiteY28" fmla="*/ 326546 h 639799"/>
                <a:gd name="connsiteX29" fmla="*/ 1521032 w 1761564"/>
                <a:gd name="connsiteY29" fmla="*/ 324180 h 639799"/>
                <a:gd name="connsiteX30" fmla="*/ 1528992 w 1761564"/>
                <a:gd name="connsiteY30" fmla="*/ 323375 h 639799"/>
                <a:gd name="connsiteX31" fmla="*/ 1539286 w 1761564"/>
                <a:gd name="connsiteY31" fmla="*/ 321765 h 639799"/>
                <a:gd name="connsiteX32" fmla="*/ 1551196 w 1761564"/>
                <a:gd name="connsiteY32" fmla="*/ 321010 h 639799"/>
                <a:gd name="connsiteX33" fmla="*/ 1563944 w 1761564"/>
                <a:gd name="connsiteY33" fmla="*/ 319400 h 639799"/>
                <a:gd name="connsiteX34" fmla="*/ 1576631 w 1761564"/>
                <a:gd name="connsiteY34" fmla="*/ 319400 h 639799"/>
                <a:gd name="connsiteX35" fmla="*/ 1590935 w 1761564"/>
                <a:gd name="connsiteY35" fmla="*/ 319400 h 639799"/>
                <a:gd name="connsiteX36" fmla="*/ 1600451 w 1761564"/>
                <a:gd name="connsiteY36" fmla="*/ 320205 h 639799"/>
                <a:gd name="connsiteX37" fmla="*/ 1612361 w 1761564"/>
                <a:gd name="connsiteY37" fmla="*/ 321765 h 639799"/>
                <a:gd name="connsiteX38" fmla="*/ 1625049 w 1761564"/>
                <a:gd name="connsiteY38" fmla="*/ 323375 h 639799"/>
                <a:gd name="connsiteX39" fmla="*/ 1639353 w 1761564"/>
                <a:gd name="connsiteY39" fmla="*/ 327351 h 639799"/>
                <a:gd name="connsiteX40" fmla="*/ 1652819 w 1761564"/>
                <a:gd name="connsiteY40" fmla="*/ 330521 h 639799"/>
                <a:gd name="connsiteX41" fmla="*/ 1667123 w 1761564"/>
                <a:gd name="connsiteY41" fmla="*/ 334497 h 639799"/>
                <a:gd name="connsiteX42" fmla="*/ 1681367 w 1761564"/>
                <a:gd name="connsiteY42" fmla="*/ 339227 h 639799"/>
                <a:gd name="connsiteX43" fmla="*/ 1695671 w 1761564"/>
                <a:gd name="connsiteY43" fmla="*/ 342398 h 639799"/>
                <a:gd name="connsiteX44" fmla="*/ 1708359 w 1761564"/>
                <a:gd name="connsiteY44" fmla="*/ 347178 h 639799"/>
                <a:gd name="connsiteX45" fmla="*/ 1721106 w 1761564"/>
                <a:gd name="connsiteY45" fmla="*/ 351154 h 639799"/>
                <a:gd name="connsiteX46" fmla="*/ 1732178 w 1761564"/>
                <a:gd name="connsiteY46" fmla="*/ 355935 h 639799"/>
                <a:gd name="connsiteX47" fmla="*/ 1742532 w 1761564"/>
                <a:gd name="connsiteY47" fmla="*/ 358300 h 639799"/>
                <a:gd name="connsiteX48" fmla="*/ 1750432 w 1761564"/>
                <a:gd name="connsiteY48" fmla="*/ 360665 h 639799"/>
                <a:gd name="connsiteX49" fmla="*/ 1755998 w 1761564"/>
                <a:gd name="connsiteY49" fmla="*/ 363836 h 639799"/>
                <a:gd name="connsiteX50" fmla="*/ 1760786 w 1761564"/>
                <a:gd name="connsiteY50" fmla="*/ 364641 h 639799"/>
                <a:gd name="connsiteX51" fmla="*/ 1761564 w 1761564"/>
                <a:gd name="connsiteY51" fmla="*/ 365446 h 639799"/>
                <a:gd name="connsiteX52" fmla="*/ 1636181 w 1761564"/>
                <a:gd name="connsiteY52" fmla="*/ 421003 h 639799"/>
                <a:gd name="connsiteX53" fmla="*/ 1736966 w 1761564"/>
                <a:gd name="connsiteY53" fmla="*/ 518632 h 639799"/>
                <a:gd name="connsiteX54" fmla="*/ 1735350 w 1761564"/>
                <a:gd name="connsiteY54" fmla="*/ 518632 h 639799"/>
                <a:gd name="connsiteX55" fmla="*/ 1729784 w 1761564"/>
                <a:gd name="connsiteY55" fmla="*/ 517021 h 639799"/>
                <a:gd name="connsiteX56" fmla="*/ 1721884 w 1761564"/>
                <a:gd name="connsiteY56" fmla="*/ 515461 h 639799"/>
                <a:gd name="connsiteX57" fmla="*/ 1711531 w 1761564"/>
                <a:gd name="connsiteY57" fmla="*/ 513851 h 639799"/>
                <a:gd name="connsiteX58" fmla="*/ 1699681 w 1761564"/>
                <a:gd name="connsiteY58" fmla="*/ 510681 h 639799"/>
                <a:gd name="connsiteX59" fmla="*/ 1684599 w 1761564"/>
                <a:gd name="connsiteY59" fmla="*/ 508315 h 639799"/>
                <a:gd name="connsiteX60" fmla="*/ 1670295 w 1761564"/>
                <a:gd name="connsiteY60" fmla="*/ 505145 h 639799"/>
                <a:gd name="connsiteX61" fmla="*/ 1654435 w 1761564"/>
                <a:gd name="connsiteY61" fmla="*/ 502780 h 639799"/>
                <a:gd name="connsiteX62" fmla="*/ 1639353 w 1761564"/>
                <a:gd name="connsiteY62" fmla="*/ 500364 h 639799"/>
                <a:gd name="connsiteX63" fmla="*/ 1623433 w 1761564"/>
                <a:gd name="connsiteY63" fmla="*/ 497194 h 639799"/>
                <a:gd name="connsiteX64" fmla="*/ 1609189 w 1761564"/>
                <a:gd name="connsiteY64" fmla="*/ 494829 h 639799"/>
                <a:gd name="connsiteX65" fmla="*/ 1594885 w 1761564"/>
                <a:gd name="connsiteY65" fmla="*/ 492463 h 639799"/>
                <a:gd name="connsiteX66" fmla="*/ 1582975 w 1761564"/>
                <a:gd name="connsiteY66" fmla="*/ 490853 h 639799"/>
                <a:gd name="connsiteX67" fmla="*/ 1573459 w 1761564"/>
                <a:gd name="connsiteY67" fmla="*/ 490048 h 639799"/>
                <a:gd name="connsiteX68" fmla="*/ 1565500 w 1761564"/>
                <a:gd name="connsiteY68" fmla="*/ 489243 h 639799"/>
                <a:gd name="connsiteX69" fmla="*/ 1561550 w 1761564"/>
                <a:gd name="connsiteY69" fmla="*/ 489243 h 639799"/>
                <a:gd name="connsiteX70" fmla="*/ 1552034 w 1761564"/>
                <a:gd name="connsiteY70" fmla="*/ 490048 h 639799"/>
                <a:gd name="connsiteX71" fmla="*/ 1537730 w 1761564"/>
                <a:gd name="connsiteY71" fmla="*/ 491658 h 639799"/>
                <a:gd name="connsiteX72" fmla="*/ 1519476 w 1761564"/>
                <a:gd name="connsiteY72" fmla="*/ 493218 h 639799"/>
                <a:gd name="connsiteX73" fmla="*/ 1498828 w 1761564"/>
                <a:gd name="connsiteY73" fmla="*/ 496389 h 639799"/>
                <a:gd name="connsiteX74" fmla="*/ 1477402 w 1761564"/>
                <a:gd name="connsiteY74" fmla="*/ 500364 h 639799"/>
                <a:gd name="connsiteX75" fmla="*/ 1455976 w 1761564"/>
                <a:gd name="connsiteY75" fmla="*/ 505145 h 639799"/>
                <a:gd name="connsiteX76" fmla="*/ 1437722 w 1761564"/>
                <a:gd name="connsiteY76" fmla="*/ 510681 h 639799"/>
                <a:gd name="connsiteX77" fmla="*/ 1423419 w 1761564"/>
                <a:gd name="connsiteY77" fmla="*/ 518632 h 639799"/>
                <a:gd name="connsiteX78" fmla="*/ 1410731 w 1761564"/>
                <a:gd name="connsiteY78" fmla="*/ 526583 h 639799"/>
                <a:gd name="connsiteX79" fmla="*/ 1397205 w 1761564"/>
                <a:gd name="connsiteY79" fmla="*/ 533729 h 639799"/>
                <a:gd name="connsiteX80" fmla="*/ 1384517 w 1761564"/>
                <a:gd name="connsiteY80" fmla="*/ 541630 h 639799"/>
                <a:gd name="connsiteX81" fmla="*/ 1371829 w 1761564"/>
                <a:gd name="connsiteY81" fmla="*/ 549581 h 639799"/>
                <a:gd name="connsiteX82" fmla="*/ 1358363 w 1761564"/>
                <a:gd name="connsiteY82" fmla="*/ 556727 h 639799"/>
                <a:gd name="connsiteX83" fmla="*/ 1344837 w 1761564"/>
                <a:gd name="connsiteY83" fmla="*/ 563873 h 639799"/>
                <a:gd name="connsiteX84" fmla="*/ 1330533 w 1761564"/>
                <a:gd name="connsiteY84" fmla="*/ 571824 h 639799"/>
                <a:gd name="connsiteX85" fmla="*/ 1317067 w 1761564"/>
                <a:gd name="connsiteY85" fmla="*/ 579775 h 639799"/>
                <a:gd name="connsiteX86" fmla="*/ 1307551 w 1761564"/>
                <a:gd name="connsiteY86" fmla="*/ 583700 h 639799"/>
                <a:gd name="connsiteX87" fmla="*/ 1296419 w 1761564"/>
                <a:gd name="connsiteY87" fmla="*/ 587676 h 639799"/>
                <a:gd name="connsiteX88" fmla="*/ 1282116 w 1761564"/>
                <a:gd name="connsiteY88" fmla="*/ 591652 h 639799"/>
                <a:gd name="connsiteX89" fmla="*/ 1267034 w 1761564"/>
                <a:gd name="connsiteY89" fmla="*/ 594017 h 639799"/>
                <a:gd name="connsiteX90" fmla="*/ 1249618 w 1761564"/>
                <a:gd name="connsiteY90" fmla="*/ 595627 h 639799"/>
                <a:gd name="connsiteX91" fmla="*/ 1231364 w 1761564"/>
                <a:gd name="connsiteY91" fmla="*/ 595627 h 639799"/>
                <a:gd name="connsiteX92" fmla="*/ 1210716 w 1761564"/>
                <a:gd name="connsiteY92" fmla="*/ 594017 h 639799"/>
                <a:gd name="connsiteX93" fmla="*/ 1190846 w 1761564"/>
                <a:gd name="connsiteY93" fmla="*/ 590092 h 639799"/>
                <a:gd name="connsiteX94" fmla="*/ 1183724 w 1761564"/>
                <a:gd name="connsiteY94" fmla="*/ 586871 h 639799"/>
                <a:gd name="connsiteX95" fmla="*/ 1178158 w 1761564"/>
                <a:gd name="connsiteY95" fmla="*/ 580530 h 639799"/>
                <a:gd name="connsiteX96" fmla="*/ 1172592 w 1761564"/>
                <a:gd name="connsiteY96" fmla="*/ 571824 h 639799"/>
                <a:gd name="connsiteX97" fmla="*/ 1168642 w 1761564"/>
                <a:gd name="connsiteY97" fmla="*/ 562313 h 639799"/>
                <a:gd name="connsiteX98" fmla="*/ 1166248 w 1761564"/>
                <a:gd name="connsiteY98" fmla="*/ 551946 h 639799"/>
                <a:gd name="connsiteX99" fmla="*/ 1164692 w 1761564"/>
                <a:gd name="connsiteY99" fmla="*/ 543240 h 639799"/>
                <a:gd name="connsiteX100" fmla="*/ 1163076 w 1761564"/>
                <a:gd name="connsiteY100" fmla="*/ 534484 h 639799"/>
                <a:gd name="connsiteX101" fmla="*/ 1164692 w 1761564"/>
                <a:gd name="connsiteY101" fmla="*/ 528948 h 639799"/>
                <a:gd name="connsiteX102" fmla="*/ 1176542 w 1761564"/>
                <a:gd name="connsiteY102" fmla="*/ 494829 h 639799"/>
                <a:gd name="connsiteX103" fmla="*/ 1190846 w 1761564"/>
                <a:gd name="connsiteY103" fmla="*/ 462269 h 639799"/>
                <a:gd name="connsiteX104" fmla="*/ 1205150 w 1761564"/>
                <a:gd name="connsiteY104" fmla="*/ 432125 h 639799"/>
                <a:gd name="connsiteX105" fmla="*/ 1220232 w 1761564"/>
                <a:gd name="connsiteY105" fmla="*/ 405906 h 639799"/>
                <a:gd name="connsiteX106" fmla="*/ 1233698 w 1761564"/>
                <a:gd name="connsiteY106" fmla="*/ 384468 h 639799"/>
                <a:gd name="connsiteX107" fmla="*/ 1244830 w 1761564"/>
                <a:gd name="connsiteY107" fmla="*/ 368616 h 639799"/>
                <a:gd name="connsiteX108" fmla="*/ 1251952 w 1761564"/>
                <a:gd name="connsiteY108" fmla="*/ 357495 h 639799"/>
                <a:gd name="connsiteX109" fmla="*/ 1255124 w 1761564"/>
                <a:gd name="connsiteY109" fmla="*/ 353519 h 639799"/>
                <a:gd name="connsiteX110" fmla="*/ 1138816 w 1761564"/>
                <a:gd name="connsiteY110" fmla="*/ 352883 h 639799"/>
                <a:gd name="connsiteX111" fmla="*/ 454115 w 1761564"/>
                <a:gd name="connsiteY111" fmla="*/ 605826 h 639799"/>
                <a:gd name="connsiteX112" fmla="*/ 336346 w 1761564"/>
                <a:gd name="connsiteY112" fmla="*/ 619551 h 639799"/>
                <a:gd name="connsiteX113" fmla="*/ 173903 w 1761564"/>
                <a:gd name="connsiteY113" fmla="*/ 407374 h 639799"/>
                <a:gd name="connsiteX114" fmla="*/ 350091 w 1761564"/>
                <a:gd name="connsiteY114" fmla="*/ 235930 h 639799"/>
                <a:gd name="connsiteX115" fmla="*/ 49733 w 1761564"/>
                <a:gd name="connsiteY115" fmla="*/ 274319 h 639799"/>
                <a:gd name="connsiteX116" fmla="*/ 150102 w 1761564"/>
                <a:gd name="connsiteY116" fmla="*/ 143830 h 639799"/>
                <a:gd name="connsiteX117" fmla="*/ 0 w 1761564"/>
                <a:gd name="connsiteY117" fmla="*/ 67920 h 639799"/>
                <a:gd name="connsiteX118" fmla="*/ 198541 w 1761564"/>
                <a:gd name="connsiteY118"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389305 w 1761564"/>
                <a:gd name="connsiteY5" fmla="*/ 115387 h 639799"/>
                <a:gd name="connsiteX6" fmla="*/ 1405165 w 1761564"/>
                <a:gd name="connsiteY6" fmla="*/ 118608 h 639799"/>
                <a:gd name="connsiteX7" fmla="*/ 1447238 w 1761564"/>
                <a:gd name="connsiteY7" fmla="*/ 128924 h 639799"/>
                <a:gd name="connsiteX8" fmla="*/ 1457532 w 1761564"/>
                <a:gd name="connsiteY8" fmla="*/ 131289 h 639799"/>
                <a:gd name="connsiteX9" fmla="*/ 1475786 w 1761564"/>
                <a:gd name="connsiteY9" fmla="*/ 138435 h 639799"/>
                <a:gd name="connsiteX10" fmla="*/ 1505172 w 1761564"/>
                <a:gd name="connsiteY10" fmla="*/ 153532 h 639799"/>
                <a:gd name="connsiteX11" fmla="*/ 1516304 w 1761564"/>
                <a:gd name="connsiteY11" fmla="*/ 160628 h 639799"/>
                <a:gd name="connsiteX12" fmla="*/ 1525820 w 1761564"/>
                <a:gd name="connsiteY12" fmla="*/ 169384 h 639799"/>
                <a:gd name="connsiteX13" fmla="*/ 1540124 w 1761564"/>
                <a:gd name="connsiteY13" fmla="*/ 184482 h 639799"/>
                <a:gd name="connsiteX14" fmla="*/ 1546468 w 1761564"/>
                <a:gd name="connsiteY14" fmla="*/ 190822 h 639799"/>
                <a:gd name="connsiteX15" fmla="*/ 1556762 w 1761564"/>
                <a:gd name="connsiteY15" fmla="*/ 205920 h 639799"/>
                <a:gd name="connsiteX16" fmla="*/ 1563106 w 1761564"/>
                <a:gd name="connsiteY16" fmla="*/ 220966 h 639799"/>
                <a:gd name="connsiteX17" fmla="*/ 1563944 w 1761564"/>
                <a:gd name="connsiteY17" fmla="*/ 239234 h 639799"/>
                <a:gd name="connsiteX18" fmla="*/ 1556762 w 1761564"/>
                <a:gd name="connsiteY18" fmla="*/ 259867 h 639799"/>
                <a:gd name="connsiteX19" fmla="*/ 1550418 w 1761564"/>
                <a:gd name="connsiteY19" fmla="*/ 270183 h 639799"/>
                <a:gd name="connsiteX20" fmla="*/ 1543296 w 1761564"/>
                <a:gd name="connsiteY20" fmla="*/ 281305 h 639799"/>
                <a:gd name="connsiteX21" fmla="*/ 1536952 w 1761564"/>
                <a:gd name="connsiteY21" fmla="*/ 292426 h 639799"/>
                <a:gd name="connsiteX22" fmla="*/ 1528992 w 1761564"/>
                <a:gd name="connsiteY22" fmla="*/ 303548 h 639799"/>
                <a:gd name="connsiteX23" fmla="*/ 1522648 w 1761564"/>
                <a:gd name="connsiteY23" fmla="*/ 312254 h 639799"/>
                <a:gd name="connsiteX24" fmla="*/ 1518698 w 1761564"/>
                <a:gd name="connsiteY24" fmla="*/ 320205 h 639799"/>
                <a:gd name="connsiteX25" fmla="*/ 1514688 w 1761564"/>
                <a:gd name="connsiteY25" fmla="*/ 324180 h 639799"/>
                <a:gd name="connsiteX26" fmla="*/ 1513910 w 1761564"/>
                <a:gd name="connsiteY26" fmla="*/ 326546 h 639799"/>
                <a:gd name="connsiteX27" fmla="*/ 1515526 w 1761564"/>
                <a:gd name="connsiteY27" fmla="*/ 326546 h 639799"/>
                <a:gd name="connsiteX28" fmla="*/ 1521032 w 1761564"/>
                <a:gd name="connsiteY28" fmla="*/ 324180 h 639799"/>
                <a:gd name="connsiteX29" fmla="*/ 1528992 w 1761564"/>
                <a:gd name="connsiteY29" fmla="*/ 323375 h 639799"/>
                <a:gd name="connsiteX30" fmla="*/ 1539286 w 1761564"/>
                <a:gd name="connsiteY30" fmla="*/ 321765 h 639799"/>
                <a:gd name="connsiteX31" fmla="*/ 1551196 w 1761564"/>
                <a:gd name="connsiteY31" fmla="*/ 321010 h 639799"/>
                <a:gd name="connsiteX32" fmla="*/ 1563944 w 1761564"/>
                <a:gd name="connsiteY32" fmla="*/ 319400 h 639799"/>
                <a:gd name="connsiteX33" fmla="*/ 1576631 w 1761564"/>
                <a:gd name="connsiteY33" fmla="*/ 319400 h 639799"/>
                <a:gd name="connsiteX34" fmla="*/ 1590935 w 1761564"/>
                <a:gd name="connsiteY34" fmla="*/ 319400 h 639799"/>
                <a:gd name="connsiteX35" fmla="*/ 1600451 w 1761564"/>
                <a:gd name="connsiteY35" fmla="*/ 320205 h 639799"/>
                <a:gd name="connsiteX36" fmla="*/ 1612361 w 1761564"/>
                <a:gd name="connsiteY36" fmla="*/ 321765 h 639799"/>
                <a:gd name="connsiteX37" fmla="*/ 1625049 w 1761564"/>
                <a:gd name="connsiteY37" fmla="*/ 323375 h 639799"/>
                <a:gd name="connsiteX38" fmla="*/ 1639353 w 1761564"/>
                <a:gd name="connsiteY38" fmla="*/ 327351 h 639799"/>
                <a:gd name="connsiteX39" fmla="*/ 1652819 w 1761564"/>
                <a:gd name="connsiteY39" fmla="*/ 330521 h 639799"/>
                <a:gd name="connsiteX40" fmla="*/ 1667123 w 1761564"/>
                <a:gd name="connsiteY40" fmla="*/ 334497 h 639799"/>
                <a:gd name="connsiteX41" fmla="*/ 1681367 w 1761564"/>
                <a:gd name="connsiteY41" fmla="*/ 339227 h 639799"/>
                <a:gd name="connsiteX42" fmla="*/ 1695671 w 1761564"/>
                <a:gd name="connsiteY42" fmla="*/ 342398 h 639799"/>
                <a:gd name="connsiteX43" fmla="*/ 1708359 w 1761564"/>
                <a:gd name="connsiteY43" fmla="*/ 347178 h 639799"/>
                <a:gd name="connsiteX44" fmla="*/ 1721106 w 1761564"/>
                <a:gd name="connsiteY44" fmla="*/ 351154 h 639799"/>
                <a:gd name="connsiteX45" fmla="*/ 1732178 w 1761564"/>
                <a:gd name="connsiteY45" fmla="*/ 355935 h 639799"/>
                <a:gd name="connsiteX46" fmla="*/ 1742532 w 1761564"/>
                <a:gd name="connsiteY46" fmla="*/ 358300 h 639799"/>
                <a:gd name="connsiteX47" fmla="*/ 1750432 w 1761564"/>
                <a:gd name="connsiteY47" fmla="*/ 360665 h 639799"/>
                <a:gd name="connsiteX48" fmla="*/ 1755998 w 1761564"/>
                <a:gd name="connsiteY48" fmla="*/ 363836 h 639799"/>
                <a:gd name="connsiteX49" fmla="*/ 1760786 w 1761564"/>
                <a:gd name="connsiteY49" fmla="*/ 364641 h 639799"/>
                <a:gd name="connsiteX50" fmla="*/ 1761564 w 1761564"/>
                <a:gd name="connsiteY50" fmla="*/ 365446 h 639799"/>
                <a:gd name="connsiteX51" fmla="*/ 1636181 w 1761564"/>
                <a:gd name="connsiteY51" fmla="*/ 421003 h 639799"/>
                <a:gd name="connsiteX52" fmla="*/ 1736966 w 1761564"/>
                <a:gd name="connsiteY52" fmla="*/ 518632 h 639799"/>
                <a:gd name="connsiteX53" fmla="*/ 1735350 w 1761564"/>
                <a:gd name="connsiteY53" fmla="*/ 518632 h 639799"/>
                <a:gd name="connsiteX54" fmla="*/ 1729784 w 1761564"/>
                <a:gd name="connsiteY54" fmla="*/ 517021 h 639799"/>
                <a:gd name="connsiteX55" fmla="*/ 1721884 w 1761564"/>
                <a:gd name="connsiteY55" fmla="*/ 515461 h 639799"/>
                <a:gd name="connsiteX56" fmla="*/ 1711531 w 1761564"/>
                <a:gd name="connsiteY56" fmla="*/ 513851 h 639799"/>
                <a:gd name="connsiteX57" fmla="*/ 1699681 w 1761564"/>
                <a:gd name="connsiteY57" fmla="*/ 510681 h 639799"/>
                <a:gd name="connsiteX58" fmla="*/ 1684599 w 1761564"/>
                <a:gd name="connsiteY58" fmla="*/ 508315 h 639799"/>
                <a:gd name="connsiteX59" fmla="*/ 1670295 w 1761564"/>
                <a:gd name="connsiteY59" fmla="*/ 505145 h 639799"/>
                <a:gd name="connsiteX60" fmla="*/ 1654435 w 1761564"/>
                <a:gd name="connsiteY60" fmla="*/ 502780 h 639799"/>
                <a:gd name="connsiteX61" fmla="*/ 1639353 w 1761564"/>
                <a:gd name="connsiteY61" fmla="*/ 500364 h 639799"/>
                <a:gd name="connsiteX62" fmla="*/ 1623433 w 1761564"/>
                <a:gd name="connsiteY62" fmla="*/ 497194 h 639799"/>
                <a:gd name="connsiteX63" fmla="*/ 1609189 w 1761564"/>
                <a:gd name="connsiteY63" fmla="*/ 494829 h 639799"/>
                <a:gd name="connsiteX64" fmla="*/ 1594885 w 1761564"/>
                <a:gd name="connsiteY64" fmla="*/ 492463 h 639799"/>
                <a:gd name="connsiteX65" fmla="*/ 1582975 w 1761564"/>
                <a:gd name="connsiteY65" fmla="*/ 490853 h 639799"/>
                <a:gd name="connsiteX66" fmla="*/ 1573459 w 1761564"/>
                <a:gd name="connsiteY66" fmla="*/ 490048 h 639799"/>
                <a:gd name="connsiteX67" fmla="*/ 1565500 w 1761564"/>
                <a:gd name="connsiteY67" fmla="*/ 489243 h 639799"/>
                <a:gd name="connsiteX68" fmla="*/ 1561550 w 1761564"/>
                <a:gd name="connsiteY68" fmla="*/ 489243 h 639799"/>
                <a:gd name="connsiteX69" fmla="*/ 1552034 w 1761564"/>
                <a:gd name="connsiteY69" fmla="*/ 490048 h 639799"/>
                <a:gd name="connsiteX70" fmla="*/ 1537730 w 1761564"/>
                <a:gd name="connsiteY70" fmla="*/ 491658 h 639799"/>
                <a:gd name="connsiteX71" fmla="*/ 1519476 w 1761564"/>
                <a:gd name="connsiteY71" fmla="*/ 493218 h 639799"/>
                <a:gd name="connsiteX72" fmla="*/ 1498828 w 1761564"/>
                <a:gd name="connsiteY72" fmla="*/ 496389 h 639799"/>
                <a:gd name="connsiteX73" fmla="*/ 1477402 w 1761564"/>
                <a:gd name="connsiteY73" fmla="*/ 500364 h 639799"/>
                <a:gd name="connsiteX74" fmla="*/ 1455976 w 1761564"/>
                <a:gd name="connsiteY74" fmla="*/ 505145 h 639799"/>
                <a:gd name="connsiteX75" fmla="*/ 1437722 w 1761564"/>
                <a:gd name="connsiteY75" fmla="*/ 510681 h 639799"/>
                <a:gd name="connsiteX76" fmla="*/ 1423419 w 1761564"/>
                <a:gd name="connsiteY76" fmla="*/ 518632 h 639799"/>
                <a:gd name="connsiteX77" fmla="*/ 1410731 w 1761564"/>
                <a:gd name="connsiteY77" fmla="*/ 526583 h 639799"/>
                <a:gd name="connsiteX78" fmla="*/ 1397205 w 1761564"/>
                <a:gd name="connsiteY78" fmla="*/ 533729 h 639799"/>
                <a:gd name="connsiteX79" fmla="*/ 1384517 w 1761564"/>
                <a:gd name="connsiteY79" fmla="*/ 541630 h 639799"/>
                <a:gd name="connsiteX80" fmla="*/ 1371829 w 1761564"/>
                <a:gd name="connsiteY80" fmla="*/ 549581 h 639799"/>
                <a:gd name="connsiteX81" fmla="*/ 1358363 w 1761564"/>
                <a:gd name="connsiteY81" fmla="*/ 556727 h 639799"/>
                <a:gd name="connsiteX82" fmla="*/ 1344837 w 1761564"/>
                <a:gd name="connsiteY82" fmla="*/ 563873 h 639799"/>
                <a:gd name="connsiteX83" fmla="*/ 1330533 w 1761564"/>
                <a:gd name="connsiteY83" fmla="*/ 571824 h 639799"/>
                <a:gd name="connsiteX84" fmla="*/ 1317067 w 1761564"/>
                <a:gd name="connsiteY84" fmla="*/ 579775 h 639799"/>
                <a:gd name="connsiteX85" fmla="*/ 1307551 w 1761564"/>
                <a:gd name="connsiteY85" fmla="*/ 583700 h 639799"/>
                <a:gd name="connsiteX86" fmla="*/ 1296419 w 1761564"/>
                <a:gd name="connsiteY86" fmla="*/ 587676 h 639799"/>
                <a:gd name="connsiteX87" fmla="*/ 1282116 w 1761564"/>
                <a:gd name="connsiteY87" fmla="*/ 591652 h 639799"/>
                <a:gd name="connsiteX88" fmla="*/ 1267034 w 1761564"/>
                <a:gd name="connsiteY88" fmla="*/ 594017 h 639799"/>
                <a:gd name="connsiteX89" fmla="*/ 1249618 w 1761564"/>
                <a:gd name="connsiteY89" fmla="*/ 595627 h 639799"/>
                <a:gd name="connsiteX90" fmla="*/ 1231364 w 1761564"/>
                <a:gd name="connsiteY90" fmla="*/ 595627 h 639799"/>
                <a:gd name="connsiteX91" fmla="*/ 1210716 w 1761564"/>
                <a:gd name="connsiteY91" fmla="*/ 594017 h 639799"/>
                <a:gd name="connsiteX92" fmla="*/ 1190846 w 1761564"/>
                <a:gd name="connsiteY92" fmla="*/ 590092 h 639799"/>
                <a:gd name="connsiteX93" fmla="*/ 1183724 w 1761564"/>
                <a:gd name="connsiteY93" fmla="*/ 586871 h 639799"/>
                <a:gd name="connsiteX94" fmla="*/ 1178158 w 1761564"/>
                <a:gd name="connsiteY94" fmla="*/ 580530 h 639799"/>
                <a:gd name="connsiteX95" fmla="*/ 1172592 w 1761564"/>
                <a:gd name="connsiteY95" fmla="*/ 571824 h 639799"/>
                <a:gd name="connsiteX96" fmla="*/ 1168642 w 1761564"/>
                <a:gd name="connsiteY96" fmla="*/ 562313 h 639799"/>
                <a:gd name="connsiteX97" fmla="*/ 1166248 w 1761564"/>
                <a:gd name="connsiteY97" fmla="*/ 551946 h 639799"/>
                <a:gd name="connsiteX98" fmla="*/ 1164692 w 1761564"/>
                <a:gd name="connsiteY98" fmla="*/ 543240 h 639799"/>
                <a:gd name="connsiteX99" fmla="*/ 1163076 w 1761564"/>
                <a:gd name="connsiteY99" fmla="*/ 534484 h 639799"/>
                <a:gd name="connsiteX100" fmla="*/ 1164692 w 1761564"/>
                <a:gd name="connsiteY100" fmla="*/ 528948 h 639799"/>
                <a:gd name="connsiteX101" fmla="*/ 1176542 w 1761564"/>
                <a:gd name="connsiteY101" fmla="*/ 494829 h 639799"/>
                <a:gd name="connsiteX102" fmla="*/ 1190846 w 1761564"/>
                <a:gd name="connsiteY102" fmla="*/ 462269 h 639799"/>
                <a:gd name="connsiteX103" fmla="*/ 1205150 w 1761564"/>
                <a:gd name="connsiteY103" fmla="*/ 432125 h 639799"/>
                <a:gd name="connsiteX104" fmla="*/ 1220232 w 1761564"/>
                <a:gd name="connsiteY104" fmla="*/ 405906 h 639799"/>
                <a:gd name="connsiteX105" fmla="*/ 1233698 w 1761564"/>
                <a:gd name="connsiteY105" fmla="*/ 384468 h 639799"/>
                <a:gd name="connsiteX106" fmla="*/ 1244830 w 1761564"/>
                <a:gd name="connsiteY106" fmla="*/ 368616 h 639799"/>
                <a:gd name="connsiteX107" fmla="*/ 1251952 w 1761564"/>
                <a:gd name="connsiteY107" fmla="*/ 357495 h 639799"/>
                <a:gd name="connsiteX108" fmla="*/ 1255124 w 1761564"/>
                <a:gd name="connsiteY108" fmla="*/ 353519 h 639799"/>
                <a:gd name="connsiteX109" fmla="*/ 1138816 w 1761564"/>
                <a:gd name="connsiteY109" fmla="*/ 352883 h 639799"/>
                <a:gd name="connsiteX110" fmla="*/ 454115 w 1761564"/>
                <a:gd name="connsiteY110" fmla="*/ 605826 h 639799"/>
                <a:gd name="connsiteX111" fmla="*/ 336346 w 1761564"/>
                <a:gd name="connsiteY111" fmla="*/ 619551 h 639799"/>
                <a:gd name="connsiteX112" fmla="*/ 173903 w 1761564"/>
                <a:gd name="connsiteY112" fmla="*/ 407374 h 639799"/>
                <a:gd name="connsiteX113" fmla="*/ 350091 w 1761564"/>
                <a:gd name="connsiteY113" fmla="*/ 235930 h 639799"/>
                <a:gd name="connsiteX114" fmla="*/ 49733 w 1761564"/>
                <a:gd name="connsiteY114" fmla="*/ 274319 h 639799"/>
                <a:gd name="connsiteX115" fmla="*/ 150102 w 1761564"/>
                <a:gd name="connsiteY115" fmla="*/ 143830 h 639799"/>
                <a:gd name="connsiteX116" fmla="*/ 0 w 1761564"/>
                <a:gd name="connsiteY116" fmla="*/ 67920 h 639799"/>
                <a:gd name="connsiteX117" fmla="*/ 198541 w 1761564"/>
                <a:gd name="connsiteY117"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447238 w 1761564"/>
                <a:gd name="connsiteY6" fmla="*/ 128924 h 639799"/>
                <a:gd name="connsiteX7" fmla="*/ 1457532 w 1761564"/>
                <a:gd name="connsiteY7" fmla="*/ 131289 h 639799"/>
                <a:gd name="connsiteX8" fmla="*/ 1475786 w 1761564"/>
                <a:gd name="connsiteY8" fmla="*/ 138435 h 639799"/>
                <a:gd name="connsiteX9" fmla="*/ 1505172 w 1761564"/>
                <a:gd name="connsiteY9" fmla="*/ 153532 h 639799"/>
                <a:gd name="connsiteX10" fmla="*/ 1516304 w 1761564"/>
                <a:gd name="connsiteY10" fmla="*/ 160628 h 639799"/>
                <a:gd name="connsiteX11" fmla="*/ 1525820 w 1761564"/>
                <a:gd name="connsiteY11" fmla="*/ 169384 h 639799"/>
                <a:gd name="connsiteX12" fmla="*/ 1540124 w 1761564"/>
                <a:gd name="connsiteY12" fmla="*/ 184482 h 639799"/>
                <a:gd name="connsiteX13" fmla="*/ 1546468 w 1761564"/>
                <a:gd name="connsiteY13" fmla="*/ 190822 h 639799"/>
                <a:gd name="connsiteX14" fmla="*/ 1556762 w 1761564"/>
                <a:gd name="connsiteY14" fmla="*/ 205920 h 639799"/>
                <a:gd name="connsiteX15" fmla="*/ 1563106 w 1761564"/>
                <a:gd name="connsiteY15" fmla="*/ 220966 h 639799"/>
                <a:gd name="connsiteX16" fmla="*/ 1563944 w 1761564"/>
                <a:gd name="connsiteY16" fmla="*/ 239234 h 639799"/>
                <a:gd name="connsiteX17" fmla="*/ 1556762 w 1761564"/>
                <a:gd name="connsiteY17" fmla="*/ 259867 h 639799"/>
                <a:gd name="connsiteX18" fmla="*/ 1550418 w 1761564"/>
                <a:gd name="connsiteY18" fmla="*/ 270183 h 639799"/>
                <a:gd name="connsiteX19" fmla="*/ 1543296 w 1761564"/>
                <a:gd name="connsiteY19" fmla="*/ 281305 h 639799"/>
                <a:gd name="connsiteX20" fmla="*/ 1536952 w 1761564"/>
                <a:gd name="connsiteY20" fmla="*/ 292426 h 639799"/>
                <a:gd name="connsiteX21" fmla="*/ 1528992 w 1761564"/>
                <a:gd name="connsiteY21" fmla="*/ 303548 h 639799"/>
                <a:gd name="connsiteX22" fmla="*/ 1522648 w 1761564"/>
                <a:gd name="connsiteY22" fmla="*/ 312254 h 639799"/>
                <a:gd name="connsiteX23" fmla="*/ 1518698 w 1761564"/>
                <a:gd name="connsiteY23" fmla="*/ 320205 h 639799"/>
                <a:gd name="connsiteX24" fmla="*/ 1514688 w 1761564"/>
                <a:gd name="connsiteY24" fmla="*/ 324180 h 639799"/>
                <a:gd name="connsiteX25" fmla="*/ 1513910 w 1761564"/>
                <a:gd name="connsiteY25" fmla="*/ 326546 h 639799"/>
                <a:gd name="connsiteX26" fmla="*/ 1515526 w 1761564"/>
                <a:gd name="connsiteY26" fmla="*/ 326546 h 639799"/>
                <a:gd name="connsiteX27" fmla="*/ 1521032 w 1761564"/>
                <a:gd name="connsiteY27" fmla="*/ 324180 h 639799"/>
                <a:gd name="connsiteX28" fmla="*/ 1528992 w 1761564"/>
                <a:gd name="connsiteY28" fmla="*/ 323375 h 639799"/>
                <a:gd name="connsiteX29" fmla="*/ 1539286 w 1761564"/>
                <a:gd name="connsiteY29" fmla="*/ 321765 h 639799"/>
                <a:gd name="connsiteX30" fmla="*/ 1551196 w 1761564"/>
                <a:gd name="connsiteY30" fmla="*/ 321010 h 639799"/>
                <a:gd name="connsiteX31" fmla="*/ 1563944 w 1761564"/>
                <a:gd name="connsiteY31" fmla="*/ 319400 h 639799"/>
                <a:gd name="connsiteX32" fmla="*/ 1576631 w 1761564"/>
                <a:gd name="connsiteY32" fmla="*/ 319400 h 639799"/>
                <a:gd name="connsiteX33" fmla="*/ 1590935 w 1761564"/>
                <a:gd name="connsiteY33" fmla="*/ 319400 h 639799"/>
                <a:gd name="connsiteX34" fmla="*/ 1600451 w 1761564"/>
                <a:gd name="connsiteY34" fmla="*/ 320205 h 639799"/>
                <a:gd name="connsiteX35" fmla="*/ 1612361 w 1761564"/>
                <a:gd name="connsiteY35" fmla="*/ 321765 h 639799"/>
                <a:gd name="connsiteX36" fmla="*/ 1625049 w 1761564"/>
                <a:gd name="connsiteY36" fmla="*/ 323375 h 639799"/>
                <a:gd name="connsiteX37" fmla="*/ 1639353 w 1761564"/>
                <a:gd name="connsiteY37" fmla="*/ 327351 h 639799"/>
                <a:gd name="connsiteX38" fmla="*/ 1652819 w 1761564"/>
                <a:gd name="connsiteY38" fmla="*/ 330521 h 639799"/>
                <a:gd name="connsiteX39" fmla="*/ 1667123 w 1761564"/>
                <a:gd name="connsiteY39" fmla="*/ 334497 h 639799"/>
                <a:gd name="connsiteX40" fmla="*/ 1681367 w 1761564"/>
                <a:gd name="connsiteY40" fmla="*/ 339227 h 639799"/>
                <a:gd name="connsiteX41" fmla="*/ 1695671 w 1761564"/>
                <a:gd name="connsiteY41" fmla="*/ 342398 h 639799"/>
                <a:gd name="connsiteX42" fmla="*/ 1708359 w 1761564"/>
                <a:gd name="connsiteY42" fmla="*/ 347178 h 639799"/>
                <a:gd name="connsiteX43" fmla="*/ 1721106 w 1761564"/>
                <a:gd name="connsiteY43" fmla="*/ 351154 h 639799"/>
                <a:gd name="connsiteX44" fmla="*/ 1732178 w 1761564"/>
                <a:gd name="connsiteY44" fmla="*/ 355935 h 639799"/>
                <a:gd name="connsiteX45" fmla="*/ 1742532 w 1761564"/>
                <a:gd name="connsiteY45" fmla="*/ 358300 h 639799"/>
                <a:gd name="connsiteX46" fmla="*/ 1750432 w 1761564"/>
                <a:gd name="connsiteY46" fmla="*/ 360665 h 639799"/>
                <a:gd name="connsiteX47" fmla="*/ 1755998 w 1761564"/>
                <a:gd name="connsiteY47" fmla="*/ 363836 h 639799"/>
                <a:gd name="connsiteX48" fmla="*/ 1760786 w 1761564"/>
                <a:gd name="connsiteY48" fmla="*/ 364641 h 639799"/>
                <a:gd name="connsiteX49" fmla="*/ 1761564 w 1761564"/>
                <a:gd name="connsiteY49" fmla="*/ 365446 h 639799"/>
                <a:gd name="connsiteX50" fmla="*/ 1636181 w 1761564"/>
                <a:gd name="connsiteY50" fmla="*/ 421003 h 639799"/>
                <a:gd name="connsiteX51" fmla="*/ 1736966 w 1761564"/>
                <a:gd name="connsiteY51" fmla="*/ 518632 h 639799"/>
                <a:gd name="connsiteX52" fmla="*/ 1735350 w 1761564"/>
                <a:gd name="connsiteY52" fmla="*/ 518632 h 639799"/>
                <a:gd name="connsiteX53" fmla="*/ 1729784 w 1761564"/>
                <a:gd name="connsiteY53" fmla="*/ 517021 h 639799"/>
                <a:gd name="connsiteX54" fmla="*/ 1721884 w 1761564"/>
                <a:gd name="connsiteY54" fmla="*/ 515461 h 639799"/>
                <a:gd name="connsiteX55" fmla="*/ 1711531 w 1761564"/>
                <a:gd name="connsiteY55" fmla="*/ 513851 h 639799"/>
                <a:gd name="connsiteX56" fmla="*/ 1699681 w 1761564"/>
                <a:gd name="connsiteY56" fmla="*/ 510681 h 639799"/>
                <a:gd name="connsiteX57" fmla="*/ 1684599 w 1761564"/>
                <a:gd name="connsiteY57" fmla="*/ 508315 h 639799"/>
                <a:gd name="connsiteX58" fmla="*/ 1670295 w 1761564"/>
                <a:gd name="connsiteY58" fmla="*/ 505145 h 639799"/>
                <a:gd name="connsiteX59" fmla="*/ 1654435 w 1761564"/>
                <a:gd name="connsiteY59" fmla="*/ 502780 h 639799"/>
                <a:gd name="connsiteX60" fmla="*/ 1639353 w 1761564"/>
                <a:gd name="connsiteY60" fmla="*/ 500364 h 639799"/>
                <a:gd name="connsiteX61" fmla="*/ 1623433 w 1761564"/>
                <a:gd name="connsiteY61" fmla="*/ 497194 h 639799"/>
                <a:gd name="connsiteX62" fmla="*/ 1609189 w 1761564"/>
                <a:gd name="connsiteY62" fmla="*/ 494829 h 639799"/>
                <a:gd name="connsiteX63" fmla="*/ 1594885 w 1761564"/>
                <a:gd name="connsiteY63" fmla="*/ 492463 h 639799"/>
                <a:gd name="connsiteX64" fmla="*/ 1582975 w 1761564"/>
                <a:gd name="connsiteY64" fmla="*/ 490853 h 639799"/>
                <a:gd name="connsiteX65" fmla="*/ 1573459 w 1761564"/>
                <a:gd name="connsiteY65" fmla="*/ 490048 h 639799"/>
                <a:gd name="connsiteX66" fmla="*/ 1565500 w 1761564"/>
                <a:gd name="connsiteY66" fmla="*/ 489243 h 639799"/>
                <a:gd name="connsiteX67" fmla="*/ 1561550 w 1761564"/>
                <a:gd name="connsiteY67" fmla="*/ 489243 h 639799"/>
                <a:gd name="connsiteX68" fmla="*/ 1552034 w 1761564"/>
                <a:gd name="connsiteY68" fmla="*/ 490048 h 639799"/>
                <a:gd name="connsiteX69" fmla="*/ 1537730 w 1761564"/>
                <a:gd name="connsiteY69" fmla="*/ 491658 h 639799"/>
                <a:gd name="connsiteX70" fmla="*/ 1519476 w 1761564"/>
                <a:gd name="connsiteY70" fmla="*/ 493218 h 639799"/>
                <a:gd name="connsiteX71" fmla="*/ 1498828 w 1761564"/>
                <a:gd name="connsiteY71" fmla="*/ 496389 h 639799"/>
                <a:gd name="connsiteX72" fmla="*/ 1477402 w 1761564"/>
                <a:gd name="connsiteY72" fmla="*/ 500364 h 639799"/>
                <a:gd name="connsiteX73" fmla="*/ 1455976 w 1761564"/>
                <a:gd name="connsiteY73" fmla="*/ 505145 h 639799"/>
                <a:gd name="connsiteX74" fmla="*/ 1437722 w 1761564"/>
                <a:gd name="connsiteY74" fmla="*/ 510681 h 639799"/>
                <a:gd name="connsiteX75" fmla="*/ 1423419 w 1761564"/>
                <a:gd name="connsiteY75" fmla="*/ 518632 h 639799"/>
                <a:gd name="connsiteX76" fmla="*/ 1410731 w 1761564"/>
                <a:gd name="connsiteY76" fmla="*/ 526583 h 639799"/>
                <a:gd name="connsiteX77" fmla="*/ 1397205 w 1761564"/>
                <a:gd name="connsiteY77" fmla="*/ 533729 h 639799"/>
                <a:gd name="connsiteX78" fmla="*/ 1384517 w 1761564"/>
                <a:gd name="connsiteY78" fmla="*/ 541630 h 639799"/>
                <a:gd name="connsiteX79" fmla="*/ 1371829 w 1761564"/>
                <a:gd name="connsiteY79" fmla="*/ 549581 h 639799"/>
                <a:gd name="connsiteX80" fmla="*/ 1358363 w 1761564"/>
                <a:gd name="connsiteY80" fmla="*/ 556727 h 639799"/>
                <a:gd name="connsiteX81" fmla="*/ 1344837 w 1761564"/>
                <a:gd name="connsiteY81" fmla="*/ 563873 h 639799"/>
                <a:gd name="connsiteX82" fmla="*/ 1330533 w 1761564"/>
                <a:gd name="connsiteY82" fmla="*/ 571824 h 639799"/>
                <a:gd name="connsiteX83" fmla="*/ 1317067 w 1761564"/>
                <a:gd name="connsiteY83" fmla="*/ 579775 h 639799"/>
                <a:gd name="connsiteX84" fmla="*/ 1307551 w 1761564"/>
                <a:gd name="connsiteY84" fmla="*/ 583700 h 639799"/>
                <a:gd name="connsiteX85" fmla="*/ 1296419 w 1761564"/>
                <a:gd name="connsiteY85" fmla="*/ 587676 h 639799"/>
                <a:gd name="connsiteX86" fmla="*/ 1282116 w 1761564"/>
                <a:gd name="connsiteY86" fmla="*/ 591652 h 639799"/>
                <a:gd name="connsiteX87" fmla="*/ 1267034 w 1761564"/>
                <a:gd name="connsiteY87" fmla="*/ 594017 h 639799"/>
                <a:gd name="connsiteX88" fmla="*/ 1249618 w 1761564"/>
                <a:gd name="connsiteY88" fmla="*/ 595627 h 639799"/>
                <a:gd name="connsiteX89" fmla="*/ 1231364 w 1761564"/>
                <a:gd name="connsiteY89" fmla="*/ 595627 h 639799"/>
                <a:gd name="connsiteX90" fmla="*/ 1210716 w 1761564"/>
                <a:gd name="connsiteY90" fmla="*/ 594017 h 639799"/>
                <a:gd name="connsiteX91" fmla="*/ 1190846 w 1761564"/>
                <a:gd name="connsiteY91" fmla="*/ 590092 h 639799"/>
                <a:gd name="connsiteX92" fmla="*/ 1183724 w 1761564"/>
                <a:gd name="connsiteY92" fmla="*/ 586871 h 639799"/>
                <a:gd name="connsiteX93" fmla="*/ 1178158 w 1761564"/>
                <a:gd name="connsiteY93" fmla="*/ 580530 h 639799"/>
                <a:gd name="connsiteX94" fmla="*/ 1172592 w 1761564"/>
                <a:gd name="connsiteY94" fmla="*/ 571824 h 639799"/>
                <a:gd name="connsiteX95" fmla="*/ 1168642 w 1761564"/>
                <a:gd name="connsiteY95" fmla="*/ 562313 h 639799"/>
                <a:gd name="connsiteX96" fmla="*/ 1166248 w 1761564"/>
                <a:gd name="connsiteY96" fmla="*/ 551946 h 639799"/>
                <a:gd name="connsiteX97" fmla="*/ 1164692 w 1761564"/>
                <a:gd name="connsiteY97" fmla="*/ 543240 h 639799"/>
                <a:gd name="connsiteX98" fmla="*/ 1163076 w 1761564"/>
                <a:gd name="connsiteY98" fmla="*/ 534484 h 639799"/>
                <a:gd name="connsiteX99" fmla="*/ 1164692 w 1761564"/>
                <a:gd name="connsiteY99" fmla="*/ 528948 h 639799"/>
                <a:gd name="connsiteX100" fmla="*/ 1176542 w 1761564"/>
                <a:gd name="connsiteY100" fmla="*/ 494829 h 639799"/>
                <a:gd name="connsiteX101" fmla="*/ 1190846 w 1761564"/>
                <a:gd name="connsiteY101" fmla="*/ 462269 h 639799"/>
                <a:gd name="connsiteX102" fmla="*/ 1205150 w 1761564"/>
                <a:gd name="connsiteY102" fmla="*/ 432125 h 639799"/>
                <a:gd name="connsiteX103" fmla="*/ 1220232 w 1761564"/>
                <a:gd name="connsiteY103" fmla="*/ 405906 h 639799"/>
                <a:gd name="connsiteX104" fmla="*/ 1233698 w 1761564"/>
                <a:gd name="connsiteY104" fmla="*/ 384468 h 639799"/>
                <a:gd name="connsiteX105" fmla="*/ 1244830 w 1761564"/>
                <a:gd name="connsiteY105" fmla="*/ 368616 h 639799"/>
                <a:gd name="connsiteX106" fmla="*/ 1251952 w 1761564"/>
                <a:gd name="connsiteY106" fmla="*/ 357495 h 639799"/>
                <a:gd name="connsiteX107" fmla="*/ 1255124 w 1761564"/>
                <a:gd name="connsiteY107" fmla="*/ 353519 h 639799"/>
                <a:gd name="connsiteX108" fmla="*/ 1138816 w 1761564"/>
                <a:gd name="connsiteY108" fmla="*/ 352883 h 639799"/>
                <a:gd name="connsiteX109" fmla="*/ 454115 w 1761564"/>
                <a:gd name="connsiteY109" fmla="*/ 605826 h 639799"/>
                <a:gd name="connsiteX110" fmla="*/ 336346 w 1761564"/>
                <a:gd name="connsiteY110" fmla="*/ 619551 h 639799"/>
                <a:gd name="connsiteX111" fmla="*/ 173903 w 1761564"/>
                <a:gd name="connsiteY111" fmla="*/ 407374 h 639799"/>
                <a:gd name="connsiteX112" fmla="*/ 350091 w 1761564"/>
                <a:gd name="connsiteY112" fmla="*/ 235930 h 639799"/>
                <a:gd name="connsiteX113" fmla="*/ 49733 w 1761564"/>
                <a:gd name="connsiteY113" fmla="*/ 274319 h 639799"/>
                <a:gd name="connsiteX114" fmla="*/ 150102 w 1761564"/>
                <a:gd name="connsiteY114" fmla="*/ 143830 h 639799"/>
                <a:gd name="connsiteX115" fmla="*/ 0 w 1761564"/>
                <a:gd name="connsiteY115" fmla="*/ 67920 h 639799"/>
                <a:gd name="connsiteX116" fmla="*/ 198541 w 1761564"/>
                <a:gd name="connsiteY116"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457532 w 1761564"/>
                <a:gd name="connsiteY6" fmla="*/ 131289 h 639799"/>
                <a:gd name="connsiteX7" fmla="*/ 1475786 w 1761564"/>
                <a:gd name="connsiteY7" fmla="*/ 138435 h 639799"/>
                <a:gd name="connsiteX8" fmla="*/ 1505172 w 1761564"/>
                <a:gd name="connsiteY8" fmla="*/ 153532 h 639799"/>
                <a:gd name="connsiteX9" fmla="*/ 1516304 w 1761564"/>
                <a:gd name="connsiteY9" fmla="*/ 160628 h 639799"/>
                <a:gd name="connsiteX10" fmla="*/ 1525820 w 1761564"/>
                <a:gd name="connsiteY10" fmla="*/ 169384 h 639799"/>
                <a:gd name="connsiteX11" fmla="*/ 1540124 w 1761564"/>
                <a:gd name="connsiteY11" fmla="*/ 184482 h 639799"/>
                <a:gd name="connsiteX12" fmla="*/ 1546468 w 1761564"/>
                <a:gd name="connsiteY12" fmla="*/ 190822 h 639799"/>
                <a:gd name="connsiteX13" fmla="*/ 1556762 w 1761564"/>
                <a:gd name="connsiteY13" fmla="*/ 205920 h 639799"/>
                <a:gd name="connsiteX14" fmla="*/ 1563106 w 1761564"/>
                <a:gd name="connsiteY14" fmla="*/ 220966 h 639799"/>
                <a:gd name="connsiteX15" fmla="*/ 1563944 w 1761564"/>
                <a:gd name="connsiteY15" fmla="*/ 239234 h 639799"/>
                <a:gd name="connsiteX16" fmla="*/ 1556762 w 1761564"/>
                <a:gd name="connsiteY16" fmla="*/ 259867 h 639799"/>
                <a:gd name="connsiteX17" fmla="*/ 1550418 w 1761564"/>
                <a:gd name="connsiteY17" fmla="*/ 270183 h 639799"/>
                <a:gd name="connsiteX18" fmla="*/ 1543296 w 1761564"/>
                <a:gd name="connsiteY18" fmla="*/ 281305 h 639799"/>
                <a:gd name="connsiteX19" fmla="*/ 1536952 w 1761564"/>
                <a:gd name="connsiteY19" fmla="*/ 292426 h 639799"/>
                <a:gd name="connsiteX20" fmla="*/ 1528992 w 1761564"/>
                <a:gd name="connsiteY20" fmla="*/ 303548 h 639799"/>
                <a:gd name="connsiteX21" fmla="*/ 1522648 w 1761564"/>
                <a:gd name="connsiteY21" fmla="*/ 312254 h 639799"/>
                <a:gd name="connsiteX22" fmla="*/ 1518698 w 1761564"/>
                <a:gd name="connsiteY22" fmla="*/ 320205 h 639799"/>
                <a:gd name="connsiteX23" fmla="*/ 1514688 w 1761564"/>
                <a:gd name="connsiteY23" fmla="*/ 324180 h 639799"/>
                <a:gd name="connsiteX24" fmla="*/ 1513910 w 1761564"/>
                <a:gd name="connsiteY24" fmla="*/ 326546 h 639799"/>
                <a:gd name="connsiteX25" fmla="*/ 1515526 w 1761564"/>
                <a:gd name="connsiteY25" fmla="*/ 326546 h 639799"/>
                <a:gd name="connsiteX26" fmla="*/ 1521032 w 1761564"/>
                <a:gd name="connsiteY26" fmla="*/ 324180 h 639799"/>
                <a:gd name="connsiteX27" fmla="*/ 1528992 w 1761564"/>
                <a:gd name="connsiteY27" fmla="*/ 323375 h 639799"/>
                <a:gd name="connsiteX28" fmla="*/ 1539286 w 1761564"/>
                <a:gd name="connsiteY28" fmla="*/ 321765 h 639799"/>
                <a:gd name="connsiteX29" fmla="*/ 1551196 w 1761564"/>
                <a:gd name="connsiteY29" fmla="*/ 321010 h 639799"/>
                <a:gd name="connsiteX30" fmla="*/ 1563944 w 1761564"/>
                <a:gd name="connsiteY30" fmla="*/ 319400 h 639799"/>
                <a:gd name="connsiteX31" fmla="*/ 1576631 w 1761564"/>
                <a:gd name="connsiteY31" fmla="*/ 319400 h 639799"/>
                <a:gd name="connsiteX32" fmla="*/ 1590935 w 1761564"/>
                <a:gd name="connsiteY32" fmla="*/ 319400 h 639799"/>
                <a:gd name="connsiteX33" fmla="*/ 1600451 w 1761564"/>
                <a:gd name="connsiteY33" fmla="*/ 320205 h 639799"/>
                <a:gd name="connsiteX34" fmla="*/ 1612361 w 1761564"/>
                <a:gd name="connsiteY34" fmla="*/ 321765 h 639799"/>
                <a:gd name="connsiteX35" fmla="*/ 1625049 w 1761564"/>
                <a:gd name="connsiteY35" fmla="*/ 323375 h 639799"/>
                <a:gd name="connsiteX36" fmla="*/ 1639353 w 1761564"/>
                <a:gd name="connsiteY36" fmla="*/ 327351 h 639799"/>
                <a:gd name="connsiteX37" fmla="*/ 1652819 w 1761564"/>
                <a:gd name="connsiteY37" fmla="*/ 330521 h 639799"/>
                <a:gd name="connsiteX38" fmla="*/ 1667123 w 1761564"/>
                <a:gd name="connsiteY38" fmla="*/ 334497 h 639799"/>
                <a:gd name="connsiteX39" fmla="*/ 1681367 w 1761564"/>
                <a:gd name="connsiteY39" fmla="*/ 339227 h 639799"/>
                <a:gd name="connsiteX40" fmla="*/ 1695671 w 1761564"/>
                <a:gd name="connsiteY40" fmla="*/ 342398 h 639799"/>
                <a:gd name="connsiteX41" fmla="*/ 1708359 w 1761564"/>
                <a:gd name="connsiteY41" fmla="*/ 347178 h 639799"/>
                <a:gd name="connsiteX42" fmla="*/ 1721106 w 1761564"/>
                <a:gd name="connsiteY42" fmla="*/ 351154 h 639799"/>
                <a:gd name="connsiteX43" fmla="*/ 1732178 w 1761564"/>
                <a:gd name="connsiteY43" fmla="*/ 355935 h 639799"/>
                <a:gd name="connsiteX44" fmla="*/ 1742532 w 1761564"/>
                <a:gd name="connsiteY44" fmla="*/ 358300 h 639799"/>
                <a:gd name="connsiteX45" fmla="*/ 1750432 w 1761564"/>
                <a:gd name="connsiteY45" fmla="*/ 360665 h 639799"/>
                <a:gd name="connsiteX46" fmla="*/ 1755998 w 1761564"/>
                <a:gd name="connsiteY46" fmla="*/ 363836 h 639799"/>
                <a:gd name="connsiteX47" fmla="*/ 1760786 w 1761564"/>
                <a:gd name="connsiteY47" fmla="*/ 364641 h 639799"/>
                <a:gd name="connsiteX48" fmla="*/ 1761564 w 1761564"/>
                <a:gd name="connsiteY48" fmla="*/ 365446 h 639799"/>
                <a:gd name="connsiteX49" fmla="*/ 1636181 w 1761564"/>
                <a:gd name="connsiteY49" fmla="*/ 421003 h 639799"/>
                <a:gd name="connsiteX50" fmla="*/ 1736966 w 1761564"/>
                <a:gd name="connsiteY50" fmla="*/ 518632 h 639799"/>
                <a:gd name="connsiteX51" fmla="*/ 1735350 w 1761564"/>
                <a:gd name="connsiteY51" fmla="*/ 518632 h 639799"/>
                <a:gd name="connsiteX52" fmla="*/ 1729784 w 1761564"/>
                <a:gd name="connsiteY52" fmla="*/ 517021 h 639799"/>
                <a:gd name="connsiteX53" fmla="*/ 1721884 w 1761564"/>
                <a:gd name="connsiteY53" fmla="*/ 515461 h 639799"/>
                <a:gd name="connsiteX54" fmla="*/ 1711531 w 1761564"/>
                <a:gd name="connsiteY54" fmla="*/ 513851 h 639799"/>
                <a:gd name="connsiteX55" fmla="*/ 1699681 w 1761564"/>
                <a:gd name="connsiteY55" fmla="*/ 510681 h 639799"/>
                <a:gd name="connsiteX56" fmla="*/ 1684599 w 1761564"/>
                <a:gd name="connsiteY56" fmla="*/ 508315 h 639799"/>
                <a:gd name="connsiteX57" fmla="*/ 1670295 w 1761564"/>
                <a:gd name="connsiteY57" fmla="*/ 505145 h 639799"/>
                <a:gd name="connsiteX58" fmla="*/ 1654435 w 1761564"/>
                <a:gd name="connsiteY58" fmla="*/ 502780 h 639799"/>
                <a:gd name="connsiteX59" fmla="*/ 1639353 w 1761564"/>
                <a:gd name="connsiteY59" fmla="*/ 500364 h 639799"/>
                <a:gd name="connsiteX60" fmla="*/ 1623433 w 1761564"/>
                <a:gd name="connsiteY60" fmla="*/ 497194 h 639799"/>
                <a:gd name="connsiteX61" fmla="*/ 1609189 w 1761564"/>
                <a:gd name="connsiteY61" fmla="*/ 494829 h 639799"/>
                <a:gd name="connsiteX62" fmla="*/ 1594885 w 1761564"/>
                <a:gd name="connsiteY62" fmla="*/ 492463 h 639799"/>
                <a:gd name="connsiteX63" fmla="*/ 1582975 w 1761564"/>
                <a:gd name="connsiteY63" fmla="*/ 490853 h 639799"/>
                <a:gd name="connsiteX64" fmla="*/ 1573459 w 1761564"/>
                <a:gd name="connsiteY64" fmla="*/ 490048 h 639799"/>
                <a:gd name="connsiteX65" fmla="*/ 1565500 w 1761564"/>
                <a:gd name="connsiteY65" fmla="*/ 489243 h 639799"/>
                <a:gd name="connsiteX66" fmla="*/ 1561550 w 1761564"/>
                <a:gd name="connsiteY66" fmla="*/ 489243 h 639799"/>
                <a:gd name="connsiteX67" fmla="*/ 1552034 w 1761564"/>
                <a:gd name="connsiteY67" fmla="*/ 490048 h 639799"/>
                <a:gd name="connsiteX68" fmla="*/ 1537730 w 1761564"/>
                <a:gd name="connsiteY68" fmla="*/ 491658 h 639799"/>
                <a:gd name="connsiteX69" fmla="*/ 1519476 w 1761564"/>
                <a:gd name="connsiteY69" fmla="*/ 493218 h 639799"/>
                <a:gd name="connsiteX70" fmla="*/ 1498828 w 1761564"/>
                <a:gd name="connsiteY70" fmla="*/ 496389 h 639799"/>
                <a:gd name="connsiteX71" fmla="*/ 1477402 w 1761564"/>
                <a:gd name="connsiteY71" fmla="*/ 500364 h 639799"/>
                <a:gd name="connsiteX72" fmla="*/ 1455976 w 1761564"/>
                <a:gd name="connsiteY72" fmla="*/ 505145 h 639799"/>
                <a:gd name="connsiteX73" fmla="*/ 1437722 w 1761564"/>
                <a:gd name="connsiteY73" fmla="*/ 510681 h 639799"/>
                <a:gd name="connsiteX74" fmla="*/ 1423419 w 1761564"/>
                <a:gd name="connsiteY74" fmla="*/ 518632 h 639799"/>
                <a:gd name="connsiteX75" fmla="*/ 1410731 w 1761564"/>
                <a:gd name="connsiteY75" fmla="*/ 526583 h 639799"/>
                <a:gd name="connsiteX76" fmla="*/ 1397205 w 1761564"/>
                <a:gd name="connsiteY76" fmla="*/ 533729 h 639799"/>
                <a:gd name="connsiteX77" fmla="*/ 1384517 w 1761564"/>
                <a:gd name="connsiteY77" fmla="*/ 541630 h 639799"/>
                <a:gd name="connsiteX78" fmla="*/ 1371829 w 1761564"/>
                <a:gd name="connsiteY78" fmla="*/ 549581 h 639799"/>
                <a:gd name="connsiteX79" fmla="*/ 1358363 w 1761564"/>
                <a:gd name="connsiteY79" fmla="*/ 556727 h 639799"/>
                <a:gd name="connsiteX80" fmla="*/ 1344837 w 1761564"/>
                <a:gd name="connsiteY80" fmla="*/ 563873 h 639799"/>
                <a:gd name="connsiteX81" fmla="*/ 1330533 w 1761564"/>
                <a:gd name="connsiteY81" fmla="*/ 571824 h 639799"/>
                <a:gd name="connsiteX82" fmla="*/ 1317067 w 1761564"/>
                <a:gd name="connsiteY82" fmla="*/ 579775 h 639799"/>
                <a:gd name="connsiteX83" fmla="*/ 1307551 w 1761564"/>
                <a:gd name="connsiteY83" fmla="*/ 583700 h 639799"/>
                <a:gd name="connsiteX84" fmla="*/ 1296419 w 1761564"/>
                <a:gd name="connsiteY84" fmla="*/ 587676 h 639799"/>
                <a:gd name="connsiteX85" fmla="*/ 1282116 w 1761564"/>
                <a:gd name="connsiteY85" fmla="*/ 591652 h 639799"/>
                <a:gd name="connsiteX86" fmla="*/ 1267034 w 1761564"/>
                <a:gd name="connsiteY86" fmla="*/ 594017 h 639799"/>
                <a:gd name="connsiteX87" fmla="*/ 1249618 w 1761564"/>
                <a:gd name="connsiteY87" fmla="*/ 595627 h 639799"/>
                <a:gd name="connsiteX88" fmla="*/ 1231364 w 1761564"/>
                <a:gd name="connsiteY88" fmla="*/ 595627 h 639799"/>
                <a:gd name="connsiteX89" fmla="*/ 1210716 w 1761564"/>
                <a:gd name="connsiteY89" fmla="*/ 594017 h 639799"/>
                <a:gd name="connsiteX90" fmla="*/ 1190846 w 1761564"/>
                <a:gd name="connsiteY90" fmla="*/ 590092 h 639799"/>
                <a:gd name="connsiteX91" fmla="*/ 1183724 w 1761564"/>
                <a:gd name="connsiteY91" fmla="*/ 586871 h 639799"/>
                <a:gd name="connsiteX92" fmla="*/ 1178158 w 1761564"/>
                <a:gd name="connsiteY92" fmla="*/ 580530 h 639799"/>
                <a:gd name="connsiteX93" fmla="*/ 1172592 w 1761564"/>
                <a:gd name="connsiteY93" fmla="*/ 571824 h 639799"/>
                <a:gd name="connsiteX94" fmla="*/ 1168642 w 1761564"/>
                <a:gd name="connsiteY94" fmla="*/ 562313 h 639799"/>
                <a:gd name="connsiteX95" fmla="*/ 1166248 w 1761564"/>
                <a:gd name="connsiteY95" fmla="*/ 551946 h 639799"/>
                <a:gd name="connsiteX96" fmla="*/ 1164692 w 1761564"/>
                <a:gd name="connsiteY96" fmla="*/ 543240 h 639799"/>
                <a:gd name="connsiteX97" fmla="*/ 1163076 w 1761564"/>
                <a:gd name="connsiteY97" fmla="*/ 534484 h 639799"/>
                <a:gd name="connsiteX98" fmla="*/ 1164692 w 1761564"/>
                <a:gd name="connsiteY98" fmla="*/ 528948 h 639799"/>
                <a:gd name="connsiteX99" fmla="*/ 1176542 w 1761564"/>
                <a:gd name="connsiteY99" fmla="*/ 494829 h 639799"/>
                <a:gd name="connsiteX100" fmla="*/ 1190846 w 1761564"/>
                <a:gd name="connsiteY100" fmla="*/ 462269 h 639799"/>
                <a:gd name="connsiteX101" fmla="*/ 1205150 w 1761564"/>
                <a:gd name="connsiteY101" fmla="*/ 432125 h 639799"/>
                <a:gd name="connsiteX102" fmla="*/ 1220232 w 1761564"/>
                <a:gd name="connsiteY102" fmla="*/ 405906 h 639799"/>
                <a:gd name="connsiteX103" fmla="*/ 1233698 w 1761564"/>
                <a:gd name="connsiteY103" fmla="*/ 384468 h 639799"/>
                <a:gd name="connsiteX104" fmla="*/ 1244830 w 1761564"/>
                <a:gd name="connsiteY104" fmla="*/ 368616 h 639799"/>
                <a:gd name="connsiteX105" fmla="*/ 1251952 w 1761564"/>
                <a:gd name="connsiteY105" fmla="*/ 357495 h 639799"/>
                <a:gd name="connsiteX106" fmla="*/ 1255124 w 1761564"/>
                <a:gd name="connsiteY106" fmla="*/ 353519 h 639799"/>
                <a:gd name="connsiteX107" fmla="*/ 1138816 w 1761564"/>
                <a:gd name="connsiteY107" fmla="*/ 352883 h 639799"/>
                <a:gd name="connsiteX108" fmla="*/ 454115 w 1761564"/>
                <a:gd name="connsiteY108" fmla="*/ 605826 h 639799"/>
                <a:gd name="connsiteX109" fmla="*/ 336346 w 1761564"/>
                <a:gd name="connsiteY109" fmla="*/ 619551 h 639799"/>
                <a:gd name="connsiteX110" fmla="*/ 173903 w 1761564"/>
                <a:gd name="connsiteY110" fmla="*/ 407374 h 639799"/>
                <a:gd name="connsiteX111" fmla="*/ 350091 w 1761564"/>
                <a:gd name="connsiteY111" fmla="*/ 235930 h 639799"/>
                <a:gd name="connsiteX112" fmla="*/ 49733 w 1761564"/>
                <a:gd name="connsiteY112" fmla="*/ 274319 h 639799"/>
                <a:gd name="connsiteX113" fmla="*/ 150102 w 1761564"/>
                <a:gd name="connsiteY113" fmla="*/ 143830 h 639799"/>
                <a:gd name="connsiteX114" fmla="*/ 0 w 1761564"/>
                <a:gd name="connsiteY114" fmla="*/ 67920 h 639799"/>
                <a:gd name="connsiteX115" fmla="*/ 198541 w 1761564"/>
                <a:gd name="connsiteY115"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475786 w 1761564"/>
                <a:gd name="connsiteY6" fmla="*/ 138435 h 639799"/>
                <a:gd name="connsiteX7" fmla="*/ 1505172 w 1761564"/>
                <a:gd name="connsiteY7" fmla="*/ 153532 h 639799"/>
                <a:gd name="connsiteX8" fmla="*/ 1516304 w 1761564"/>
                <a:gd name="connsiteY8" fmla="*/ 160628 h 639799"/>
                <a:gd name="connsiteX9" fmla="*/ 1525820 w 1761564"/>
                <a:gd name="connsiteY9" fmla="*/ 169384 h 639799"/>
                <a:gd name="connsiteX10" fmla="*/ 1540124 w 1761564"/>
                <a:gd name="connsiteY10" fmla="*/ 184482 h 639799"/>
                <a:gd name="connsiteX11" fmla="*/ 1546468 w 1761564"/>
                <a:gd name="connsiteY11" fmla="*/ 190822 h 639799"/>
                <a:gd name="connsiteX12" fmla="*/ 1556762 w 1761564"/>
                <a:gd name="connsiteY12" fmla="*/ 205920 h 639799"/>
                <a:gd name="connsiteX13" fmla="*/ 1563106 w 1761564"/>
                <a:gd name="connsiteY13" fmla="*/ 220966 h 639799"/>
                <a:gd name="connsiteX14" fmla="*/ 1563944 w 1761564"/>
                <a:gd name="connsiteY14" fmla="*/ 239234 h 639799"/>
                <a:gd name="connsiteX15" fmla="*/ 1556762 w 1761564"/>
                <a:gd name="connsiteY15" fmla="*/ 259867 h 639799"/>
                <a:gd name="connsiteX16" fmla="*/ 1550418 w 1761564"/>
                <a:gd name="connsiteY16" fmla="*/ 270183 h 639799"/>
                <a:gd name="connsiteX17" fmla="*/ 1543296 w 1761564"/>
                <a:gd name="connsiteY17" fmla="*/ 281305 h 639799"/>
                <a:gd name="connsiteX18" fmla="*/ 1536952 w 1761564"/>
                <a:gd name="connsiteY18" fmla="*/ 292426 h 639799"/>
                <a:gd name="connsiteX19" fmla="*/ 1528992 w 1761564"/>
                <a:gd name="connsiteY19" fmla="*/ 303548 h 639799"/>
                <a:gd name="connsiteX20" fmla="*/ 1522648 w 1761564"/>
                <a:gd name="connsiteY20" fmla="*/ 312254 h 639799"/>
                <a:gd name="connsiteX21" fmla="*/ 1518698 w 1761564"/>
                <a:gd name="connsiteY21" fmla="*/ 320205 h 639799"/>
                <a:gd name="connsiteX22" fmla="*/ 1514688 w 1761564"/>
                <a:gd name="connsiteY22" fmla="*/ 324180 h 639799"/>
                <a:gd name="connsiteX23" fmla="*/ 1513910 w 1761564"/>
                <a:gd name="connsiteY23" fmla="*/ 326546 h 639799"/>
                <a:gd name="connsiteX24" fmla="*/ 1515526 w 1761564"/>
                <a:gd name="connsiteY24" fmla="*/ 326546 h 639799"/>
                <a:gd name="connsiteX25" fmla="*/ 1521032 w 1761564"/>
                <a:gd name="connsiteY25" fmla="*/ 324180 h 639799"/>
                <a:gd name="connsiteX26" fmla="*/ 1528992 w 1761564"/>
                <a:gd name="connsiteY26" fmla="*/ 323375 h 639799"/>
                <a:gd name="connsiteX27" fmla="*/ 1539286 w 1761564"/>
                <a:gd name="connsiteY27" fmla="*/ 321765 h 639799"/>
                <a:gd name="connsiteX28" fmla="*/ 1551196 w 1761564"/>
                <a:gd name="connsiteY28" fmla="*/ 321010 h 639799"/>
                <a:gd name="connsiteX29" fmla="*/ 1563944 w 1761564"/>
                <a:gd name="connsiteY29" fmla="*/ 319400 h 639799"/>
                <a:gd name="connsiteX30" fmla="*/ 1576631 w 1761564"/>
                <a:gd name="connsiteY30" fmla="*/ 319400 h 639799"/>
                <a:gd name="connsiteX31" fmla="*/ 1590935 w 1761564"/>
                <a:gd name="connsiteY31" fmla="*/ 319400 h 639799"/>
                <a:gd name="connsiteX32" fmla="*/ 1600451 w 1761564"/>
                <a:gd name="connsiteY32" fmla="*/ 320205 h 639799"/>
                <a:gd name="connsiteX33" fmla="*/ 1612361 w 1761564"/>
                <a:gd name="connsiteY33" fmla="*/ 321765 h 639799"/>
                <a:gd name="connsiteX34" fmla="*/ 1625049 w 1761564"/>
                <a:gd name="connsiteY34" fmla="*/ 323375 h 639799"/>
                <a:gd name="connsiteX35" fmla="*/ 1639353 w 1761564"/>
                <a:gd name="connsiteY35" fmla="*/ 327351 h 639799"/>
                <a:gd name="connsiteX36" fmla="*/ 1652819 w 1761564"/>
                <a:gd name="connsiteY36" fmla="*/ 330521 h 639799"/>
                <a:gd name="connsiteX37" fmla="*/ 1667123 w 1761564"/>
                <a:gd name="connsiteY37" fmla="*/ 334497 h 639799"/>
                <a:gd name="connsiteX38" fmla="*/ 1681367 w 1761564"/>
                <a:gd name="connsiteY38" fmla="*/ 339227 h 639799"/>
                <a:gd name="connsiteX39" fmla="*/ 1695671 w 1761564"/>
                <a:gd name="connsiteY39" fmla="*/ 342398 h 639799"/>
                <a:gd name="connsiteX40" fmla="*/ 1708359 w 1761564"/>
                <a:gd name="connsiteY40" fmla="*/ 347178 h 639799"/>
                <a:gd name="connsiteX41" fmla="*/ 1721106 w 1761564"/>
                <a:gd name="connsiteY41" fmla="*/ 351154 h 639799"/>
                <a:gd name="connsiteX42" fmla="*/ 1732178 w 1761564"/>
                <a:gd name="connsiteY42" fmla="*/ 355935 h 639799"/>
                <a:gd name="connsiteX43" fmla="*/ 1742532 w 1761564"/>
                <a:gd name="connsiteY43" fmla="*/ 358300 h 639799"/>
                <a:gd name="connsiteX44" fmla="*/ 1750432 w 1761564"/>
                <a:gd name="connsiteY44" fmla="*/ 360665 h 639799"/>
                <a:gd name="connsiteX45" fmla="*/ 1755998 w 1761564"/>
                <a:gd name="connsiteY45" fmla="*/ 363836 h 639799"/>
                <a:gd name="connsiteX46" fmla="*/ 1760786 w 1761564"/>
                <a:gd name="connsiteY46" fmla="*/ 364641 h 639799"/>
                <a:gd name="connsiteX47" fmla="*/ 1761564 w 1761564"/>
                <a:gd name="connsiteY47" fmla="*/ 365446 h 639799"/>
                <a:gd name="connsiteX48" fmla="*/ 1636181 w 1761564"/>
                <a:gd name="connsiteY48" fmla="*/ 421003 h 639799"/>
                <a:gd name="connsiteX49" fmla="*/ 1736966 w 1761564"/>
                <a:gd name="connsiteY49" fmla="*/ 518632 h 639799"/>
                <a:gd name="connsiteX50" fmla="*/ 1735350 w 1761564"/>
                <a:gd name="connsiteY50" fmla="*/ 518632 h 639799"/>
                <a:gd name="connsiteX51" fmla="*/ 1729784 w 1761564"/>
                <a:gd name="connsiteY51" fmla="*/ 517021 h 639799"/>
                <a:gd name="connsiteX52" fmla="*/ 1721884 w 1761564"/>
                <a:gd name="connsiteY52" fmla="*/ 515461 h 639799"/>
                <a:gd name="connsiteX53" fmla="*/ 1711531 w 1761564"/>
                <a:gd name="connsiteY53" fmla="*/ 513851 h 639799"/>
                <a:gd name="connsiteX54" fmla="*/ 1699681 w 1761564"/>
                <a:gd name="connsiteY54" fmla="*/ 510681 h 639799"/>
                <a:gd name="connsiteX55" fmla="*/ 1684599 w 1761564"/>
                <a:gd name="connsiteY55" fmla="*/ 508315 h 639799"/>
                <a:gd name="connsiteX56" fmla="*/ 1670295 w 1761564"/>
                <a:gd name="connsiteY56" fmla="*/ 505145 h 639799"/>
                <a:gd name="connsiteX57" fmla="*/ 1654435 w 1761564"/>
                <a:gd name="connsiteY57" fmla="*/ 502780 h 639799"/>
                <a:gd name="connsiteX58" fmla="*/ 1639353 w 1761564"/>
                <a:gd name="connsiteY58" fmla="*/ 500364 h 639799"/>
                <a:gd name="connsiteX59" fmla="*/ 1623433 w 1761564"/>
                <a:gd name="connsiteY59" fmla="*/ 497194 h 639799"/>
                <a:gd name="connsiteX60" fmla="*/ 1609189 w 1761564"/>
                <a:gd name="connsiteY60" fmla="*/ 494829 h 639799"/>
                <a:gd name="connsiteX61" fmla="*/ 1594885 w 1761564"/>
                <a:gd name="connsiteY61" fmla="*/ 492463 h 639799"/>
                <a:gd name="connsiteX62" fmla="*/ 1582975 w 1761564"/>
                <a:gd name="connsiteY62" fmla="*/ 490853 h 639799"/>
                <a:gd name="connsiteX63" fmla="*/ 1573459 w 1761564"/>
                <a:gd name="connsiteY63" fmla="*/ 490048 h 639799"/>
                <a:gd name="connsiteX64" fmla="*/ 1565500 w 1761564"/>
                <a:gd name="connsiteY64" fmla="*/ 489243 h 639799"/>
                <a:gd name="connsiteX65" fmla="*/ 1561550 w 1761564"/>
                <a:gd name="connsiteY65" fmla="*/ 489243 h 639799"/>
                <a:gd name="connsiteX66" fmla="*/ 1552034 w 1761564"/>
                <a:gd name="connsiteY66" fmla="*/ 490048 h 639799"/>
                <a:gd name="connsiteX67" fmla="*/ 1537730 w 1761564"/>
                <a:gd name="connsiteY67" fmla="*/ 491658 h 639799"/>
                <a:gd name="connsiteX68" fmla="*/ 1519476 w 1761564"/>
                <a:gd name="connsiteY68" fmla="*/ 493218 h 639799"/>
                <a:gd name="connsiteX69" fmla="*/ 1498828 w 1761564"/>
                <a:gd name="connsiteY69" fmla="*/ 496389 h 639799"/>
                <a:gd name="connsiteX70" fmla="*/ 1477402 w 1761564"/>
                <a:gd name="connsiteY70" fmla="*/ 500364 h 639799"/>
                <a:gd name="connsiteX71" fmla="*/ 1455976 w 1761564"/>
                <a:gd name="connsiteY71" fmla="*/ 505145 h 639799"/>
                <a:gd name="connsiteX72" fmla="*/ 1437722 w 1761564"/>
                <a:gd name="connsiteY72" fmla="*/ 510681 h 639799"/>
                <a:gd name="connsiteX73" fmla="*/ 1423419 w 1761564"/>
                <a:gd name="connsiteY73" fmla="*/ 518632 h 639799"/>
                <a:gd name="connsiteX74" fmla="*/ 1410731 w 1761564"/>
                <a:gd name="connsiteY74" fmla="*/ 526583 h 639799"/>
                <a:gd name="connsiteX75" fmla="*/ 1397205 w 1761564"/>
                <a:gd name="connsiteY75" fmla="*/ 533729 h 639799"/>
                <a:gd name="connsiteX76" fmla="*/ 1384517 w 1761564"/>
                <a:gd name="connsiteY76" fmla="*/ 541630 h 639799"/>
                <a:gd name="connsiteX77" fmla="*/ 1371829 w 1761564"/>
                <a:gd name="connsiteY77" fmla="*/ 549581 h 639799"/>
                <a:gd name="connsiteX78" fmla="*/ 1358363 w 1761564"/>
                <a:gd name="connsiteY78" fmla="*/ 556727 h 639799"/>
                <a:gd name="connsiteX79" fmla="*/ 1344837 w 1761564"/>
                <a:gd name="connsiteY79" fmla="*/ 563873 h 639799"/>
                <a:gd name="connsiteX80" fmla="*/ 1330533 w 1761564"/>
                <a:gd name="connsiteY80" fmla="*/ 571824 h 639799"/>
                <a:gd name="connsiteX81" fmla="*/ 1317067 w 1761564"/>
                <a:gd name="connsiteY81" fmla="*/ 579775 h 639799"/>
                <a:gd name="connsiteX82" fmla="*/ 1307551 w 1761564"/>
                <a:gd name="connsiteY82" fmla="*/ 583700 h 639799"/>
                <a:gd name="connsiteX83" fmla="*/ 1296419 w 1761564"/>
                <a:gd name="connsiteY83" fmla="*/ 587676 h 639799"/>
                <a:gd name="connsiteX84" fmla="*/ 1282116 w 1761564"/>
                <a:gd name="connsiteY84" fmla="*/ 591652 h 639799"/>
                <a:gd name="connsiteX85" fmla="*/ 1267034 w 1761564"/>
                <a:gd name="connsiteY85" fmla="*/ 594017 h 639799"/>
                <a:gd name="connsiteX86" fmla="*/ 1249618 w 1761564"/>
                <a:gd name="connsiteY86" fmla="*/ 595627 h 639799"/>
                <a:gd name="connsiteX87" fmla="*/ 1231364 w 1761564"/>
                <a:gd name="connsiteY87" fmla="*/ 595627 h 639799"/>
                <a:gd name="connsiteX88" fmla="*/ 1210716 w 1761564"/>
                <a:gd name="connsiteY88" fmla="*/ 594017 h 639799"/>
                <a:gd name="connsiteX89" fmla="*/ 1190846 w 1761564"/>
                <a:gd name="connsiteY89" fmla="*/ 590092 h 639799"/>
                <a:gd name="connsiteX90" fmla="*/ 1183724 w 1761564"/>
                <a:gd name="connsiteY90" fmla="*/ 586871 h 639799"/>
                <a:gd name="connsiteX91" fmla="*/ 1178158 w 1761564"/>
                <a:gd name="connsiteY91" fmla="*/ 580530 h 639799"/>
                <a:gd name="connsiteX92" fmla="*/ 1172592 w 1761564"/>
                <a:gd name="connsiteY92" fmla="*/ 571824 h 639799"/>
                <a:gd name="connsiteX93" fmla="*/ 1168642 w 1761564"/>
                <a:gd name="connsiteY93" fmla="*/ 562313 h 639799"/>
                <a:gd name="connsiteX94" fmla="*/ 1166248 w 1761564"/>
                <a:gd name="connsiteY94" fmla="*/ 551946 h 639799"/>
                <a:gd name="connsiteX95" fmla="*/ 1164692 w 1761564"/>
                <a:gd name="connsiteY95" fmla="*/ 543240 h 639799"/>
                <a:gd name="connsiteX96" fmla="*/ 1163076 w 1761564"/>
                <a:gd name="connsiteY96" fmla="*/ 534484 h 639799"/>
                <a:gd name="connsiteX97" fmla="*/ 1164692 w 1761564"/>
                <a:gd name="connsiteY97" fmla="*/ 528948 h 639799"/>
                <a:gd name="connsiteX98" fmla="*/ 1176542 w 1761564"/>
                <a:gd name="connsiteY98" fmla="*/ 494829 h 639799"/>
                <a:gd name="connsiteX99" fmla="*/ 1190846 w 1761564"/>
                <a:gd name="connsiteY99" fmla="*/ 462269 h 639799"/>
                <a:gd name="connsiteX100" fmla="*/ 1205150 w 1761564"/>
                <a:gd name="connsiteY100" fmla="*/ 432125 h 639799"/>
                <a:gd name="connsiteX101" fmla="*/ 1220232 w 1761564"/>
                <a:gd name="connsiteY101" fmla="*/ 405906 h 639799"/>
                <a:gd name="connsiteX102" fmla="*/ 1233698 w 1761564"/>
                <a:gd name="connsiteY102" fmla="*/ 384468 h 639799"/>
                <a:gd name="connsiteX103" fmla="*/ 1244830 w 1761564"/>
                <a:gd name="connsiteY103" fmla="*/ 368616 h 639799"/>
                <a:gd name="connsiteX104" fmla="*/ 1251952 w 1761564"/>
                <a:gd name="connsiteY104" fmla="*/ 357495 h 639799"/>
                <a:gd name="connsiteX105" fmla="*/ 1255124 w 1761564"/>
                <a:gd name="connsiteY105" fmla="*/ 353519 h 639799"/>
                <a:gd name="connsiteX106" fmla="*/ 1138816 w 1761564"/>
                <a:gd name="connsiteY106" fmla="*/ 352883 h 639799"/>
                <a:gd name="connsiteX107" fmla="*/ 454115 w 1761564"/>
                <a:gd name="connsiteY107" fmla="*/ 605826 h 639799"/>
                <a:gd name="connsiteX108" fmla="*/ 336346 w 1761564"/>
                <a:gd name="connsiteY108" fmla="*/ 619551 h 639799"/>
                <a:gd name="connsiteX109" fmla="*/ 173903 w 1761564"/>
                <a:gd name="connsiteY109" fmla="*/ 407374 h 639799"/>
                <a:gd name="connsiteX110" fmla="*/ 350091 w 1761564"/>
                <a:gd name="connsiteY110" fmla="*/ 235930 h 639799"/>
                <a:gd name="connsiteX111" fmla="*/ 49733 w 1761564"/>
                <a:gd name="connsiteY111" fmla="*/ 274319 h 639799"/>
                <a:gd name="connsiteX112" fmla="*/ 150102 w 1761564"/>
                <a:gd name="connsiteY112" fmla="*/ 143830 h 639799"/>
                <a:gd name="connsiteX113" fmla="*/ 0 w 1761564"/>
                <a:gd name="connsiteY113" fmla="*/ 67920 h 639799"/>
                <a:gd name="connsiteX114" fmla="*/ 198541 w 1761564"/>
                <a:gd name="connsiteY114"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505172 w 1761564"/>
                <a:gd name="connsiteY6" fmla="*/ 153532 h 639799"/>
                <a:gd name="connsiteX7" fmla="*/ 1516304 w 1761564"/>
                <a:gd name="connsiteY7" fmla="*/ 160628 h 639799"/>
                <a:gd name="connsiteX8" fmla="*/ 1525820 w 1761564"/>
                <a:gd name="connsiteY8" fmla="*/ 169384 h 639799"/>
                <a:gd name="connsiteX9" fmla="*/ 1540124 w 1761564"/>
                <a:gd name="connsiteY9" fmla="*/ 184482 h 639799"/>
                <a:gd name="connsiteX10" fmla="*/ 1546468 w 1761564"/>
                <a:gd name="connsiteY10" fmla="*/ 190822 h 639799"/>
                <a:gd name="connsiteX11" fmla="*/ 1556762 w 1761564"/>
                <a:gd name="connsiteY11" fmla="*/ 205920 h 639799"/>
                <a:gd name="connsiteX12" fmla="*/ 1563106 w 1761564"/>
                <a:gd name="connsiteY12" fmla="*/ 220966 h 639799"/>
                <a:gd name="connsiteX13" fmla="*/ 1563944 w 1761564"/>
                <a:gd name="connsiteY13" fmla="*/ 239234 h 639799"/>
                <a:gd name="connsiteX14" fmla="*/ 1556762 w 1761564"/>
                <a:gd name="connsiteY14" fmla="*/ 259867 h 639799"/>
                <a:gd name="connsiteX15" fmla="*/ 1550418 w 1761564"/>
                <a:gd name="connsiteY15" fmla="*/ 270183 h 639799"/>
                <a:gd name="connsiteX16" fmla="*/ 1543296 w 1761564"/>
                <a:gd name="connsiteY16" fmla="*/ 281305 h 639799"/>
                <a:gd name="connsiteX17" fmla="*/ 1536952 w 1761564"/>
                <a:gd name="connsiteY17" fmla="*/ 292426 h 639799"/>
                <a:gd name="connsiteX18" fmla="*/ 1528992 w 1761564"/>
                <a:gd name="connsiteY18" fmla="*/ 303548 h 639799"/>
                <a:gd name="connsiteX19" fmla="*/ 1522648 w 1761564"/>
                <a:gd name="connsiteY19" fmla="*/ 312254 h 639799"/>
                <a:gd name="connsiteX20" fmla="*/ 1518698 w 1761564"/>
                <a:gd name="connsiteY20" fmla="*/ 320205 h 639799"/>
                <a:gd name="connsiteX21" fmla="*/ 1514688 w 1761564"/>
                <a:gd name="connsiteY21" fmla="*/ 324180 h 639799"/>
                <a:gd name="connsiteX22" fmla="*/ 1513910 w 1761564"/>
                <a:gd name="connsiteY22" fmla="*/ 326546 h 639799"/>
                <a:gd name="connsiteX23" fmla="*/ 1515526 w 1761564"/>
                <a:gd name="connsiteY23" fmla="*/ 326546 h 639799"/>
                <a:gd name="connsiteX24" fmla="*/ 1521032 w 1761564"/>
                <a:gd name="connsiteY24" fmla="*/ 324180 h 639799"/>
                <a:gd name="connsiteX25" fmla="*/ 1528992 w 1761564"/>
                <a:gd name="connsiteY25" fmla="*/ 323375 h 639799"/>
                <a:gd name="connsiteX26" fmla="*/ 1539286 w 1761564"/>
                <a:gd name="connsiteY26" fmla="*/ 321765 h 639799"/>
                <a:gd name="connsiteX27" fmla="*/ 1551196 w 1761564"/>
                <a:gd name="connsiteY27" fmla="*/ 321010 h 639799"/>
                <a:gd name="connsiteX28" fmla="*/ 1563944 w 1761564"/>
                <a:gd name="connsiteY28" fmla="*/ 319400 h 639799"/>
                <a:gd name="connsiteX29" fmla="*/ 1576631 w 1761564"/>
                <a:gd name="connsiteY29" fmla="*/ 319400 h 639799"/>
                <a:gd name="connsiteX30" fmla="*/ 1590935 w 1761564"/>
                <a:gd name="connsiteY30" fmla="*/ 319400 h 639799"/>
                <a:gd name="connsiteX31" fmla="*/ 1600451 w 1761564"/>
                <a:gd name="connsiteY31" fmla="*/ 320205 h 639799"/>
                <a:gd name="connsiteX32" fmla="*/ 1612361 w 1761564"/>
                <a:gd name="connsiteY32" fmla="*/ 321765 h 639799"/>
                <a:gd name="connsiteX33" fmla="*/ 1625049 w 1761564"/>
                <a:gd name="connsiteY33" fmla="*/ 323375 h 639799"/>
                <a:gd name="connsiteX34" fmla="*/ 1639353 w 1761564"/>
                <a:gd name="connsiteY34" fmla="*/ 327351 h 639799"/>
                <a:gd name="connsiteX35" fmla="*/ 1652819 w 1761564"/>
                <a:gd name="connsiteY35" fmla="*/ 330521 h 639799"/>
                <a:gd name="connsiteX36" fmla="*/ 1667123 w 1761564"/>
                <a:gd name="connsiteY36" fmla="*/ 334497 h 639799"/>
                <a:gd name="connsiteX37" fmla="*/ 1681367 w 1761564"/>
                <a:gd name="connsiteY37" fmla="*/ 339227 h 639799"/>
                <a:gd name="connsiteX38" fmla="*/ 1695671 w 1761564"/>
                <a:gd name="connsiteY38" fmla="*/ 342398 h 639799"/>
                <a:gd name="connsiteX39" fmla="*/ 1708359 w 1761564"/>
                <a:gd name="connsiteY39" fmla="*/ 347178 h 639799"/>
                <a:gd name="connsiteX40" fmla="*/ 1721106 w 1761564"/>
                <a:gd name="connsiteY40" fmla="*/ 351154 h 639799"/>
                <a:gd name="connsiteX41" fmla="*/ 1732178 w 1761564"/>
                <a:gd name="connsiteY41" fmla="*/ 355935 h 639799"/>
                <a:gd name="connsiteX42" fmla="*/ 1742532 w 1761564"/>
                <a:gd name="connsiteY42" fmla="*/ 358300 h 639799"/>
                <a:gd name="connsiteX43" fmla="*/ 1750432 w 1761564"/>
                <a:gd name="connsiteY43" fmla="*/ 360665 h 639799"/>
                <a:gd name="connsiteX44" fmla="*/ 1755998 w 1761564"/>
                <a:gd name="connsiteY44" fmla="*/ 363836 h 639799"/>
                <a:gd name="connsiteX45" fmla="*/ 1760786 w 1761564"/>
                <a:gd name="connsiteY45" fmla="*/ 364641 h 639799"/>
                <a:gd name="connsiteX46" fmla="*/ 1761564 w 1761564"/>
                <a:gd name="connsiteY46" fmla="*/ 365446 h 639799"/>
                <a:gd name="connsiteX47" fmla="*/ 1636181 w 1761564"/>
                <a:gd name="connsiteY47" fmla="*/ 421003 h 639799"/>
                <a:gd name="connsiteX48" fmla="*/ 1736966 w 1761564"/>
                <a:gd name="connsiteY48" fmla="*/ 518632 h 639799"/>
                <a:gd name="connsiteX49" fmla="*/ 1735350 w 1761564"/>
                <a:gd name="connsiteY49" fmla="*/ 518632 h 639799"/>
                <a:gd name="connsiteX50" fmla="*/ 1729784 w 1761564"/>
                <a:gd name="connsiteY50" fmla="*/ 517021 h 639799"/>
                <a:gd name="connsiteX51" fmla="*/ 1721884 w 1761564"/>
                <a:gd name="connsiteY51" fmla="*/ 515461 h 639799"/>
                <a:gd name="connsiteX52" fmla="*/ 1711531 w 1761564"/>
                <a:gd name="connsiteY52" fmla="*/ 513851 h 639799"/>
                <a:gd name="connsiteX53" fmla="*/ 1699681 w 1761564"/>
                <a:gd name="connsiteY53" fmla="*/ 510681 h 639799"/>
                <a:gd name="connsiteX54" fmla="*/ 1684599 w 1761564"/>
                <a:gd name="connsiteY54" fmla="*/ 508315 h 639799"/>
                <a:gd name="connsiteX55" fmla="*/ 1670295 w 1761564"/>
                <a:gd name="connsiteY55" fmla="*/ 505145 h 639799"/>
                <a:gd name="connsiteX56" fmla="*/ 1654435 w 1761564"/>
                <a:gd name="connsiteY56" fmla="*/ 502780 h 639799"/>
                <a:gd name="connsiteX57" fmla="*/ 1639353 w 1761564"/>
                <a:gd name="connsiteY57" fmla="*/ 500364 h 639799"/>
                <a:gd name="connsiteX58" fmla="*/ 1623433 w 1761564"/>
                <a:gd name="connsiteY58" fmla="*/ 497194 h 639799"/>
                <a:gd name="connsiteX59" fmla="*/ 1609189 w 1761564"/>
                <a:gd name="connsiteY59" fmla="*/ 494829 h 639799"/>
                <a:gd name="connsiteX60" fmla="*/ 1594885 w 1761564"/>
                <a:gd name="connsiteY60" fmla="*/ 492463 h 639799"/>
                <a:gd name="connsiteX61" fmla="*/ 1582975 w 1761564"/>
                <a:gd name="connsiteY61" fmla="*/ 490853 h 639799"/>
                <a:gd name="connsiteX62" fmla="*/ 1573459 w 1761564"/>
                <a:gd name="connsiteY62" fmla="*/ 490048 h 639799"/>
                <a:gd name="connsiteX63" fmla="*/ 1565500 w 1761564"/>
                <a:gd name="connsiteY63" fmla="*/ 489243 h 639799"/>
                <a:gd name="connsiteX64" fmla="*/ 1561550 w 1761564"/>
                <a:gd name="connsiteY64" fmla="*/ 489243 h 639799"/>
                <a:gd name="connsiteX65" fmla="*/ 1552034 w 1761564"/>
                <a:gd name="connsiteY65" fmla="*/ 490048 h 639799"/>
                <a:gd name="connsiteX66" fmla="*/ 1537730 w 1761564"/>
                <a:gd name="connsiteY66" fmla="*/ 491658 h 639799"/>
                <a:gd name="connsiteX67" fmla="*/ 1519476 w 1761564"/>
                <a:gd name="connsiteY67" fmla="*/ 493218 h 639799"/>
                <a:gd name="connsiteX68" fmla="*/ 1498828 w 1761564"/>
                <a:gd name="connsiteY68" fmla="*/ 496389 h 639799"/>
                <a:gd name="connsiteX69" fmla="*/ 1477402 w 1761564"/>
                <a:gd name="connsiteY69" fmla="*/ 500364 h 639799"/>
                <a:gd name="connsiteX70" fmla="*/ 1455976 w 1761564"/>
                <a:gd name="connsiteY70" fmla="*/ 505145 h 639799"/>
                <a:gd name="connsiteX71" fmla="*/ 1437722 w 1761564"/>
                <a:gd name="connsiteY71" fmla="*/ 510681 h 639799"/>
                <a:gd name="connsiteX72" fmla="*/ 1423419 w 1761564"/>
                <a:gd name="connsiteY72" fmla="*/ 518632 h 639799"/>
                <a:gd name="connsiteX73" fmla="*/ 1410731 w 1761564"/>
                <a:gd name="connsiteY73" fmla="*/ 526583 h 639799"/>
                <a:gd name="connsiteX74" fmla="*/ 1397205 w 1761564"/>
                <a:gd name="connsiteY74" fmla="*/ 533729 h 639799"/>
                <a:gd name="connsiteX75" fmla="*/ 1384517 w 1761564"/>
                <a:gd name="connsiteY75" fmla="*/ 541630 h 639799"/>
                <a:gd name="connsiteX76" fmla="*/ 1371829 w 1761564"/>
                <a:gd name="connsiteY76" fmla="*/ 549581 h 639799"/>
                <a:gd name="connsiteX77" fmla="*/ 1358363 w 1761564"/>
                <a:gd name="connsiteY77" fmla="*/ 556727 h 639799"/>
                <a:gd name="connsiteX78" fmla="*/ 1344837 w 1761564"/>
                <a:gd name="connsiteY78" fmla="*/ 563873 h 639799"/>
                <a:gd name="connsiteX79" fmla="*/ 1330533 w 1761564"/>
                <a:gd name="connsiteY79" fmla="*/ 571824 h 639799"/>
                <a:gd name="connsiteX80" fmla="*/ 1317067 w 1761564"/>
                <a:gd name="connsiteY80" fmla="*/ 579775 h 639799"/>
                <a:gd name="connsiteX81" fmla="*/ 1307551 w 1761564"/>
                <a:gd name="connsiteY81" fmla="*/ 583700 h 639799"/>
                <a:gd name="connsiteX82" fmla="*/ 1296419 w 1761564"/>
                <a:gd name="connsiteY82" fmla="*/ 587676 h 639799"/>
                <a:gd name="connsiteX83" fmla="*/ 1282116 w 1761564"/>
                <a:gd name="connsiteY83" fmla="*/ 591652 h 639799"/>
                <a:gd name="connsiteX84" fmla="*/ 1267034 w 1761564"/>
                <a:gd name="connsiteY84" fmla="*/ 594017 h 639799"/>
                <a:gd name="connsiteX85" fmla="*/ 1249618 w 1761564"/>
                <a:gd name="connsiteY85" fmla="*/ 595627 h 639799"/>
                <a:gd name="connsiteX86" fmla="*/ 1231364 w 1761564"/>
                <a:gd name="connsiteY86" fmla="*/ 595627 h 639799"/>
                <a:gd name="connsiteX87" fmla="*/ 1210716 w 1761564"/>
                <a:gd name="connsiteY87" fmla="*/ 594017 h 639799"/>
                <a:gd name="connsiteX88" fmla="*/ 1190846 w 1761564"/>
                <a:gd name="connsiteY88" fmla="*/ 590092 h 639799"/>
                <a:gd name="connsiteX89" fmla="*/ 1183724 w 1761564"/>
                <a:gd name="connsiteY89" fmla="*/ 586871 h 639799"/>
                <a:gd name="connsiteX90" fmla="*/ 1178158 w 1761564"/>
                <a:gd name="connsiteY90" fmla="*/ 580530 h 639799"/>
                <a:gd name="connsiteX91" fmla="*/ 1172592 w 1761564"/>
                <a:gd name="connsiteY91" fmla="*/ 571824 h 639799"/>
                <a:gd name="connsiteX92" fmla="*/ 1168642 w 1761564"/>
                <a:gd name="connsiteY92" fmla="*/ 562313 h 639799"/>
                <a:gd name="connsiteX93" fmla="*/ 1166248 w 1761564"/>
                <a:gd name="connsiteY93" fmla="*/ 551946 h 639799"/>
                <a:gd name="connsiteX94" fmla="*/ 1164692 w 1761564"/>
                <a:gd name="connsiteY94" fmla="*/ 543240 h 639799"/>
                <a:gd name="connsiteX95" fmla="*/ 1163076 w 1761564"/>
                <a:gd name="connsiteY95" fmla="*/ 534484 h 639799"/>
                <a:gd name="connsiteX96" fmla="*/ 1164692 w 1761564"/>
                <a:gd name="connsiteY96" fmla="*/ 528948 h 639799"/>
                <a:gd name="connsiteX97" fmla="*/ 1176542 w 1761564"/>
                <a:gd name="connsiteY97" fmla="*/ 494829 h 639799"/>
                <a:gd name="connsiteX98" fmla="*/ 1190846 w 1761564"/>
                <a:gd name="connsiteY98" fmla="*/ 462269 h 639799"/>
                <a:gd name="connsiteX99" fmla="*/ 1205150 w 1761564"/>
                <a:gd name="connsiteY99" fmla="*/ 432125 h 639799"/>
                <a:gd name="connsiteX100" fmla="*/ 1220232 w 1761564"/>
                <a:gd name="connsiteY100" fmla="*/ 405906 h 639799"/>
                <a:gd name="connsiteX101" fmla="*/ 1233698 w 1761564"/>
                <a:gd name="connsiteY101" fmla="*/ 384468 h 639799"/>
                <a:gd name="connsiteX102" fmla="*/ 1244830 w 1761564"/>
                <a:gd name="connsiteY102" fmla="*/ 368616 h 639799"/>
                <a:gd name="connsiteX103" fmla="*/ 1251952 w 1761564"/>
                <a:gd name="connsiteY103" fmla="*/ 357495 h 639799"/>
                <a:gd name="connsiteX104" fmla="*/ 1255124 w 1761564"/>
                <a:gd name="connsiteY104" fmla="*/ 353519 h 639799"/>
                <a:gd name="connsiteX105" fmla="*/ 1138816 w 1761564"/>
                <a:gd name="connsiteY105" fmla="*/ 352883 h 639799"/>
                <a:gd name="connsiteX106" fmla="*/ 454115 w 1761564"/>
                <a:gd name="connsiteY106" fmla="*/ 605826 h 639799"/>
                <a:gd name="connsiteX107" fmla="*/ 336346 w 1761564"/>
                <a:gd name="connsiteY107" fmla="*/ 619551 h 639799"/>
                <a:gd name="connsiteX108" fmla="*/ 173903 w 1761564"/>
                <a:gd name="connsiteY108" fmla="*/ 407374 h 639799"/>
                <a:gd name="connsiteX109" fmla="*/ 350091 w 1761564"/>
                <a:gd name="connsiteY109" fmla="*/ 235930 h 639799"/>
                <a:gd name="connsiteX110" fmla="*/ 49733 w 1761564"/>
                <a:gd name="connsiteY110" fmla="*/ 274319 h 639799"/>
                <a:gd name="connsiteX111" fmla="*/ 150102 w 1761564"/>
                <a:gd name="connsiteY111" fmla="*/ 143830 h 639799"/>
                <a:gd name="connsiteX112" fmla="*/ 0 w 1761564"/>
                <a:gd name="connsiteY112" fmla="*/ 67920 h 639799"/>
                <a:gd name="connsiteX113" fmla="*/ 198541 w 1761564"/>
                <a:gd name="connsiteY113"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516304 w 1761564"/>
                <a:gd name="connsiteY6" fmla="*/ 160628 h 639799"/>
                <a:gd name="connsiteX7" fmla="*/ 1525820 w 1761564"/>
                <a:gd name="connsiteY7" fmla="*/ 169384 h 639799"/>
                <a:gd name="connsiteX8" fmla="*/ 1540124 w 1761564"/>
                <a:gd name="connsiteY8" fmla="*/ 184482 h 639799"/>
                <a:gd name="connsiteX9" fmla="*/ 1546468 w 1761564"/>
                <a:gd name="connsiteY9" fmla="*/ 190822 h 639799"/>
                <a:gd name="connsiteX10" fmla="*/ 1556762 w 1761564"/>
                <a:gd name="connsiteY10" fmla="*/ 205920 h 639799"/>
                <a:gd name="connsiteX11" fmla="*/ 1563106 w 1761564"/>
                <a:gd name="connsiteY11" fmla="*/ 220966 h 639799"/>
                <a:gd name="connsiteX12" fmla="*/ 1563944 w 1761564"/>
                <a:gd name="connsiteY12" fmla="*/ 239234 h 639799"/>
                <a:gd name="connsiteX13" fmla="*/ 1556762 w 1761564"/>
                <a:gd name="connsiteY13" fmla="*/ 259867 h 639799"/>
                <a:gd name="connsiteX14" fmla="*/ 1550418 w 1761564"/>
                <a:gd name="connsiteY14" fmla="*/ 270183 h 639799"/>
                <a:gd name="connsiteX15" fmla="*/ 1543296 w 1761564"/>
                <a:gd name="connsiteY15" fmla="*/ 281305 h 639799"/>
                <a:gd name="connsiteX16" fmla="*/ 1536952 w 1761564"/>
                <a:gd name="connsiteY16" fmla="*/ 292426 h 639799"/>
                <a:gd name="connsiteX17" fmla="*/ 1528992 w 1761564"/>
                <a:gd name="connsiteY17" fmla="*/ 303548 h 639799"/>
                <a:gd name="connsiteX18" fmla="*/ 1522648 w 1761564"/>
                <a:gd name="connsiteY18" fmla="*/ 312254 h 639799"/>
                <a:gd name="connsiteX19" fmla="*/ 1518698 w 1761564"/>
                <a:gd name="connsiteY19" fmla="*/ 320205 h 639799"/>
                <a:gd name="connsiteX20" fmla="*/ 1514688 w 1761564"/>
                <a:gd name="connsiteY20" fmla="*/ 324180 h 639799"/>
                <a:gd name="connsiteX21" fmla="*/ 1513910 w 1761564"/>
                <a:gd name="connsiteY21" fmla="*/ 326546 h 639799"/>
                <a:gd name="connsiteX22" fmla="*/ 1515526 w 1761564"/>
                <a:gd name="connsiteY22" fmla="*/ 326546 h 639799"/>
                <a:gd name="connsiteX23" fmla="*/ 1521032 w 1761564"/>
                <a:gd name="connsiteY23" fmla="*/ 324180 h 639799"/>
                <a:gd name="connsiteX24" fmla="*/ 1528992 w 1761564"/>
                <a:gd name="connsiteY24" fmla="*/ 323375 h 639799"/>
                <a:gd name="connsiteX25" fmla="*/ 1539286 w 1761564"/>
                <a:gd name="connsiteY25" fmla="*/ 321765 h 639799"/>
                <a:gd name="connsiteX26" fmla="*/ 1551196 w 1761564"/>
                <a:gd name="connsiteY26" fmla="*/ 321010 h 639799"/>
                <a:gd name="connsiteX27" fmla="*/ 1563944 w 1761564"/>
                <a:gd name="connsiteY27" fmla="*/ 319400 h 639799"/>
                <a:gd name="connsiteX28" fmla="*/ 1576631 w 1761564"/>
                <a:gd name="connsiteY28" fmla="*/ 319400 h 639799"/>
                <a:gd name="connsiteX29" fmla="*/ 1590935 w 1761564"/>
                <a:gd name="connsiteY29" fmla="*/ 319400 h 639799"/>
                <a:gd name="connsiteX30" fmla="*/ 1600451 w 1761564"/>
                <a:gd name="connsiteY30" fmla="*/ 320205 h 639799"/>
                <a:gd name="connsiteX31" fmla="*/ 1612361 w 1761564"/>
                <a:gd name="connsiteY31" fmla="*/ 321765 h 639799"/>
                <a:gd name="connsiteX32" fmla="*/ 1625049 w 1761564"/>
                <a:gd name="connsiteY32" fmla="*/ 323375 h 639799"/>
                <a:gd name="connsiteX33" fmla="*/ 1639353 w 1761564"/>
                <a:gd name="connsiteY33" fmla="*/ 327351 h 639799"/>
                <a:gd name="connsiteX34" fmla="*/ 1652819 w 1761564"/>
                <a:gd name="connsiteY34" fmla="*/ 330521 h 639799"/>
                <a:gd name="connsiteX35" fmla="*/ 1667123 w 1761564"/>
                <a:gd name="connsiteY35" fmla="*/ 334497 h 639799"/>
                <a:gd name="connsiteX36" fmla="*/ 1681367 w 1761564"/>
                <a:gd name="connsiteY36" fmla="*/ 339227 h 639799"/>
                <a:gd name="connsiteX37" fmla="*/ 1695671 w 1761564"/>
                <a:gd name="connsiteY37" fmla="*/ 342398 h 639799"/>
                <a:gd name="connsiteX38" fmla="*/ 1708359 w 1761564"/>
                <a:gd name="connsiteY38" fmla="*/ 347178 h 639799"/>
                <a:gd name="connsiteX39" fmla="*/ 1721106 w 1761564"/>
                <a:gd name="connsiteY39" fmla="*/ 351154 h 639799"/>
                <a:gd name="connsiteX40" fmla="*/ 1732178 w 1761564"/>
                <a:gd name="connsiteY40" fmla="*/ 355935 h 639799"/>
                <a:gd name="connsiteX41" fmla="*/ 1742532 w 1761564"/>
                <a:gd name="connsiteY41" fmla="*/ 358300 h 639799"/>
                <a:gd name="connsiteX42" fmla="*/ 1750432 w 1761564"/>
                <a:gd name="connsiteY42" fmla="*/ 360665 h 639799"/>
                <a:gd name="connsiteX43" fmla="*/ 1755998 w 1761564"/>
                <a:gd name="connsiteY43" fmla="*/ 363836 h 639799"/>
                <a:gd name="connsiteX44" fmla="*/ 1760786 w 1761564"/>
                <a:gd name="connsiteY44" fmla="*/ 364641 h 639799"/>
                <a:gd name="connsiteX45" fmla="*/ 1761564 w 1761564"/>
                <a:gd name="connsiteY45" fmla="*/ 365446 h 639799"/>
                <a:gd name="connsiteX46" fmla="*/ 1636181 w 1761564"/>
                <a:gd name="connsiteY46" fmla="*/ 421003 h 639799"/>
                <a:gd name="connsiteX47" fmla="*/ 1736966 w 1761564"/>
                <a:gd name="connsiteY47" fmla="*/ 518632 h 639799"/>
                <a:gd name="connsiteX48" fmla="*/ 1735350 w 1761564"/>
                <a:gd name="connsiteY48" fmla="*/ 518632 h 639799"/>
                <a:gd name="connsiteX49" fmla="*/ 1729784 w 1761564"/>
                <a:gd name="connsiteY49" fmla="*/ 517021 h 639799"/>
                <a:gd name="connsiteX50" fmla="*/ 1721884 w 1761564"/>
                <a:gd name="connsiteY50" fmla="*/ 515461 h 639799"/>
                <a:gd name="connsiteX51" fmla="*/ 1711531 w 1761564"/>
                <a:gd name="connsiteY51" fmla="*/ 513851 h 639799"/>
                <a:gd name="connsiteX52" fmla="*/ 1699681 w 1761564"/>
                <a:gd name="connsiteY52" fmla="*/ 510681 h 639799"/>
                <a:gd name="connsiteX53" fmla="*/ 1684599 w 1761564"/>
                <a:gd name="connsiteY53" fmla="*/ 508315 h 639799"/>
                <a:gd name="connsiteX54" fmla="*/ 1670295 w 1761564"/>
                <a:gd name="connsiteY54" fmla="*/ 505145 h 639799"/>
                <a:gd name="connsiteX55" fmla="*/ 1654435 w 1761564"/>
                <a:gd name="connsiteY55" fmla="*/ 502780 h 639799"/>
                <a:gd name="connsiteX56" fmla="*/ 1639353 w 1761564"/>
                <a:gd name="connsiteY56" fmla="*/ 500364 h 639799"/>
                <a:gd name="connsiteX57" fmla="*/ 1623433 w 1761564"/>
                <a:gd name="connsiteY57" fmla="*/ 497194 h 639799"/>
                <a:gd name="connsiteX58" fmla="*/ 1609189 w 1761564"/>
                <a:gd name="connsiteY58" fmla="*/ 494829 h 639799"/>
                <a:gd name="connsiteX59" fmla="*/ 1594885 w 1761564"/>
                <a:gd name="connsiteY59" fmla="*/ 492463 h 639799"/>
                <a:gd name="connsiteX60" fmla="*/ 1582975 w 1761564"/>
                <a:gd name="connsiteY60" fmla="*/ 490853 h 639799"/>
                <a:gd name="connsiteX61" fmla="*/ 1573459 w 1761564"/>
                <a:gd name="connsiteY61" fmla="*/ 490048 h 639799"/>
                <a:gd name="connsiteX62" fmla="*/ 1565500 w 1761564"/>
                <a:gd name="connsiteY62" fmla="*/ 489243 h 639799"/>
                <a:gd name="connsiteX63" fmla="*/ 1561550 w 1761564"/>
                <a:gd name="connsiteY63" fmla="*/ 489243 h 639799"/>
                <a:gd name="connsiteX64" fmla="*/ 1552034 w 1761564"/>
                <a:gd name="connsiteY64" fmla="*/ 490048 h 639799"/>
                <a:gd name="connsiteX65" fmla="*/ 1537730 w 1761564"/>
                <a:gd name="connsiteY65" fmla="*/ 491658 h 639799"/>
                <a:gd name="connsiteX66" fmla="*/ 1519476 w 1761564"/>
                <a:gd name="connsiteY66" fmla="*/ 493218 h 639799"/>
                <a:gd name="connsiteX67" fmla="*/ 1498828 w 1761564"/>
                <a:gd name="connsiteY67" fmla="*/ 496389 h 639799"/>
                <a:gd name="connsiteX68" fmla="*/ 1477402 w 1761564"/>
                <a:gd name="connsiteY68" fmla="*/ 500364 h 639799"/>
                <a:gd name="connsiteX69" fmla="*/ 1455976 w 1761564"/>
                <a:gd name="connsiteY69" fmla="*/ 505145 h 639799"/>
                <a:gd name="connsiteX70" fmla="*/ 1437722 w 1761564"/>
                <a:gd name="connsiteY70" fmla="*/ 510681 h 639799"/>
                <a:gd name="connsiteX71" fmla="*/ 1423419 w 1761564"/>
                <a:gd name="connsiteY71" fmla="*/ 518632 h 639799"/>
                <a:gd name="connsiteX72" fmla="*/ 1410731 w 1761564"/>
                <a:gd name="connsiteY72" fmla="*/ 526583 h 639799"/>
                <a:gd name="connsiteX73" fmla="*/ 1397205 w 1761564"/>
                <a:gd name="connsiteY73" fmla="*/ 533729 h 639799"/>
                <a:gd name="connsiteX74" fmla="*/ 1384517 w 1761564"/>
                <a:gd name="connsiteY74" fmla="*/ 541630 h 639799"/>
                <a:gd name="connsiteX75" fmla="*/ 1371829 w 1761564"/>
                <a:gd name="connsiteY75" fmla="*/ 549581 h 639799"/>
                <a:gd name="connsiteX76" fmla="*/ 1358363 w 1761564"/>
                <a:gd name="connsiteY76" fmla="*/ 556727 h 639799"/>
                <a:gd name="connsiteX77" fmla="*/ 1344837 w 1761564"/>
                <a:gd name="connsiteY77" fmla="*/ 563873 h 639799"/>
                <a:gd name="connsiteX78" fmla="*/ 1330533 w 1761564"/>
                <a:gd name="connsiteY78" fmla="*/ 571824 h 639799"/>
                <a:gd name="connsiteX79" fmla="*/ 1317067 w 1761564"/>
                <a:gd name="connsiteY79" fmla="*/ 579775 h 639799"/>
                <a:gd name="connsiteX80" fmla="*/ 1307551 w 1761564"/>
                <a:gd name="connsiteY80" fmla="*/ 583700 h 639799"/>
                <a:gd name="connsiteX81" fmla="*/ 1296419 w 1761564"/>
                <a:gd name="connsiteY81" fmla="*/ 587676 h 639799"/>
                <a:gd name="connsiteX82" fmla="*/ 1282116 w 1761564"/>
                <a:gd name="connsiteY82" fmla="*/ 591652 h 639799"/>
                <a:gd name="connsiteX83" fmla="*/ 1267034 w 1761564"/>
                <a:gd name="connsiteY83" fmla="*/ 594017 h 639799"/>
                <a:gd name="connsiteX84" fmla="*/ 1249618 w 1761564"/>
                <a:gd name="connsiteY84" fmla="*/ 595627 h 639799"/>
                <a:gd name="connsiteX85" fmla="*/ 1231364 w 1761564"/>
                <a:gd name="connsiteY85" fmla="*/ 595627 h 639799"/>
                <a:gd name="connsiteX86" fmla="*/ 1210716 w 1761564"/>
                <a:gd name="connsiteY86" fmla="*/ 594017 h 639799"/>
                <a:gd name="connsiteX87" fmla="*/ 1190846 w 1761564"/>
                <a:gd name="connsiteY87" fmla="*/ 590092 h 639799"/>
                <a:gd name="connsiteX88" fmla="*/ 1183724 w 1761564"/>
                <a:gd name="connsiteY88" fmla="*/ 586871 h 639799"/>
                <a:gd name="connsiteX89" fmla="*/ 1178158 w 1761564"/>
                <a:gd name="connsiteY89" fmla="*/ 580530 h 639799"/>
                <a:gd name="connsiteX90" fmla="*/ 1172592 w 1761564"/>
                <a:gd name="connsiteY90" fmla="*/ 571824 h 639799"/>
                <a:gd name="connsiteX91" fmla="*/ 1168642 w 1761564"/>
                <a:gd name="connsiteY91" fmla="*/ 562313 h 639799"/>
                <a:gd name="connsiteX92" fmla="*/ 1166248 w 1761564"/>
                <a:gd name="connsiteY92" fmla="*/ 551946 h 639799"/>
                <a:gd name="connsiteX93" fmla="*/ 1164692 w 1761564"/>
                <a:gd name="connsiteY93" fmla="*/ 543240 h 639799"/>
                <a:gd name="connsiteX94" fmla="*/ 1163076 w 1761564"/>
                <a:gd name="connsiteY94" fmla="*/ 534484 h 639799"/>
                <a:gd name="connsiteX95" fmla="*/ 1164692 w 1761564"/>
                <a:gd name="connsiteY95" fmla="*/ 528948 h 639799"/>
                <a:gd name="connsiteX96" fmla="*/ 1176542 w 1761564"/>
                <a:gd name="connsiteY96" fmla="*/ 494829 h 639799"/>
                <a:gd name="connsiteX97" fmla="*/ 1190846 w 1761564"/>
                <a:gd name="connsiteY97" fmla="*/ 462269 h 639799"/>
                <a:gd name="connsiteX98" fmla="*/ 1205150 w 1761564"/>
                <a:gd name="connsiteY98" fmla="*/ 432125 h 639799"/>
                <a:gd name="connsiteX99" fmla="*/ 1220232 w 1761564"/>
                <a:gd name="connsiteY99" fmla="*/ 405906 h 639799"/>
                <a:gd name="connsiteX100" fmla="*/ 1233698 w 1761564"/>
                <a:gd name="connsiteY100" fmla="*/ 384468 h 639799"/>
                <a:gd name="connsiteX101" fmla="*/ 1244830 w 1761564"/>
                <a:gd name="connsiteY101" fmla="*/ 368616 h 639799"/>
                <a:gd name="connsiteX102" fmla="*/ 1251952 w 1761564"/>
                <a:gd name="connsiteY102" fmla="*/ 357495 h 639799"/>
                <a:gd name="connsiteX103" fmla="*/ 1255124 w 1761564"/>
                <a:gd name="connsiteY103" fmla="*/ 353519 h 639799"/>
                <a:gd name="connsiteX104" fmla="*/ 1138816 w 1761564"/>
                <a:gd name="connsiteY104" fmla="*/ 352883 h 639799"/>
                <a:gd name="connsiteX105" fmla="*/ 454115 w 1761564"/>
                <a:gd name="connsiteY105" fmla="*/ 605826 h 639799"/>
                <a:gd name="connsiteX106" fmla="*/ 336346 w 1761564"/>
                <a:gd name="connsiteY106" fmla="*/ 619551 h 639799"/>
                <a:gd name="connsiteX107" fmla="*/ 173903 w 1761564"/>
                <a:gd name="connsiteY107" fmla="*/ 407374 h 639799"/>
                <a:gd name="connsiteX108" fmla="*/ 350091 w 1761564"/>
                <a:gd name="connsiteY108" fmla="*/ 235930 h 639799"/>
                <a:gd name="connsiteX109" fmla="*/ 49733 w 1761564"/>
                <a:gd name="connsiteY109" fmla="*/ 274319 h 639799"/>
                <a:gd name="connsiteX110" fmla="*/ 150102 w 1761564"/>
                <a:gd name="connsiteY110" fmla="*/ 143830 h 639799"/>
                <a:gd name="connsiteX111" fmla="*/ 0 w 1761564"/>
                <a:gd name="connsiteY111" fmla="*/ 67920 h 639799"/>
                <a:gd name="connsiteX112" fmla="*/ 198541 w 1761564"/>
                <a:gd name="connsiteY112"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525820 w 1761564"/>
                <a:gd name="connsiteY6" fmla="*/ 169384 h 639799"/>
                <a:gd name="connsiteX7" fmla="*/ 1540124 w 1761564"/>
                <a:gd name="connsiteY7" fmla="*/ 184482 h 639799"/>
                <a:gd name="connsiteX8" fmla="*/ 1546468 w 1761564"/>
                <a:gd name="connsiteY8" fmla="*/ 190822 h 639799"/>
                <a:gd name="connsiteX9" fmla="*/ 1556762 w 1761564"/>
                <a:gd name="connsiteY9" fmla="*/ 205920 h 639799"/>
                <a:gd name="connsiteX10" fmla="*/ 1563106 w 1761564"/>
                <a:gd name="connsiteY10" fmla="*/ 220966 h 639799"/>
                <a:gd name="connsiteX11" fmla="*/ 1563944 w 1761564"/>
                <a:gd name="connsiteY11" fmla="*/ 239234 h 639799"/>
                <a:gd name="connsiteX12" fmla="*/ 1556762 w 1761564"/>
                <a:gd name="connsiteY12" fmla="*/ 259867 h 639799"/>
                <a:gd name="connsiteX13" fmla="*/ 1550418 w 1761564"/>
                <a:gd name="connsiteY13" fmla="*/ 270183 h 639799"/>
                <a:gd name="connsiteX14" fmla="*/ 1543296 w 1761564"/>
                <a:gd name="connsiteY14" fmla="*/ 281305 h 639799"/>
                <a:gd name="connsiteX15" fmla="*/ 1536952 w 1761564"/>
                <a:gd name="connsiteY15" fmla="*/ 292426 h 639799"/>
                <a:gd name="connsiteX16" fmla="*/ 1528992 w 1761564"/>
                <a:gd name="connsiteY16" fmla="*/ 303548 h 639799"/>
                <a:gd name="connsiteX17" fmla="*/ 1522648 w 1761564"/>
                <a:gd name="connsiteY17" fmla="*/ 312254 h 639799"/>
                <a:gd name="connsiteX18" fmla="*/ 1518698 w 1761564"/>
                <a:gd name="connsiteY18" fmla="*/ 320205 h 639799"/>
                <a:gd name="connsiteX19" fmla="*/ 1514688 w 1761564"/>
                <a:gd name="connsiteY19" fmla="*/ 324180 h 639799"/>
                <a:gd name="connsiteX20" fmla="*/ 1513910 w 1761564"/>
                <a:gd name="connsiteY20" fmla="*/ 326546 h 639799"/>
                <a:gd name="connsiteX21" fmla="*/ 1515526 w 1761564"/>
                <a:gd name="connsiteY21" fmla="*/ 326546 h 639799"/>
                <a:gd name="connsiteX22" fmla="*/ 1521032 w 1761564"/>
                <a:gd name="connsiteY22" fmla="*/ 324180 h 639799"/>
                <a:gd name="connsiteX23" fmla="*/ 1528992 w 1761564"/>
                <a:gd name="connsiteY23" fmla="*/ 323375 h 639799"/>
                <a:gd name="connsiteX24" fmla="*/ 1539286 w 1761564"/>
                <a:gd name="connsiteY24" fmla="*/ 321765 h 639799"/>
                <a:gd name="connsiteX25" fmla="*/ 1551196 w 1761564"/>
                <a:gd name="connsiteY25" fmla="*/ 321010 h 639799"/>
                <a:gd name="connsiteX26" fmla="*/ 1563944 w 1761564"/>
                <a:gd name="connsiteY26" fmla="*/ 319400 h 639799"/>
                <a:gd name="connsiteX27" fmla="*/ 1576631 w 1761564"/>
                <a:gd name="connsiteY27" fmla="*/ 319400 h 639799"/>
                <a:gd name="connsiteX28" fmla="*/ 1590935 w 1761564"/>
                <a:gd name="connsiteY28" fmla="*/ 319400 h 639799"/>
                <a:gd name="connsiteX29" fmla="*/ 1600451 w 1761564"/>
                <a:gd name="connsiteY29" fmla="*/ 320205 h 639799"/>
                <a:gd name="connsiteX30" fmla="*/ 1612361 w 1761564"/>
                <a:gd name="connsiteY30" fmla="*/ 321765 h 639799"/>
                <a:gd name="connsiteX31" fmla="*/ 1625049 w 1761564"/>
                <a:gd name="connsiteY31" fmla="*/ 323375 h 639799"/>
                <a:gd name="connsiteX32" fmla="*/ 1639353 w 1761564"/>
                <a:gd name="connsiteY32" fmla="*/ 327351 h 639799"/>
                <a:gd name="connsiteX33" fmla="*/ 1652819 w 1761564"/>
                <a:gd name="connsiteY33" fmla="*/ 330521 h 639799"/>
                <a:gd name="connsiteX34" fmla="*/ 1667123 w 1761564"/>
                <a:gd name="connsiteY34" fmla="*/ 334497 h 639799"/>
                <a:gd name="connsiteX35" fmla="*/ 1681367 w 1761564"/>
                <a:gd name="connsiteY35" fmla="*/ 339227 h 639799"/>
                <a:gd name="connsiteX36" fmla="*/ 1695671 w 1761564"/>
                <a:gd name="connsiteY36" fmla="*/ 342398 h 639799"/>
                <a:gd name="connsiteX37" fmla="*/ 1708359 w 1761564"/>
                <a:gd name="connsiteY37" fmla="*/ 347178 h 639799"/>
                <a:gd name="connsiteX38" fmla="*/ 1721106 w 1761564"/>
                <a:gd name="connsiteY38" fmla="*/ 351154 h 639799"/>
                <a:gd name="connsiteX39" fmla="*/ 1732178 w 1761564"/>
                <a:gd name="connsiteY39" fmla="*/ 355935 h 639799"/>
                <a:gd name="connsiteX40" fmla="*/ 1742532 w 1761564"/>
                <a:gd name="connsiteY40" fmla="*/ 358300 h 639799"/>
                <a:gd name="connsiteX41" fmla="*/ 1750432 w 1761564"/>
                <a:gd name="connsiteY41" fmla="*/ 360665 h 639799"/>
                <a:gd name="connsiteX42" fmla="*/ 1755998 w 1761564"/>
                <a:gd name="connsiteY42" fmla="*/ 363836 h 639799"/>
                <a:gd name="connsiteX43" fmla="*/ 1760786 w 1761564"/>
                <a:gd name="connsiteY43" fmla="*/ 364641 h 639799"/>
                <a:gd name="connsiteX44" fmla="*/ 1761564 w 1761564"/>
                <a:gd name="connsiteY44" fmla="*/ 365446 h 639799"/>
                <a:gd name="connsiteX45" fmla="*/ 1636181 w 1761564"/>
                <a:gd name="connsiteY45" fmla="*/ 421003 h 639799"/>
                <a:gd name="connsiteX46" fmla="*/ 1736966 w 1761564"/>
                <a:gd name="connsiteY46" fmla="*/ 518632 h 639799"/>
                <a:gd name="connsiteX47" fmla="*/ 1735350 w 1761564"/>
                <a:gd name="connsiteY47" fmla="*/ 518632 h 639799"/>
                <a:gd name="connsiteX48" fmla="*/ 1729784 w 1761564"/>
                <a:gd name="connsiteY48" fmla="*/ 517021 h 639799"/>
                <a:gd name="connsiteX49" fmla="*/ 1721884 w 1761564"/>
                <a:gd name="connsiteY49" fmla="*/ 515461 h 639799"/>
                <a:gd name="connsiteX50" fmla="*/ 1711531 w 1761564"/>
                <a:gd name="connsiteY50" fmla="*/ 513851 h 639799"/>
                <a:gd name="connsiteX51" fmla="*/ 1699681 w 1761564"/>
                <a:gd name="connsiteY51" fmla="*/ 510681 h 639799"/>
                <a:gd name="connsiteX52" fmla="*/ 1684599 w 1761564"/>
                <a:gd name="connsiteY52" fmla="*/ 508315 h 639799"/>
                <a:gd name="connsiteX53" fmla="*/ 1670295 w 1761564"/>
                <a:gd name="connsiteY53" fmla="*/ 505145 h 639799"/>
                <a:gd name="connsiteX54" fmla="*/ 1654435 w 1761564"/>
                <a:gd name="connsiteY54" fmla="*/ 502780 h 639799"/>
                <a:gd name="connsiteX55" fmla="*/ 1639353 w 1761564"/>
                <a:gd name="connsiteY55" fmla="*/ 500364 h 639799"/>
                <a:gd name="connsiteX56" fmla="*/ 1623433 w 1761564"/>
                <a:gd name="connsiteY56" fmla="*/ 497194 h 639799"/>
                <a:gd name="connsiteX57" fmla="*/ 1609189 w 1761564"/>
                <a:gd name="connsiteY57" fmla="*/ 494829 h 639799"/>
                <a:gd name="connsiteX58" fmla="*/ 1594885 w 1761564"/>
                <a:gd name="connsiteY58" fmla="*/ 492463 h 639799"/>
                <a:gd name="connsiteX59" fmla="*/ 1582975 w 1761564"/>
                <a:gd name="connsiteY59" fmla="*/ 490853 h 639799"/>
                <a:gd name="connsiteX60" fmla="*/ 1573459 w 1761564"/>
                <a:gd name="connsiteY60" fmla="*/ 490048 h 639799"/>
                <a:gd name="connsiteX61" fmla="*/ 1565500 w 1761564"/>
                <a:gd name="connsiteY61" fmla="*/ 489243 h 639799"/>
                <a:gd name="connsiteX62" fmla="*/ 1561550 w 1761564"/>
                <a:gd name="connsiteY62" fmla="*/ 489243 h 639799"/>
                <a:gd name="connsiteX63" fmla="*/ 1552034 w 1761564"/>
                <a:gd name="connsiteY63" fmla="*/ 490048 h 639799"/>
                <a:gd name="connsiteX64" fmla="*/ 1537730 w 1761564"/>
                <a:gd name="connsiteY64" fmla="*/ 491658 h 639799"/>
                <a:gd name="connsiteX65" fmla="*/ 1519476 w 1761564"/>
                <a:gd name="connsiteY65" fmla="*/ 493218 h 639799"/>
                <a:gd name="connsiteX66" fmla="*/ 1498828 w 1761564"/>
                <a:gd name="connsiteY66" fmla="*/ 496389 h 639799"/>
                <a:gd name="connsiteX67" fmla="*/ 1477402 w 1761564"/>
                <a:gd name="connsiteY67" fmla="*/ 500364 h 639799"/>
                <a:gd name="connsiteX68" fmla="*/ 1455976 w 1761564"/>
                <a:gd name="connsiteY68" fmla="*/ 505145 h 639799"/>
                <a:gd name="connsiteX69" fmla="*/ 1437722 w 1761564"/>
                <a:gd name="connsiteY69" fmla="*/ 510681 h 639799"/>
                <a:gd name="connsiteX70" fmla="*/ 1423419 w 1761564"/>
                <a:gd name="connsiteY70" fmla="*/ 518632 h 639799"/>
                <a:gd name="connsiteX71" fmla="*/ 1410731 w 1761564"/>
                <a:gd name="connsiteY71" fmla="*/ 526583 h 639799"/>
                <a:gd name="connsiteX72" fmla="*/ 1397205 w 1761564"/>
                <a:gd name="connsiteY72" fmla="*/ 533729 h 639799"/>
                <a:gd name="connsiteX73" fmla="*/ 1384517 w 1761564"/>
                <a:gd name="connsiteY73" fmla="*/ 541630 h 639799"/>
                <a:gd name="connsiteX74" fmla="*/ 1371829 w 1761564"/>
                <a:gd name="connsiteY74" fmla="*/ 549581 h 639799"/>
                <a:gd name="connsiteX75" fmla="*/ 1358363 w 1761564"/>
                <a:gd name="connsiteY75" fmla="*/ 556727 h 639799"/>
                <a:gd name="connsiteX76" fmla="*/ 1344837 w 1761564"/>
                <a:gd name="connsiteY76" fmla="*/ 563873 h 639799"/>
                <a:gd name="connsiteX77" fmla="*/ 1330533 w 1761564"/>
                <a:gd name="connsiteY77" fmla="*/ 571824 h 639799"/>
                <a:gd name="connsiteX78" fmla="*/ 1317067 w 1761564"/>
                <a:gd name="connsiteY78" fmla="*/ 579775 h 639799"/>
                <a:gd name="connsiteX79" fmla="*/ 1307551 w 1761564"/>
                <a:gd name="connsiteY79" fmla="*/ 583700 h 639799"/>
                <a:gd name="connsiteX80" fmla="*/ 1296419 w 1761564"/>
                <a:gd name="connsiteY80" fmla="*/ 587676 h 639799"/>
                <a:gd name="connsiteX81" fmla="*/ 1282116 w 1761564"/>
                <a:gd name="connsiteY81" fmla="*/ 591652 h 639799"/>
                <a:gd name="connsiteX82" fmla="*/ 1267034 w 1761564"/>
                <a:gd name="connsiteY82" fmla="*/ 594017 h 639799"/>
                <a:gd name="connsiteX83" fmla="*/ 1249618 w 1761564"/>
                <a:gd name="connsiteY83" fmla="*/ 595627 h 639799"/>
                <a:gd name="connsiteX84" fmla="*/ 1231364 w 1761564"/>
                <a:gd name="connsiteY84" fmla="*/ 595627 h 639799"/>
                <a:gd name="connsiteX85" fmla="*/ 1210716 w 1761564"/>
                <a:gd name="connsiteY85" fmla="*/ 594017 h 639799"/>
                <a:gd name="connsiteX86" fmla="*/ 1190846 w 1761564"/>
                <a:gd name="connsiteY86" fmla="*/ 590092 h 639799"/>
                <a:gd name="connsiteX87" fmla="*/ 1183724 w 1761564"/>
                <a:gd name="connsiteY87" fmla="*/ 586871 h 639799"/>
                <a:gd name="connsiteX88" fmla="*/ 1178158 w 1761564"/>
                <a:gd name="connsiteY88" fmla="*/ 580530 h 639799"/>
                <a:gd name="connsiteX89" fmla="*/ 1172592 w 1761564"/>
                <a:gd name="connsiteY89" fmla="*/ 571824 h 639799"/>
                <a:gd name="connsiteX90" fmla="*/ 1168642 w 1761564"/>
                <a:gd name="connsiteY90" fmla="*/ 562313 h 639799"/>
                <a:gd name="connsiteX91" fmla="*/ 1166248 w 1761564"/>
                <a:gd name="connsiteY91" fmla="*/ 551946 h 639799"/>
                <a:gd name="connsiteX92" fmla="*/ 1164692 w 1761564"/>
                <a:gd name="connsiteY92" fmla="*/ 543240 h 639799"/>
                <a:gd name="connsiteX93" fmla="*/ 1163076 w 1761564"/>
                <a:gd name="connsiteY93" fmla="*/ 534484 h 639799"/>
                <a:gd name="connsiteX94" fmla="*/ 1164692 w 1761564"/>
                <a:gd name="connsiteY94" fmla="*/ 528948 h 639799"/>
                <a:gd name="connsiteX95" fmla="*/ 1176542 w 1761564"/>
                <a:gd name="connsiteY95" fmla="*/ 494829 h 639799"/>
                <a:gd name="connsiteX96" fmla="*/ 1190846 w 1761564"/>
                <a:gd name="connsiteY96" fmla="*/ 462269 h 639799"/>
                <a:gd name="connsiteX97" fmla="*/ 1205150 w 1761564"/>
                <a:gd name="connsiteY97" fmla="*/ 432125 h 639799"/>
                <a:gd name="connsiteX98" fmla="*/ 1220232 w 1761564"/>
                <a:gd name="connsiteY98" fmla="*/ 405906 h 639799"/>
                <a:gd name="connsiteX99" fmla="*/ 1233698 w 1761564"/>
                <a:gd name="connsiteY99" fmla="*/ 384468 h 639799"/>
                <a:gd name="connsiteX100" fmla="*/ 1244830 w 1761564"/>
                <a:gd name="connsiteY100" fmla="*/ 368616 h 639799"/>
                <a:gd name="connsiteX101" fmla="*/ 1251952 w 1761564"/>
                <a:gd name="connsiteY101" fmla="*/ 357495 h 639799"/>
                <a:gd name="connsiteX102" fmla="*/ 1255124 w 1761564"/>
                <a:gd name="connsiteY102" fmla="*/ 353519 h 639799"/>
                <a:gd name="connsiteX103" fmla="*/ 1138816 w 1761564"/>
                <a:gd name="connsiteY103" fmla="*/ 352883 h 639799"/>
                <a:gd name="connsiteX104" fmla="*/ 454115 w 1761564"/>
                <a:gd name="connsiteY104" fmla="*/ 605826 h 639799"/>
                <a:gd name="connsiteX105" fmla="*/ 336346 w 1761564"/>
                <a:gd name="connsiteY105" fmla="*/ 619551 h 639799"/>
                <a:gd name="connsiteX106" fmla="*/ 173903 w 1761564"/>
                <a:gd name="connsiteY106" fmla="*/ 407374 h 639799"/>
                <a:gd name="connsiteX107" fmla="*/ 350091 w 1761564"/>
                <a:gd name="connsiteY107" fmla="*/ 235930 h 639799"/>
                <a:gd name="connsiteX108" fmla="*/ 49733 w 1761564"/>
                <a:gd name="connsiteY108" fmla="*/ 274319 h 639799"/>
                <a:gd name="connsiteX109" fmla="*/ 150102 w 1761564"/>
                <a:gd name="connsiteY109" fmla="*/ 143830 h 639799"/>
                <a:gd name="connsiteX110" fmla="*/ 0 w 1761564"/>
                <a:gd name="connsiteY110" fmla="*/ 67920 h 639799"/>
                <a:gd name="connsiteX111" fmla="*/ 198541 w 1761564"/>
                <a:gd name="connsiteY111"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540124 w 1761564"/>
                <a:gd name="connsiteY6" fmla="*/ 184482 h 639799"/>
                <a:gd name="connsiteX7" fmla="*/ 1546468 w 1761564"/>
                <a:gd name="connsiteY7" fmla="*/ 190822 h 639799"/>
                <a:gd name="connsiteX8" fmla="*/ 1556762 w 1761564"/>
                <a:gd name="connsiteY8" fmla="*/ 205920 h 639799"/>
                <a:gd name="connsiteX9" fmla="*/ 1563106 w 1761564"/>
                <a:gd name="connsiteY9" fmla="*/ 220966 h 639799"/>
                <a:gd name="connsiteX10" fmla="*/ 1563944 w 1761564"/>
                <a:gd name="connsiteY10" fmla="*/ 239234 h 639799"/>
                <a:gd name="connsiteX11" fmla="*/ 1556762 w 1761564"/>
                <a:gd name="connsiteY11" fmla="*/ 259867 h 639799"/>
                <a:gd name="connsiteX12" fmla="*/ 1550418 w 1761564"/>
                <a:gd name="connsiteY12" fmla="*/ 270183 h 639799"/>
                <a:gd name="connsiteX13" fmla="*/ 1543296 w 1761564"/>
                <a:gd name="connsiteY13" fmla="*/ 281305 h 639799"/>
                <a:gd name="connsiteX14" fmla="*/ 1536952 w 1761564"/>
                <a:gd name="connsiteY14" fmla="*/ 292426 h 639799"/>
                <a:gd name="connsiteX15" fmla="*/ 1528992 w 1761564"/>
                <a:gd name="connsiteY15" fmla="*/ 303548 h 639799"/>
                <a:gd name="connsiteX16" fmla="*/ 1522648 w 1761564"/>
                <a:gd name="connsiteY16" fmla="*/ 312254 h 639799"/>
                <a:gd name="connsiteX17" fmla="*/ 1518698 w 1761564"/>
                <a:gd name="connsiteY17" fmla="*/ 320205 h 639799"/>
                <a:gd name="connsiteX18" fmla="*/ 1514688 w 1761564"/>
                <a:gd name="connsiteY18" fmla="*/ 324180 h 639799"/>
                <a:gd name="connsiteX19" fmla="*/ 1513910 w 1761564"/>
                <a:gd name="connsiteY19" fmla="*/ 326546 h 639799"/>
                <a:gd name="connsiteX20" fmla="*/ 1515526 w 1761564"/>
                <a:gd name="connsiteY20" fmla="*/ 326546 h 639799"/>
                <a:gd name="connsiteX21" fmla="*/ 1521032 w 1761564"/>
                <a:gd name="connsiteY21" fmla="*/ 324180 h 639799"/>
                <a:gd name="connsiteX22" fmla="*/ 1528992 w 1761564"/>
                <a:gd name="connsiteY22" fmla="*/ 323375 h 639799"/>
                <a:gd name="connsiteX23" fmla="*/ 1539286 w 1761564"/>
                <a:gd name="connsiteY23" fmla="*/ 321765 h 639799"/>
                <a:gd name="connsiteX24" fmla="*/ 1551196 w 1761564"/>
                <a:gd name="connsiteY24" fmla="*/ 321010 h 639799"/>
                <a:gd name="connsiteX25" fmla="*/ 1563944 w 1761564"/>
                <a:gd name="connsiteY25" fmla="*/ 319400 h 639799"/>
                <a:gd name="connsiteX26" fmla="*/ 1576631 w 1761564"/>
                <a:gd name="connsiteY26" fmla="*/ 319400 h 639799"/>
                <a:gd name="connsiteX27" fmla="*/ 1590935 w 1761564"/>
                <a:gd name="connsiteY27" fmla="*/ 319400 h 639799"/>
                <a:gd name="connsiteX28" fmla="*/ 1600451 w 1761564"/>
                <a:gd name="connsiteY28" fmla="*/ 320205 h 639799"/>
                <a:gd name="connsiteX29" fmla="*/ 1612361 w 1761564"/>
                <a:gd name="connsiteY29" fmla="*/ 321765 h 639799"/>
                <a:gd name="connsiteX30" fmla="*/ 1625049 w 1761564"/>
                <a:gd name="connsiteY30" fmla="*/ 323375 h 639799"/>
                <a:gd name="connsiteX31" fmla="*/ 1639353 w 1761564"/>
                <a:gd name="connsiteY31" fmla="*/ 327351 h 639799"/>
                <a:gd name="connsiteX32" fmla="*/ 1652819 w 1761564"/>
                <a:gd name="connsiteY32" fmla="*/ 330521 h 639799"/>
                <a:gd name="connsiteX33" fmla="*/ 1667123 w 1761564"/>
                <a:gd name="connsiteY33" fmla="*/ 334497 h 639799"/>
                <a:gd name="connsiteX34" fmla="*/ 1681367 w 1761564"/>
                <a:gd name="connsiteY34" fmla="*/ 339227 h 639799"/>
                <a:gd name="connsiteX35" fmla="*/ 1695671 w 1761564"/>
                <a:gd name="connsiteY35" fmla="*/ 342398 h 639799"/>
                <a:gd name="connsiteX36" fmla="*/ 1708359 w 1761564"/>
                <a:gd name="connsiteY36" fmla="*/ 347178 h 639799"/>
                <a:gd name="connsiteX37" fmla="*/ 1721106 w 1761564"/>
                <a:gd name="connsiteY37" fmla="*/ 351154 h 639799"/>
                <a:gd name="connsiteX38" fmla="*/ 1732178 w 1761564"/>
                <a:gd name="connsiteY38" fmla="*/ 355935 h 639799"/>
                <a:gd name="connsiteX39" fmla="*/ 1742532 w 1761564"/>
                <a:gd name="connsiteY39" fmla="*/ 358300 h 639799"/>
                <a:gd name="connsiteX40" fmla="*/ 1750432 w 1761564"/>
                <a:gd name="connsiteY40" fmla="*/ 360665 h 639799"/>
                <a:gd name="connsiteX41" fmla="*/ 1755998 w 1761564"/>
                <a:gd name="connsiteY41" fmla="*/ 363836 h 639799"/>
                <a:gd name="connsiteX42" fmla="*/ 1760786 w 1761564"/>
                <a:gd name="connsiteY42" fmla="*/ 364641 h 639799"/>
                <a:gd name="connsiteX43" fmla="*/ 1761564 w 1761564"/>
                <a:gd name="connsiteY43" fmla="*/ 365446 h 639799"/>
                <a:gd name="connsiteX44" fmla="*/ 1636181 w 1761564"/>
                <a:gd name="connsiteY44" fmla="*/ 421003 h 639799"/>
                <a:gd name="connsiteX45" fmla="*/ 1736966 w 1761564"/>
                <a:gd name="connsiteY45" fmla="*/ 518632 h 639799"/>
                <a:gd name="connsiteX46" fmla="*/ 1735350 w 1761564"/>
                <a:gd name="connsiteY46" fmla="*/ 518632 h 639799"/>
                <a:gd name="connsiteX47" fmla="*/ 1729784 w 1761564"/>
                <a:gd name="connsiteY47" fmla="*/ 517021 h 639799"/>
                <a:gd name="connsiteX48" fmla="*/ 1721884 w 1761564"/>
                <a:gd name="connsiteY48" fmla="*/ 515461 h 639799"/>
                <a:gd name="connsiteX49" fmla="*/ 1711531 w 1761564"/>
                <a:gd name="connsiteY49" fmla="*/ 513851 h 639799"/>
                <a:gd name="connsiteX50" fmla="*/ 1699681 w 1761564"/>
                <a:gd name="connsiteY50" fmla="*/ 510681 h 639799"/>
                <a:gd name="connsiteX51" fmla="*/ 1684599 w 1761564"/>
                <a:gd name="connsiteY51" fmla="*/ 508315 h 639799"/>
                <a:gd name="connsiteX52" fmla="*/ 1670295 w 1761564"/>
                <a:gd name="connsiteY52" fmla="*/ 505145 h 639799"/>
                <a:gd name="connsiteX53" fmla="*/ 1654435 w 1761564"/>
                <a:gd name="connsiteY53" fmla="*/ 502780 h 639799"/>
                <a:gd name="connsiteX54" fmla="*/ 1639353 w 1761564"/>
                <a:gd name="connsiteY54" fmla="*/ 500364 h 639799"/>
                <a:gd name="connsiteX55" fmla="*/ 1623433 w 1761564"/>
                <a:gd name="connsiteY55" fmla="*/ 497194 h 639799"/>
                <a:gd name="connsiteX56" fmla="*/ 1609189 w 1761564"/>
                <a:gd name="connsiteY56" fmla="*/ 494829 h 639799"/>
                <a:gd name="connsiteX57" fmla="*/ 1594885 w 1761564"/>
                <a:gd name="connsiteY57" fmla="*/ 492463 h 639799"/>
                <a:gd name="connsiteX58" fmla="*/ 1582975 w 1761564"/>
                <a:gd name="connsiteY58" fmla="*/ 490853 h 639799"/>
                <a:gd name="connsiteX59" fmla="*/ 1573459 w 1761564"/>
                <a:gd name="connsiteY59" fmla="*/ 490048 h 639799"/>
                <a:gd name="connsiteX60" fmla="*/ 1565500 w 1761564"/>
                <a:gd name="connsiteY60" fmla="*/ 489243 h 639799"/>
                <a:gd name="connsiteX61" fmla="*/ 1561550 w 1761564"/>
                <a:gd name="connsiteY61" fmla="*/ 489243 h 639799"/>
                <a:gd name="connsiteX62" fmla="*/ 1552034 w 1761564"/>
                <a:gd name="connsiteY62" fmla="*/ 490048 h 639799"/>
                <a:gd name="connsiteX63" fmla="*/ 1537730 w 1761564"/>
                <a:gd name="connsiteY63" fmla="*/ 491658 h 639799"/>
                <a:gd name="connsiteX64" fmla="*/ 1519476 w 1761564"/>
                <a:gd name="connsiteY64" fmla="*/ 493218 h 639799"/>
                <a:gd name="connsiteX65" fmla="*/ 1498828 w 1761564"/>
                <a:gd name="connsiteY65" fmla="*/ 496389 h 639799"/>
                <a:gd name="connsiteX66" fmla="*/ 1477402 w 1761564"/>
                <a:gd name="connsiteY66" fmla="*/ 500364 h 639799"/>
                <a:gd name="connsiteX67" fmla="*/ 1455976 w 1761564"/>
                <a:gd name="connsiteY67" fmla="*/ 505145 h 639799"/>
                <a:gd name="connsiteX68" fmla="*/ 1437722 w 1761564"/>
                <a:gd name="connsiteY68" fmla="*/ 510681 h 639799"/>
                <a:gd name="connsiteX69" fmla="*/ 1423419 w 1761564"/>
                <a:gd name="connsiteY69" fmla="*/ 518632 h 639799"/>
                <a:gd name="connsiteX70" fmla="*/ 1410731 w 1761564"/>
                <a:gd name="connsiteY70" fmla="*/ 526583 h 639799"/>
                <a:gd name="connsiteX71" fmla="*/ 1397205 w 1761564"/>
                <a:gd name="connsiteY71" fmla="*/ 533729 h 639799"/>
                <a:gd name="connsiteX72" fmla="*/ 1384517 w 1761564"/>
                <a:gd name="connsiteY72" fmla="*/ 541630 h 639799"/>
                <a:gd name="connsiteX73" fmla="*/ 1371829 w 1761564"/>
                <a:gd name="connsiteY73" fmla="*/ 549581 h 639799"/>
                <a:gd name="connsiteX74" fmla="*/ 1358363 w 1761564"/>
                <a:gd name="connsiteY74" fmla="*/ 556727 h 639799"/>
                <a:gd name="connsiteX75" fmla="*/ 1344837 w 1761564"/>
                <a:gd name="connsiteY75" fmla="*/ 563873 h 639799"/>
                <a:gd name="connsiteX76" fmla="*/ 1330533 w 1761564"/>
                <a:gd name="connsiteY76" fmla="*/ 571824 h 639799"/>
                <a:gd name="connsiteX77" fmla="*/ 1317067 w 1761564"/>
                <a:gd name="connsiteY77" fmla="*/ 579775 h 639799"/>
                <a:gd name="connsiteX78" fmla="*/ 1307551 w 1761564"/>
                <a:gd name="connsiteY78" fmla="*/ 583700 h 639799"/>
                <a:gd name="connsiteX79" fmla="*/ 1296419 w 1761564"/>
                <a:gd name="connsiteY79" fmla="*/ 587676 h 639799"/>
                <a:gd name="connsiteX80" fmla="*/ 1282116 w 1761564"/>
                <a:gd name="connsiteY80" fmla="*/ 591652 h 639799"/>
                <a:gd name="connsiteX81" fmla="*/ 1267034 w 1761564"/>
                <a:gd name="connsiteY81" fmla="*/ 594017 h 639799"/>
                <a:gd name="connsiteX82" fmla="*/ 1249618 w 1761564"/>
                <a:gd name="connsiteY82" fmla="*/ 595627 h 639799"/>
                <a:gd name="connsiteX83" fmla="*/ 1231364 w 1761564"/>
                <a:gd name="connsiteY83" fmla="*/ 595627 h 639799"/>
                <a:gd name="connsiteX84" fmla="*/ 1210716 w 1761564"/>
                <a:gd name="connsiteY84" fmla="*/ 594017 h 639799"/>
                <a:gd name="connsiteX85" fmla="*/ 1190846 w 1761564"/>
                <a:gd name="connsiteY85" fmla="*/ 590092 h 639799"/>
                <a:gd name="connsiteX86" fmla="*/ 1183724 w 1761564"/>
                <a:gd name="connsiteY86" fmla="*/ 586871 h 639799"/>
                <a:gd name="connsiteX87" fmla="*/ 1178158 w 1761564"/>
                <a:gd name="connsiteY87" fmla="*/ 580530 h 639799"/>
                <a:gd name="connsiteX88" fmla="*/ 1172592 w 1761564"/>
                <a:gd name="connsiteY88" fmla="*/ 571824 h 639799"/>
                <a:gd name="connsiteX89" fmla="*/ 1168642 w 1761564"/>
                <a:gd name="connsiteY89" fmla="*/ 562313 h 639799"/>
                <a:gd name="connsiteX90" fmla="*/ 1166248 w 1761564"/>
                <a:gd name="connsiteY90" fmla="*/ 551946 h 639799"/>
                <a:gd name="connsiteX91" fmla="*/ 1164692 w 1761564"/>
                <a:gd name="connsiteY91" fmla="*/ 543240 h 639799"/>
                <a:gd name="connsiteX92" fmla="*/ 1163076 w 1761564"/>
                <a:gd name="connsiteY92" fmla="*/ 534484 h 639799"/>
                <a:gd name="connsiteX93" fmla="*/ 1164692 w 1761564"/>
                <a:gd name="connsiteY93" fmla="*/ 528948 h 639799"/>
                <a:gd name="connsiteX94" fmla="*/ 1176542 w 1761564"/>
                <a:gd name="connsiteY94" fmla="*/ 494829 h 639799"/>
                <a:gd name="connsiteX95" fmla="*/ 1190846 w 1761564"/>
                <a:gd name="connsiteY95" fmla="*/ 462269 h 639799"/>
                <a:gd name="connsiteX96" fmla="*/ 1205150 w 1761564"/>
                <a:gd name="connsiteY96" fmla="*/ 432125 h 639799"/>
                <a:gd name="connsiteX97" fmla="*/ 1220232 w 1761564"/>
                <a:gd name="connsiteY97" fmla="*/ 405906 h 639799"/>
                <a:gd name="connsiteX98" fmla="*/ 1233698 w 1761564"/>
                <a:gd name="connsiteY98" fmla="*/ 384468 h 639799"/>
                <a:gd name="connsiteX99" fmla="*/ 1244830 w 1761564"/>
                <a:gd name="connsiteY99" fmla="*/ 368616 h 639799"/>
                <a:gd name="connsiteX100" fmla="*/ 1251952 w 1761564"/>
                <a:gd name="connsiteY100" fmla="*/ 357495 h 639799"/>
                <a:gd name="connsiteX101" fmla="*/ 1255124 w 1761564"/>
                <a:gd name="connsiteY101" fmla="*/ 353519 h 639799"/>
                <a:gd name="connsiteX102" fmla="*/ 1138816 w 1761564"/>
                <a:gd name="connsiteY102" fmla="*/ 352883 h 639799"/>
                <a:gd name="connsiteX103" fmla="*/ 454115 w 1761564"/>
                <a:gd name="connsiteY103" fmla="*/ 605826 h 639799"/>
                <a:gd name="connsiteX104" fmla="*/ 336346 w 1761564"/>
                <a:gd name="connsiteY104" fmla="*/ 619551 h 639799"/>
                <a:gd name="connsiteX105" fmla="*/ 173903 w 1761564"/>
                <a:gd name="connsiteY105" fmla="*/ 407374 h 639799"/>
                <a:gd name="connsiteX106" fmla="*/ 350091 w 1761564"/>
                <a:gd name="connsiteY106" fmla="*/ 235930 h 639799"/>
                <a:gd name="connsiteX107" fmla="*/ 49733 w 1761564"/>
                <a:gd name="connsiteY107" fmla="*/ 274319 h 639799"/>
                <a:gd name="connsiteX108" fmla="*/ 150102 w 1761564"/>
                <a:gd name="connsiteY108" fmla="*/ 143830 h 639799"/>
                <a:gd name="connsiteX109" fmla="*/ 0 w 1761564"/>
                <a:gd name="connsiteY109" fmla="*/ 67920 h 639799"/>
                <a:gd name="connsiteX110" fmla="*/ 198541 w 1761564"/>
                <a:gd name="connsiteY110"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546468 w 1761564"/>
                <a:gd name="connsiteY6" fmla="*/ 190822 h 639799"/>
                <a:gd name="connsiteX7" fmla="*/ 1556762 w 1761564"/>
                <a:gd name="connsiteY7" fmla="*/ 205920 h 639799"/>
                <a:gd name="connsiteX8" fmla="*/ 1563106 w 1761564"/>
                <a:gd name="connsiteY8" fmla="*/ 220966 h 639799"/>
                <a:gd name="connsiteX9" fmla="*/ 1563944 w 1761564"/>
                <a:gd name="connsiteY9" fmla="*/ 239234 h 639799"/>
                <a:gd name="connsiteX10" fmla="*/ 1556762 w 1761564"/>
                <a:gd name="connsiteY10" fmla="*/ 259867 h 639799"/>
                <a:gd name="connsiteX11" fmla="*/ 1550418 w 1761564"/>
                <a:gd name="connsiteY11" fmla="*/ 270183 h 639799"/>
                <a:gd name="connsiteX12" fmla="*/ 1543296 w 1761564"/>
                <a:gd name="connsiteY12" fmla="*/ 281305 h 639799"/>
                <a:gd name="connsiteX13" fmla="*/ 1536952 w 1761564"/>
                <a:gd name="connsiteY13" fmla="*/ 292426 h 639799"/>
                <a:gd name="connsiteX14" fmla="*/ 1528992 w 1761564"/>
                <a:gd name="connsiteY14" fmla="*/ 303548 h 639799"/>
                <a:gd name="connsiteX15" fmla="*/ 1522648 w 1761564"/>
                <a:gd name="connsiteY15" fmla="*/ 312254 h 639799"/>
                <a:gd name="connsiteX16" fmla="*/ 1518698 w 1761564"/>
                <a:gd name="connsiteY16" fmla="*/ 320205 h 639799"/>
                <a:gd name="connsiteX17" fmla="*/ 1514688 w 1761564"/>
                <a:gd name="connsiteY17" fmla="*/ 324180 h 639799"/>
                <a:gd name="connsiteX18" fmla="*/ 1513910 w 1761564"/>
                <a:gd name="connsiteY18" fmla="*/ 326546 h 639799"/>
                <a:gd name="connsiteX19" fmla="*/ 1515526 w 1761564"/>
                <a:gd name="connsiteY19" fmla="*/ 326546 h 639799"/>
                <a:gd name="connsiteX20" fmla="*/ 1521032 w 1761564"/>
                <a:gd name="connsiteY20" fmla="*/ 324180 h 639799"/>
                <a:gd name="connsiteX21" fmla="*/ 1528992 w 1761564"/>
                <a:gd name="connsiteY21" fmla="*/ 323375 h 639799"/>
                <a:gd name="connsiteX22" fmla="*/ 1539286 w 1761564"/>
                <a:gd name="connsiteY22" fmla="*/ 321765 h 639799"/>
                <a:gd name="connsiteX23" fmla="*/ 1551196 w 1761564"/>
                <a:gd name="connsiteY23" fmla="*/ 321010 h 639799"/>
                <a:gd name="connsiteX24" fmla="*/ 1563944 w 1761564"/>
                <a:gd name="connsiteY24" fmla="*/ 319400 h 639799"/>
                <a:gd name="connsiteX25" fmla="*/ 1576631 w 1761564"/>
                <a:gd name="connsiteY25" fmla="*/ 319400 h 639799"/>
                <a:gd name="connsiteX26" fmla="*/ 1590935 w 1761564"/>
                <a:gd name="connsiteY26" fmla="*/ 319400 h 639799"/>
                <a:gd name="connsiteX27" fmla="*/ 1600451 w 1761564"/>
                <a:gd name="connsiteY27" fmla="*/ 320205 h 639799"/>
                <a:gd name="connsiteX28" fmla="*/ 1612361 w 1761564"/>
                <a:gd name="connsiteY28" fmla="*/ 321765 h 639799"/>
                <a:gd name="connsiteX29" fmla="*/ 1625049 w 1761564"/>
                <a:gd name="connsiteY29" fmla="*/ 323375 h 639799"/>
                <a:gd name="connsiteX30" fmla="*/ 1639353 w 1761564"/>
                <a:gd name="connsiteY30" fmla="*/ 327351 h 639799"/>
                <a:gd name="connsiteX31" fmla="*/ 1652819 w 1761564"/>
                <a:gd name="connsiteY31" fmla="*/ 330521 h 639799"/>
                <a:gd name="connsiteX32" fmla="*/ 1667123 w 1761564"/>
                <a:gd name="connsiteY32" fmla="*/ 334497 h 639799"/>
                <a:gd name="connsiteX33" fmla="*/ 1681367 w 1761564"/>
                <a:gd name="connsiteY33" fmla="*/ 339227 h 639799"/>
                <a:gd name="connsiteX34" fmla="*/ 1695671 w 1761564"/>
                <a:gd name="connsiteY34" fmla="*/ 342398 h 639799"/>
                <a:gd name="connsiteX35" fmla="*/ 1708359 w 1761564"/>
                <a:gd name="connsiteY35" fmla="*/ 347178 h 639799"/>
                <a:gd name="connsiteX36" fmla="*/ 1721106 w 1761564"/>
                <a:gd name="connsiteY36" fmla="*/ 351154 h 639799"/>
                <a:gd name="connsiteX37" fmla="*/ 1732178 w 1761564"/>
                <a:gd name="connsiteY37" fmla="*/ 355935 h 639799"/>
                <a:gd name="connsiteX38" fmla="*/ 1742532 w 1761564"/>
                <a:gd name="connsiteY38" fmla="*/ 358300 h 639799"/>
                <a:gd name="connsiteX39" fmla="*/ 1750432 w 1761564"/>
                <a:gd name="connsiteY39" fmla="*/ 360665 h 639799"/>
                <a:gd name="connsiteX40" fmla="*/ 1755998 w 1761564"/>
                <a:gd name="connsiteY40" fmla="*/ 363836 h 639799"/>
                <a:gd name="connsiteX41" fmla="*/ 1760786 w 1761564"/>
                <a:gd name="connsiteY41" fmla="*/ 364641 h 639799"/>
                <a:gd name="connsiteX42" fmla="*/ 1761564 w 1761564"/>
                <a:gd name="connsiteY42" fmla="*/ 365446 h 639799"/>
                <a:gd name="connsiteX43" fmla="*/ 1636181 w 1761564"/>
                <a:gd name="connsiteY43" fmla="*/ 421003 h 639799"/>
                <a:gd name="connsiteX44" fmla="*/ 1736966 w 1761564"/>
                <a:gd name="connsiteY44" fmla="*/ 518632 h 639799"/>
                <a:gd name="connsiteX45" fmla="*/ 1735350 w 1761564"/>
                <a:gd name="connsiteY45" fmla="*/ 518632 h 639799"/>
                <a:gd name="connsiteX46" fmla="*/ 1729784 w 1761564"/>
                <a:gd name="connsiteY46" fmla="*/ 517021 h 639799"/>
                <a:gd name="connsiteX47" fmla="*/ 1721884 w 1761564"/>
                <a:gd name="connsiteY47" fmla="*/ 515461 h 639799"/>
                <a:gd name="connsiteX48" fmla="*/ 1711531 w 1761564"/>
                <a:gd name="connsiteY48" fmla="*/ 513851 h 639799"/>
                <a:gd name="connsiteX49" fmla="*/ 1699681 w 1761564"/>
                <a:gd name="connsiteY49" fmla="*/ 510681 h 639799"/>
                <a:gd name="connsiteX50" fmla="*/ 1684599 w 1761564"/>
                <a:gd name="connsiteY50" fmla="*/ 508315 h 639799"/>
                <a:gd name="connsiteX51" fmla="*/ 1670295 w 1761564"/>
                <a:gd name="connsiteY51" fmla="*/ 505145 h 639799"/>
                <a:gd name="connsiteX52" fmla="*/ 1654435 w 1761564"/>
                <a:gd name="connsiteY52" fmla="*/ 502780 h 639799"/>
                <a:gd name="connsiteX53" fmla="*/ 1639353 w 1761564"/>
                <a:gd name="connsiteY53" fmla="*/ 500364 h 639799"/>
                <a:gd name="connsiteX54" fmla="*/ 1623433 w 1761564"/>
                <a:gd name="connsiteY54" fmla="*/ 497194 h 639799"/>
                <a:gd name="connsiteX55" fmla="*/ 1609189 w 1761564"/>
                <a:gd name="connsiteY55" fmla="*/ 494829 h 639799"/>
                <a:gd name="connsiteX56" fmla="*/ 1594885 w 1761564"/>
                <a:gd name="connsiteY56" fmla="*/ 492463 h 639799"/>
                <a:gd name="connsiteX57" fmla="*/ 1582975 w 1761564"/>
                <a:gd name="connsiteY57" fmla="*/ 490853 h 639799"/>
                <a:gd name="connsiteX58" fmla="*/ 1573459 w 1761564"/>
                <a:gd name="connsiteY58" fmla="*/ 490048 h 639799"/>
                <a:gd name="connsiteX59" fmla="*/ 1565500 w 1761564"/>
                <a:gd name="connsiteY59" fmla="*/ 489243 h 639799"/>
                <a:gd name="connsiteX60" fmla="*/ 1561550 w 1761564"/>
                <a:gd name="connsiteY60" fmla="*/ 489243 h 639799"/>
                <a:gd name="connsiteX61" fmla="*/ 1552034 w 1761564"/>
                <a:gd name="connsiteY61" fmla="*/ 490048 h 639799"/>
                <a:gd name="connsiteX62" fmla="*/ 1537730 w 1761564"/>
                <a:gd name="connsiteY62" fmla="*/ 491658 h 639799"/>
                <a:gd name="connsiteX63" fmla="*/ 1519476 w 1761564"/>
                <a:gd name="connsiteY63" fmla="*/ 493218 h 639799"/>
                <a:gd name="connsiteX64" fmla="*/ 1498828 w 1761564"/>
                <a:gd name="connsiteY64" fmla="*/ 496389 h 639799"/>
                <a:gd name="connsiteX65" fmla="*/ 1477402 w 1761564"/>
                <a:gd name="connsiteY65" fmla="*/ 500364 h 639799"/>
                <a:gd name="connsiteX66" fmla="*/ 1455976 w 1761564"/>
                <a:gd name="connsiteY66" fmla="*/ 505145 h 639799"/>
                <a:gd name="connsiteX67" fmla="*/ 1437722 w 1761564"/>
                <a:gd name="connsiteY67" fmla="*/ 510681 h 639799"/>
                <a:gd name="connsiteX68" fmla="*/ 1423419 w 1761564"/>
                <a:gd name="connsiteY68" fmla="*/ 518632 h 639799"/>
                <a:gd name="connsiteX69" fmla="*/ 1410731 w 1761564"/>
                <a:gd name="connsiteY69" fmla="*/ 526583 h 639799"/>
                <a:gd name="connsiteX70" fmla="*/ 1397205 w 1761564"/>
                <a:gd name="connsiteY70" fmla="*/ 533729 h 639799"/>
                <a:gd name="connsiteX71" fmla="*/ 1384517 w 1761564"/>
                <a:gd name="connsiteY71" fmla="*/ 541630 h 639799"/>
                <a:gd name="connsiteX72" fmla="*/ 1371829 w 1761564"/>
                <a:gd name="connsiteY72" fmla="*/ 549581 h 639799"/>
                <a:gd name="connsiteX73" fmla="*/ 1358363 w 1761564"/>
                <a:gd name="connsiteY73" fmla="*/ 556727 h 639799"/>
                <a:gd name="connsiteX74" fmla="*/ 1344837 w 1761564"/>
                <a:gd name="connsiteY74" fmla="*/ 563873 h 639799"/>
                <a:gd name="connsiteX75" fmla="*/ 1330533 w 1761564"/>
                <a:gd name="connsiteY75" fmla="*/ 571824 h 639799"/>
                <a:gd name="connsiteX76" fmla="*/ 1317067 w 1761564"/>
                <a:gd name="connsiteY76" fmla="*/ 579775 h 639799"/>
                <a:gd name="connsiteX77" fmla="*/ 1307551 w 1761564"/>
                <a:gd name="connsiteY77" fmla="*/ 583700 h 639799"/>
                <a:gd name="connsiteX78" fmla="*/ 1296419 w 1761564"/>
                <a:gd name="connsiteY78" fmla="*/ 587676 h 639799"/>
                <a:gd name="connsiteX79" fmla="*/ 1282116 w 1761564"/>
                <a:gd name="connsiteY79" fmla="*/ 591652 h 639799"/>
                <a:gd name="connsiteX80" fmla="*/ 1267034 w 1761564"/>
                <a:gd name="connsiteY80" fmla="*/ 594017 h 639799"/>
                <a:gd name="connsiteX81" fmla="*/ 1249618 w 1761564"/>
                <a:gd name="connsiteY81" fmla="*/ 595627 h 639799"/>
                <a:gd name="connsiteX82" fmla="*/ 1231364 w 1761564"/>
                <a:gd name="connsiteY82" fmla="*/ 595627 h 639799"/>
                <a:gd name="connsiteX83" fmla="*/ 1210716 w 1761564"/>
                <a:gd name="connsiteY83" fmla="*/ 594017 h 639799"/>
                <a:gd name="connsiteX84" fmla="*/ 1190846 w 1761564"/>
                <a:gd name="connsiteY84" fmla="*/ 590092 h 639799"/>
                <a:gd name="connsiteX85" fmla="*/ 1183724 w 1761564"/>
                <a:gd name="connsiteY85" fmla="*/ 586871 h 639799"/>
                <a:gd name="connsiteX86" fmla="*/ 1178158 w 1761564"/>
                <a:gd name="connsiteY86" fmla="*/ 580530 h 639799"/>
                <a:gd name="connsiteX87" fmla="*/ 1172592 w 1761564"/>
                <a:gd name="connsiteY87" fmla="*/ 571824 h 639799"/>
                <a:gd name="connsiteX88" fmla="*/ 1168642 w 1761564"/>
                <a:gd name="connsiteY88" fmla="*/ 562313 h 639799"/>
                <a:gd name="connsiteX89" fmla="*/ 1166248 w 1761564"/>
                <a:gd name="connsiteY89" fmla="*/ 551946 h 639799"/>
                <a:gd name="connsiteX90" fmla="*/ 1164692 w 1761564"/>
                <a:gd name="connsiteY90" fmla="*/ 543240 h 639799"/>
                <a:gd name="connsiteX91" fmla="*/ 1163076 w 1761564"/>
                <a:gd name="connsiteY91" fmla="*/ 534484 h 639799"/>
                <a:gd name="connsiteX92" fmla="*/ 1164692 w 1761564"/>
                <a:gd name="connsiteY92" fmla="*/ 528948 h 639799"/>
                <a:gd name="connsiteX93" fmla="*/ 1176542 w 1761564"/>
                <a:gd name="connsiteY93" fmla="*/ 494829 h 639799"/>
                <a:gd name="connsiteX94" fmla="*/ 1190846 w 1761564"/>
                <a:gd name="connsiteY94" fmla="*/ 462269 h 639799"/>
                <a:gd name="connsiteX95" fmla="*/ 1205150 w 1761564"/>
                <a:gd name="connsiteY95" fmla="*/ 432125 h 639799"/>
                <a:gd name="connsiteX96" fmla="*/ 1220232 w 1761564"/>
                <a:gd name="connsiteY96" fmla="*/ 405906 h 639799"/>
                <a:gd name="connsiteX97" fmla="*/ 1233698 w 1761564"/>
                <a:gd name="connsiteY97" fmla="*/ 384468 h 639799"/>
                <a:gd name="connsiteX98" fmla="*/ 1244830 w 1761564"/>
                <a:gd name="connsiteY98" fmla="*/ 368616 h 639799"/>
                <a:gd name="connsiteX99" fmla="*/ 1251952 w 1761564"/>
                <a:gd name="connsiteY99" fmla="*/ 357495 h 639799"/>
                <a:gd name="connsiteX100" fmla="*/ 1255124 w 1761564"/>
                <a:gd name="connsiteY100" fmla="*/ 353519 h 639799"/>
                <a:gd name="connsiteX101" fmla="*/ 1138816 w 1761564"/>
                <a:gd name="connsiteY101" fmla="*/ 352883 h 639799"/>
                <a:gd name="connsiteX102" fmla="*/ 454115 w 1761564"/>
                <a:gd name="connsiteY102" fmla="*/ 605826 h 639799"/>
                <a:gd name="connsiteX103" fmla="*/ 336346 w 1761564"/>
                <a:gd name="connsiteY103" fmla="*/ 619551 h 639799"/>
                <a:gd name="connsiteX104" fmla="*/ 173903 w 1761564"/>
                <a:gd name="connsiteY104" fmla="*/ 407374 h 639799"/>
                <a:gd name="connsiteX105" fmla="*/ 350091 w 1761564"/>
                <a:gd name="connsiteY105" fmla="*/ 235930 h 639799"/>
                <a:gd name="connsiteX106" fmla="*/ 49733 w 1761564"/>
                <a:gd name="connsiteY106" fmla="*/ 274319 h 639799"/>
                <a:gd name="connsiteX107" fmla="*/ 150102 w 1761564"/>
                <a:gd name="connsiteY107" fmla="*/ 143830 h 639799"/>
                <a:gd name="connsiteX108" fmla="*/ 0 w 1761564"/>
                <a:gd name="connsiteY108" fmla="*/ 67920 h 639799"/>
                <a:gd name="connsiteX109" fmla="*/ 198541 w 1761564"/>
                <a:gd name="connsiteY109"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546468 w 1761564"/>
                <a:gd name="connsiteY6" fmla="*/ 190822 h 639799"/>
                <a:gd name="connsiteX7" fmla="*/ 1547371 w 1761564"/>
                <a:gd name="connsiteY7" fmla="*/ 194795 h 639799"/>
                <a:gd name="connsiteX8" fmla="*/ 1556762 w 1761564"/>
                <a:gd name="connsiteY8" fmla="*/ 205920 h 639799"/>
                <a:gd name="connsiteX9" fmla="*/ 1563106 w 1761564"/>
                <a:gd name="connsiteY9" fmla="*/ 220966 h 639799"/>
                <a:gd name="connsiteX10" fmla="*/ 1563944 w 1761564"/>
                <a:gd name="connsiteY10" fmla="*/ 239234 h 639799"/>
                <a:gd name="connsiteX11" fmla="*/ 1556762 w 1761564"/>
                <a:gd name="connsiteY11" fmla="*/ 259867 h 639799"/>
                <a:gd name="connsiteX12" fmla="*/ 1550418 w 1761564"/>
                <a:gd name="connsiteY12" fmla="*/ 270183 h 639799"/>
                <a:gd name="connsiteX13" fmla="*/ 1543296 w 1761564"/>
                <a:gd name="connsiteY13" fmla="*/ 281305 h 639799"/>
                <a:gd name="connsiteX14" fmla="*/ 1536952 w 1761564"/>
                <a:gd name="connsiteY14" fmla="*/ 292426 h 639799"/>
                <a:gd name="connsiteX15" fmla="*/ 1528992 w 1761564"/>
                <a:gd name="connsiteY15" fmla="*/ 303548 h 639799"/>
                <a:gd name="connsiteX16" fmla="*/ 1522648 w 1761564"/>
                <a:gd name="connsiteY16" fmla="*/ 312254 h 639799"/>
                <a:gd name="connsiteX17" fmla="*/ 1518698 w 1761564"/>
                <a:gd name="connsiteY17" fmla="*/ 320205 h 639799"/>
                <a:gd name="connsiteX18" fmla="*/ 1514688 w 1761564"/>
                <a:gd name="connsiteY18" fmla="*/ 324180 h 639799"/>
                <a:gd name="connsiteX19" fmla="*/ 1513910 w 1761564"/>
                <a:gd name="connsiteY19" fmla="*/ 326546 h 639799"/>
                <a:gd name="connsiteX20" fmla="*/ 1515526 w 1761564"/>
                <a:gd name="connsiteY20" fmla="*/ 326546 h 639799"/>
                <a:gd name="connsiteX21" fmla="*/ 1521032 w 1761564"/>
                <a:gd name="connsiteY21" fmla="*/ 324180 h 639799"/>
                <a:gd name="connsiteX22" fmla="*/ 1528992 w 1761564"/>
                <a:gd name="connsiteY22" fmla="*/ 323375 h 639799"/>
                <a:gd name="connsiteX23" fmla="*/ 1539286 w 1761564"/>
                <a:gd name="connsiteY23" fmla="*/ 321765 h 639799"/>
                <a:gd name="connsiteX24" fmla="*/ 1551196 w 1761564"/>
                <a:gd name="connsiteY24" fmla="*/ 321010 h 639799"/>
                <a:gd name="connsiteX25" fmla="*/ 1563944 w 1761564"/>
                <a:gd name="connsiteY25" fmla="*/ 319400 h 639799"/>
                <a:gd name="connsiteX26" fmla="*/ 1576631 w 1761564"/>
                <a:gd name="connsiteY26" fmla="*/ 319400 h 639799"/>
                <a:gd name="connsiteX27" fmla="*/ 1590935 w 1761564"/>
                <a:gd name="connsiteY27" fmla="*/ 319400 h 639799"/>
                <a:gd name="connsiteX28" fmla="*/ 1600451 w 1761564"/>
                <a:gd name="connsiteY28" fmla="*/ 320205 h 639799"/>
                <a:gd name="connsiteX29" fmla="*/ 1612361 w 1761564"/>
                <a:gd name="connsiteY29" fmla="*/ 321765 h 639799"/>
                <a:gd name="connsiteX30" fmla="*/ 1625049 w 1761564"/>
                <a:gd name="connsiteY30" fmla="*/ 323375 h 639799"/>
                <a:gd name="connsiteX31" fmla="*/ 1639353 w 1761564"/>
                <a:gd name="connsiteY31" fmla="*/ 327351 h 639799"/>
                <a:gd name="connsiteX32" fmla="*/ 1652819 w 1761564"/>
                <a:gd name="connsiteY32" fmla="*/ 330521 h 639799"/>
                <a:gd name="connsiteX33" fmla="*/ 1667123 w 1761564"/>
                <a:gd name="connsiteY33" fmla="*/ 334497 h 639799"/>
                <a:gd name="connsiteX34" fmla="*/ 1681367 w 1761564"/>
                <a:gd name="connsiteY34" fmla="*/ 339227 h 639799"/>
                <a:gd name="connsiteX35" fmla="*/ 1695671 w 1761564"/>
                <a:gd name="connsiteY35" fmla="*/ 342398 h 639799"/>
                <a:gd name="connsiteX36" fmla="*/ 1708359 w 1761564"/>
                <a:gd name="connsiteY36" fmla="*/ 347178 h 639799"/>
                <a:gd name="connsiteX37" fmla="*/ 1721106 w 1761564"/>
                <a:gd name="connsiteY37" fmla="*/ 351154 h 639799"/>
                <a:gd name="connsiteX38" fmla="*/ 1732178 w 1761564"/>
                <a:gd name="connsiteY38" fmla="*/ 355935 h 639799"/>
                <a:gd name="connsiteX39" fmla="*/ 1742532 w 1761564"/>
                <a:gd name="connsiteY39" fmla="*/ 358300 h 639799"/>
                <a:gd name="connsiteX40" fmla="*/ 1750432 w 1761564"/>
                <a:gd name="connsiteY40" fmla="*/ 360665 h 639799"/>
                <a:gd name="connsiteX41" fmla="*/ 1755998 w 1761564"/>
                <a:gd name="connsiteY41" fmla="*/ 363836 h 639799"/>
                <a:gd name="connsiteX42" fmla="*/ 1760786 w 1761564"/>
                <a:gd name="connsiteY42" fmla="*/ 364641 h 639799"/>
                <a:gd name="connsiteX43" fmla="*/ 1761564 w 1761564"/>
                <a:gd name="connsiteY43" fmla="*/ 365446 h 639799"/>
                <a:gd name="connsiteX44" fmla="*/ 1636181 w 1761564"/>
                <a:gd name="connsiteY44" fmla="*/ 421003 h 639799"/>
                <a:gd name="connsiteX45" fmla="*/ 1736966 w 1761564"/>
                <a:gd name="connsiteY45" fmla="*/ 518632 h 639799"/>
                <a:gd name="connsiteX46" fmla="*/ 1735350 w 1761564"/>
                <a:gd name="connsiteY46" fmla="*/ 518632 h 639799"/>
                <a:gd name="connsiteX47" fmla="*/ 1729784 w 1761564"/>
                <a:gd name="connsiteY47" fmla="*/ 517021 h 639799"/>
                <a:gd name="connsiteX48" fmla="*/ 1721884 w 1761564"/>
                <a:gd name="connsiteY48" fmla="*/ 515461 h 639799"/>
                <a:gd name="connsiteX49" fmla="*/ 1711531 w 1761564"/>
                <a:gd name="connsiteY49" fmla="*/ 513851 h 639799"/>
                <a:gd name="connsiteX50" fmla="*/ 1699681 w 1761564"/>
                <a:gd name="connsiteY50" fmla="*/ 510681 h 639799"/>
                <a:gd name="connsiteX51" fmla="*/ 1684599 w 1761564"/>
                <a:gd name="connsiteY51" fmla="*/ 508315 h 639799"/>
                <a:gd name="connsiteX52" fmla="*/ 1670295 w 1761564"/>
                <a:gd name="connsiteY52" fmla="*/ 505145 h 639799"/>
                <a:gd name="connsiteX53" fmla="*/ 1654435 w 1761564"/>
                <a:gd name="connsiteY53" fmla="*/ 502780 h 639799"/>
                <a:gd name="connsiteX54" fmla="*/ 1639353 w 1761564"/>
                <a:gd name="connsiteY54" fmla="*/ 500364 h 639799"/>
                <a:gd name="connsiteX55" fmla="*/ 1623433 w 1761564"/>
                <a:gd name="connsiteY55" fmla="*/ 497194 h 639799"/>
                <a:gd name="connsiteX56" fmla="*/ 1609189 w 1761564"/>
                <a:gd name="connsiteY56" fmla="*/ 494829 h 639799"/>
                <a:gd name="connsiteX57" fmla="*/ 1594885 w 1761564"/>
                <a:gd name="connsiteY57" fmla="*/ 492463 h 639799"/>
                <a:gd name="connsiteX58" fmla="*/ 1582975 w 1761564"/>
                <a:gd name="connsiteY58" fmla="*/ 490853 h 639799"/>
                <a:gd name="connsiteX59" fmla="*/ 1573459 w 1761564"/>
                <a:gd name="connsiteY59" fmla="*/ 490048 h 639799"/>
                <a:gd name="connsiteX60" fmla="*/ 1565500 w 1761564"/>
                <a:gd name="connsiteY60" fmla="*/ 489243 h 639799"/>
                <a:gd name="connsiteX61" fmla="*/ 1561550 w 1761564"/>
                <a:gd name="connsiteY61" fmla="*/ 489243 h 639799"/>
                <a:gd name="connsiteX62" fmla="*/ 1552034 w 1761564"/>
                <a:gd name="connsiteY62" fmla="*/ 490048 h 639799"/>
                <a:gd name="connsiteX63" fmla="*/ 1537730 w 1761564"/>
                <a:gd name="connsiteY63" fmla="*/ 491658 h 639799"/>
                <a:gd name="connsiteX64" fmla="*/ 1519476 w 1761564"/>
                <a:gd name="connsiteY64" fmla="*/ 493218 h 639799"/>
                <a:gd name="connsiteX65" fmla="*/ 1498828 w 1761564"/>
                <a:gd name="connsiteY65" fmla="*/ 496389 h 639799"/>
                <a:gd name="connsiteX66" fmla="*/ 1477402 w 1761564"/>
                <a:gd name="connsiteY66" fmla="*/ 500364 h 639799"/>
                <a:gd name="connsiteX67" fmla="*/ 1455976 w 1761564"/>
                <a:gd name="connsiteY67" fmla="*/ 505145 h 639799"/>
                <a:gd name="connsiteX68" fmla="*/ 1437722 w 1761564"/>
                <a:gd name="connsiteY68" fmla="*/ 510681 h 639799"/>
                <a:gd name="connsiteX69" fmla="*/ 1423419 w 1761564"/>
                <a:gd name="connsiteY69" fmla="*/ 518632 h 639799"/>
                <a:gd name="connsiteX70" fmla="*/ 1410731 w 1761564"/>
                <a:gd name="connsiteY70" fmla="*/ 526583 h 639799"/>
                <a:gd name="connsiteX71" fmla="*/ 1397205 w 1761564"/>
                <a:gd name="connsiteY71" fmla="*/ 533729 h 639799"/>
                <a:gd name="connsiteX72" fmla="*/ 1384517 w 1761564"/>
                <a:gd name="connsiteY72" fmla="*/ 541630 h 639799"/>
                <a:gd name="connsiteX73" fmla="*/ 1371829 w 1761564"/>
                <a:gd name="connsiteY73" fmla="*/ 549581 h 639799"/>
                <a:gd name="connsiteX74" fmla="*/ 1358363 w 1761564"/>
                <a:gd name="connsiteY74" fmla="*/ 556727 h 639799"/>
                <a:gd name="connsiteX75" fmla="*/ 1344837 w 1761564"/>
                <a:gd name="connsiteY75" fmla="*/ 563873 h 639799"/>
                <a:gd name="connsiteX76" fmla="*/ 1330533 w 1761564"/>
                <a:gd name="connsiteY76" fmla="*/ 571824 h 639799"/>
                <a:gd name="connsiteX77" fmla="*/ 1317067 w 1761564"/>
                <a:gd name="connsiteY77" fmla="*/ 579775 h 639799"/>
                <a:gd name="connsiteX78" fmla="*/ 1307551 w 1761564"/>
                <a:gd name="connsiteY78" fmla="*/ 583700 h 639799"/>
                <a:gd name="connsiteX79" fmla="*/ 1296419 w 1761564"/>
                <a:gd name="connsiteY79" fmla="*/ 587676 h 639799"/>
                <a:gd name="connsiteX80" fmla="*/ 1282116 w 1761564"/>
                <a:gd name="connsiteY80" fmla="*/ 591652 h 639799"/>
                <a:gd name="connsiteX81" fmla="*/ 1267034 w 1761564"/>
                <a:gd name="connsiteY81" fmla="*/ 594017 h 639799"/>
                <a:gd name="connsiteX82" fmla="*/ 1249618 w 1761564"/>
                <a:gd name="connsiteY82" fmla="*/ 595627 h 639799"/>
                <a:gd name="connsiteX83" fmla="*/ 1231364 w 1761564"/>
                <a:gd name="connsiteY83" fmla="*/ 595627 h 639799"/>
                <a:gd name="connsiteX84" fmla="*/ 1210716 w 1761564"/>
                <a:gd name="connsiteY84" fmla="*/ 594017 h 639799"/>
                <a:gd name="connsiteX85" fmla="*/ 1190846 w 1761564"/>
                <a:gd name="connsiteY85" fmla="*/ 590092 h 639799"/>
                <a:gd name="connsiteX86" fmla="*/ 1183724 w 1761564"/>
                <a:gd name="connsiteY86" fmla="*/ 586871 h 639799"/>
                <a:gd name="connsiteX87" fmla="*/ 1178158 w 1761564"/>
                <a:gd name="connsiteY87" fmla="*/ 580530 h 639799"/>
                <a:gd name="connsiteX88" fmla="*/ 1172592 w 1761564"/>
                <a:gd name="connsiteY88" fmla="*/ 571824 h 639799"/>
                <a:gd name="connsiteX89" fmla="*/ 1168642 w 1761564"/>
                <a:gd name="connsiteY89" fmla="*/ 562313 h 639799"/>
                <a:gd name="connsiteX90" fmla="*/ 1166248 w 1761564"/>
                <a:gd name="connsiteY90" fmla="*/ 551946 h 639799"/>
                <a:gd name="connsiteX91" fmla="*/ 1164692 w 1761564"/>
                <a:gd name="connsiteY91" fmla="*/ 543240 h 639799"/>
                <a:gd name="connsiteX92" fmla="*/ 1163076 w 1761564"/>
                <a:gd name="connsiteY92" fmla="*/ 534484 h 639799"/>
                <a:gd name="connsiteX93" fmla="*/ 1164692 w 1761564"/>
                <a:gd name="connsiteY93" fmla="*/ 528948 h 639799"/>
                <a:gd name="connsiteX94" fmla="*/ 1176542 w 1761564"/>
                <a:gd name="connsiteY94" fmla="*/ 494829 h 639799"/>
                <a:gd name="connsiteX95" fmla="*/ 1190846 w 1761564"/>
                <a:gd name="connsiteY95" fmla="*/ 462269 h 639799"/>
                <a:gd name="connsiteX96" fmla="*/ 1205150 w 1761564"/>
                <a:gd name="connsiteY96" fmla="*/ 432125 h 639799"/>
                <a:gd name="connsiteX97" fmla="*/ 1220232 w 1761564"/>
                <a:gd name="connsiteY97" fmla="*/ 405906 h 639799"/>
                <a:gd name="connsiteX98" fmla="*/ 1233698 w 1761564"/>
                <a:gd name="connsiteY98" fmla="*/ 384468 h 639799"/>
                <a:gd name="connsiteX99" fmla="*/ 1244830 w 1761564"/>
                <a:gd name="connsiteY99" fmla="*/ 368616 h 639799"/>
                <a:gd name="connsiteX100" fmla="*/ 1251952 w 1761564"/>
                <a:gd name="connsiteY100" fmla="*/ 357495 h 639799"/>
                <a:gd name="connsiteX101" fmla="*/ 1255124 w 1761564"/>
                <a:gd name="connsiteY101" fmla="*/ 353519 h 639799"/>
                <a:gd name="connsiteX102" fmla="*/ 1138816 w 1761564"/>
                <a:gd name="connsiteY102" fmla="*/ 352883 h 639799"/>
                <a:gd name="connsiteX103" fmla="*/ 454115 w 1761564"/>
                <a:gd name="connsiteY103" fmla="*/ 605826 h 639799"/>
                <a:gd name="connsiteX104" fmla="*/ 336346 w 1761564"/>
                <a:gd name="connsiteY104" fmla="*/ 619551 h 639799"/>
                <a:gd name="connsiteX105" fmla="*/ 173903 w 1761564"/>
                <a:gd name="connsiteY105" fmla="*/ 407374 h 639799"/>
                <a:gd name="connsiteX106" fmla="*/ 350091 w 1761564"/>
                <a:gd name="connsiteY106" fmla="*/ 235930 h 639799"/>
                <a:gd name="connsiteX107" fmla="*/ 49733 w 1761564"/>
                <a:gd name="connsiteY107" fmla="*/ 274319 h 639799"/>
                <a:gd name="connsiteX108" fmla="*/ 150102 w 1761564"/>
                <a:gd name="connsiteY108" fmla="*/ 143830 h 639799"/>
                <a:gd name="connsiteX109" fmla="*/ 0 w 1761564"/>
                <a:gd name="connsiteY109" fmla="*/ 67920 h 639799"/>
                <a:gd name="connsiteX110" fmla="*/ 198541 w 1761564"/>
                <a:gd name="connsiteY110"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405165 w 1761564"/>
                <a:gd name="connsiteY5" fmla="*/ 118608 h 639799"/>
                <a:gd name="connsiteX6" fmla="*/ 1546468 w 1761564"/>
                <a:gd name="connsiteY6" fmla="*/ 190822 h 639799"/>
                <a:gd name="connsiteX7" fmla="*/ 1547371 w 1761564"/>
                <a:gd name="connsiteY7" fmla="*/ 194795 h 639799"/>
                <a:gd name="connsiteX8" fmla="*/ 1563106 w 1761564"/>
                <a:gd name="connsiteY8" fmla="*/ 220966 h 639799"/>
                <a:gd name="connsiteX9" fmla="*/ 1563944 w 1761564"/>
                <a:gd name="connsiteY9" fmla="*/ 239234 h 639799"/>
                <a:gd name="connsiteX10" fmla="*/ 1556762 w 1761564"/>
                <a:gd name="connsiteY10" fmla="*/ 259867 h 639799"/>
                <a:gd name="connsiteX11" fmla="*/ 1550418 w 1761564"/>
                <a:gd name="connsiteY11" fmla="*/ 270183 h 639799"/>
                <a:gd name="connsiteX12" fmla="*/ 1543296 w 1761564"/>
                <a:gd name="connsiteY12" fmla="*/ 281305 h 639799"/>
                <a:gd name="connsiteX13" fmla="*/ 1536952 w 1761564"/>
                <a:gd name="connsiteY13" fmla="*/ 292426 h 639799"/>
                <a:gd name="connsiteX14" fmla="*/ 1528992 w 1761564"/>
                <a:gd name="connsiteY14" fmla="*/ 303548 h 639799"/>
                <a:gd name="connsiteX15" fmla="*/ 1522648 w 1761564"/>
                <a:gd name="connsiteY15" fmla="*/ 312254 h 639799"/>
                <a:gd name="connsiteX16" fmla="*/ 1518698 w 1761564"/>
                <a:gd name="connsiteY16" fmla="*/ 320205 h 639799"/>
                <a:gd name="connsiteX17" fmla="*/ 1514688 w 1761564"/>
                <a:gd name="connsiteY17" fmla="*/ 324180 h 639799"/>
                <a:gd name="connsiteX18" fmla="*/ 1513910 w 1761564"/>
                <a:gd name="connsiteY18" fmla="*/ 326546 h 639799"/>
                <a:gd name="connsiteX19" fmla="*/ 1515526 w 1761564"/>
                <a:gd name="connsiteY19" fmla="*/ 326546 h 639799"/>
                <a:gd name="connsiteX20" fmla="*/ 1521032 w 1761564"/>
                <a:gd name="connsiteY20" fmla="*/ 324180 h 639799"/>
                <a:gd name="connsiteX21" fmla="*/ 1528992 w 1761564"/>
                <a:gd name="connsiteY21" fmla="*/ 323375 h 639799"/>
                <a:gd name="connsiteX22" fmla="*/ 1539286 w 1761564"/>
                <a:gd name="connsiteY22" fmla="*/ 321765 h 639799"/>
                <a:gd name="connsiteX23" fmla="*/ 1551196 w 1761564"/>
                <a:gd name="connsiteY23" fmla="*/ 321010 h 639799"/>
                <a:gd name="connsiteX24" fmla="*/ 1563944 w 1761564"/>
                <a:gd name="connsiteY24" fmla="*/ 319400 h 639799"/>
                <a:gd name="connsiteX25" fmla="*/ 1576631 w 1761564"/>
                <a:gd name="connsiteY25" fmla="*/ 319400 h 639799"/>
                <a:gd name="connsiteX26" fmla="*/ 1590935 w 1761564"/>
                <a:gd name="connsiteY26" fmla="*/ 319400 h 639799"/>
                <a:gd name="connsiteX27" fmla="*/ 1600451 w 1761564"/>
                <a:gd name="connsiteY27" fmla="*/ 320205 h 639799"/>
                <a:gd name="connsiteX28" fmla="*/ 1612361 w 1761564"/>
                <a:gd name="connsiteY28" fmla="*/ 321765 h 639799"/>
                <a:gd name="connsiteX29" fmla="*/ 1625049 w 1761564"/>
                <a:gd name="connsiteY29" fmla="*/ 323375 h 639799"/>
                <a:gd name="connsiteX30" fmla="*/ 1639353 w 1761564"/>
                <a:gd name="connsiteY30" fmla="*/ 327351 h 639799"/>
                <a:gd name="connsiteX31" fmla="*/ 1652819 w 1761564"/>
                <a:gd name="connsiteY31" fmla="*/ 330521 h 639799"/>
                <a:gd name="connsiteX32" fmla="*/ 1667123 w 1761564"/>
                <a:gd name="connsiteY32" fmla="*/ 334497 h 639799"/>
                <a:gd name="connsiteX33" fmla="*/ 1681367 w 1761564"/>
                <a:gd name="connsiteY33" fmla="*/ 339227 h 639799"/>
                <a:gd name="connsiteX34" fmla="*/ 1695671 w 1761564"/>
                <a:gd name="connsiteY34" fmla="*/ 342398 h 639799"/>
                <a:gd name="connsiteX35" fmla="*/ 1708359 w 1761564"/>
                <a:gd name="connsiteY35" fmla="*/ 347178 h 639799"/>
                <a:gd name="connsiteX36" fmla="*/ 1721106 w 1761564"/>
                <a:gd name="connsiteY36" fmla="*/ 351154 h 639799"/>
                <a:gd name="connsiteX37" fmla="*/ 1732178 w 1761564"/>
                <a:gd name="connsiteY37" fmla="*/ 355935 h 639799"/>
                <a:gd name="connsiteX38" fmla="*/ 1742532 w 1761564"/>
                <a:gd name="connsiteY38" fmla="*/ 358300 h 639799"/>
                <a:gd name="connsiteX39" fmla="*/ 1750432 w 1761564"/>
                <a:gd name="connsiteY39" fmla="*/ 360665 h 639799"/>
                <a:gd name="connsiteX40" fmla="*/ 1755998 w 1761564"/>
                <a:gd name="connsiteY40" fmla="*/ 363836 h 639799"/>
                <a:gd name="connsiteX41" fmla="*/ 1760786 w 1761564"/>
                <a:gd name="connsiteY41" fmla="*/ 364641 h 639799"/>
                <a:gd name="connsiteX42" fmla="*/ 1761564 w 1761564"/>
                <a:gd name="connsiteY42" fmla="*/ 365446 h 639799"/>
                <a:gd name="connsiteX43" fmla="*/ 1636181 w 1761564"/>
                <a:gd name="connsiteY43" fmla="*/ 421003 h 639799"/>
                <a:gd name="connsiteX44" fmla="*/ 1736966 w 1761564"/>
                <a:gd name="connsiteY44" fmla="*/ 518632 h 639799"/>
                <a:gd name="connsiteX45" fmla="*/ 1735350 w 1761564"/>
                <a:gd name="connsiteY45" fmla="*/ 518632 h 639799"/>
                <a:gd name="connsiteX46" fmla="*/ 1729784 w 1761564"/>
                <a:gd name="connsiteY46" fmla="*/ 517021 h 639799"/>
                <a:gd name="connsiteX47" fmla="*/ 1721884 w 1761564"/>
                <a:gd name="connsiteY47" fmla="*/ 515461 h 639799"/>
                <a:gd name="connsiteX48" fmla="*/ 1711531 w 1761564"/>
                <a:gd name="connsiteY48" fmla="*/ 513851 h 639799"/>
                <a:gd name="connsiteX49" fmla="*/ 1699681 w 1761564"/>
                <a:gd name="connsiteY49" fmla="*/ 510681 h 639799"/>
                <a:gd name="connsiteX50" fmla="*/ 1684599 w 1761564"/>
                <a:gd name="connsiteY50" fmla="*/ 508315 h 639799"/>
                <a:gd name="connsiteX51" fmla="*/ 1670295 w 1761564"/>
                <a:gd name="connsiteY51" fmla="*/ 505145 h 639799"/>
                <a:gd name="connsiteX52" fmla="*/ 1654435 w 1761564"/>
                <a:gd name="connsiteY52" fmla="*/ 502780 h 639799"/>
                <a:gd name="connsiteX53" fmla="*/ 1639353 w 1761564"/>
                <a:gd name="connsiteY53" fmla="*/ 500364 h 639799"/>
                <a:gd name="connsiteX54" fmla="*/ 1623433 w 1761564"/>
                <a:gd name="connsiteY54" fmla="*/ 497194 h 639799"/>
                <a:gd name="connsiteX55" fmla="*/ 1609189 w 1761564"/>
                <a:gd name="connsiteY55" fmla="*/ 494829 h 639799"/>
                <a:gd name="connsiteX56" fmla="*/ 1594885 w 1761564"/>
                <a:gd name="connsiteY56" fmla="*/ 492463 h 639799"/>
                <a:gd name="connsiteX57" fmla="*/ 1582975 w 1761564"/>
                <a:gd name="connsiteY57" fmla="*/ 490853 h 639799"/>
                <a:gd name="connsiteX58" fmla="*/ 1573459 w 1761564"/>
                <a:gd name="connsiteY58" fmla="*/ 490048 h 639799"/>
                <a:gd name="connsiteX59" fmla="*/ 1565500 w 1761564"/>
                <a:gd name="connsiteY59" fmla="*/ 489243 h 639799"/>
                <a:gd name="connsiteX60" fmla="*/ 1561550 w 1761564"/>
                <a:gd name="connsiteY60" fmla="*/ 489243 h 639799"/>
                <a:gd name="connsiteX61" fmla="*/ 1552034 w 1761564"/>
                <a:gd name="connsiteY61" fmla="*/ 490048 h 639799"/>
                <a:gd name="connsiteX62" fmla="*/ 1537730 w 1761564"/>
                <a:gd name="connsiteY62" fmla="*/ 491658 h 639799"/>
                <a:gd name="connsiteX63" fmla="*/ 1519476 w 1761564"/>
                <a:gd name="connsiteY63" fmla="*/ 493218 h 639799"/>
                <a:gd name="connsiteX64" fmla="*/ 1498828 w 1761564"/>
                <a:gd name="connsiteY64" fmla="*/ 496389 h 639799"/>
                <a:gd name="connsiteX65" fmla="*/ 1477402 w 1761564"/>
                <a:gd name="connsiteY65" fmla="*/ 500364 h 639799"/>
                <a:gd name="connsiteX66" fmla="*/ 1455976 w 1761564"/>
                <a:gd name="connsiteY66" fmla="*/ 505145 h 639799"/>
                <a:gd name="connsiteX67" fmla="*/ 1437722 w 1761564"/>
                <a:gd name="connsiteY67" fmla="*/ 510681 h 639799"/>
                <a:gd name="connsiteX68" fmla="*/ 1423419 w 1761564"/>
                <a:gd name="connsiteY68" fmla="*/ 518632 h 639799"/>
                <a:gd name="connsiteX69" fmla="*/ 1410731 w 1761564"/>
                <a:gd name="connsiteY69" fmla="*/ 526583 h 639799"/>
                <a:gd name="connsiteX70" fmla="*/ 1397205 w 1761564"/>
                <a:gd name="connsiteY70" fmla="*/ 533729 h 639799"/>
                <a:gd name="connsiteX71" fmla="*/ 1384517 w 1761564"/>
                <a:gd name="connsiteY71" fmla="*/ 541630 h 639799"/>
                <a:gd name="connsiteX72" fmla="*/ 1371829 w 1761564"/>
                <a:gd name="connsiteY72" fmla="*/ 549581 h 639799"/>
                <a:gd name="connsiteX73" fmla="*/ 1358363 w 1761564"/>
                <a:gd name="connsiteY73" fmla="*/ 556727 h 639799"/>
                <a:gd name="connsiteX74" fmla="*/ 1344837 w 1761564"/>
                <a:gd name="connsiteY74" fmla="*/ 563873 h 639799"/>
                <a:gd name="connsiteX75" fmla="*/ 1330533 w 1761564"/>
                <a:gd name="connsiteY75" fmla="*/ 571824 h 639799"/>
                <a:gd name="connsiteX76" fmla="*/ 1317067 w 1761564"/>
                <a:gd name="connsiteY76" fmla="*/ 579775 h 639799"/>
                <a:gd name="connsiteX77" fmla="*/ 1307551 w 1761564"/>
                <a:gd name="connsiteY77" fmla="*/ 583700 h 639799"/>
                <a:gd name="connsiteX78" fmla="*/ 1296419 w 1761564"/>
                <a:gd name="connsiteY78" fmla="*/ 587676 h 639799"/>
                <a:gd name="connsiteX79" fmla="*/ 1282116 w 1761564"/>
                <a:gd name="connsiteY79" fmla="*/ 591652 h 639799"/>
                <a:gd name="connsiteX80" fmla="*/ 1267034 w 1761564"/>
                <a:gd name="connsiteY80" fmla="*/ 594017 h 639799"/>
                <a:gd name="connsiteX81" fmla="*/ 1249618 w 1761564"/>
                <a:gd name="connsiteY81" fmla="*/ 595627 h 639799"/>
                <a:gd name="connsiteX82" fmla="*/ 1231364 w 1761564"/>
                <a:gd name="connsiteY82" fmla="*/ 595627 h 639799"/>
                <a:gd name="connsiteX83" fmla="*/ 1210716 w 1761564"/>
                <a:gd name="connsiteY83" fmla="*/ 594017 h 639799"/>
                <a:gd name="connsiteX84" fmla="*/ 1190846 w 1761564"/>
                <a:gd name="connsiteY84" fmla="*/ 590092 h 639799"/>
                <a:gd name="connsiteX85" fmla="*/ 1183724 w 1761564"/>
                <a:gd name="connsiteY85" fmla="*/ 586871 h 639799"/>
                <a:gd name="connsiteX86" fmla="*/ 1178158 w 1761564"/>
                <a:gd name="connsiteY86" fmla="*/ 580530 h 639799"/>
                <a:gd name="connsiteX87" fmla="*/ 1172592 w 1761564"/>
                <a:gd name="connsiteY87" fmla="*/ 571824 h 639799"/>
                <a:gd name="connsiteX88" fmla="*/ 1168642 w 1761564"/>
                <a:gd name="connsiteY88" fmla="*/ 562313 h 639799"/>
                <a:gd name="connsiteX89" fmla="*/ 1166248 w 1761564"/>
                <a:gd name="connsiteY89" fmla="*/ 551946 h 639799"/>
                <a:gd name="connsiteX90" fmla="*/ 1164692 w 1761564"/>
                <a:gd name="connsiteY90" fmla="*/ 543240 h 639799"/>
                <a:gd name="connsiteX91" fmla="*/ 1163076 w 1761564"/>
                <a:gd name="connsiteY91" fmla="*/ 534484 h 639799"/>
                <a:gd name="connsiteX92" fmla="*/ 1164692 w 1761564"/>
                <a:gd name="connsiteY92" fmla="*/ 528948 h 639799"/>
                <a:gd name="connsiteX93" fmla="*/ 1176542 w 1761564"/>
                <a:gd name="connsiteY93" fmla="*/ 494829 h 639799"/>
                <a:gd name="connsiteX94" fmla="*/ 1190846 w 1761564"/>
                <a:gd name="connsiteY94" fmla="*/ 462269 h 639799"/>
                <a:gd name="connsiteX95" fmla="*/ 1205150 w 1761564"/>
                <a:gd name="connsiteY95" fmla="*/ 432125 h 639799"/>
                <a:gd name="connsiteX96" fmla="*/ 1220232 w 1761564"/>
                <a:gd name="connsiteY96" fmla="*/ 405906 h 639799"/>
                <a:gd name="connsiteX97" fmla="*/ 1233698 w 1761564"/>
                <a:gd name="connsiteY97" fmla="*/ 384468 h 639799"/>
                <a:gd name="connsiteX98" fmla="*/ 1244830 w 1761564"/>
                <a:gd name="connsiteY98" fmla="*/ 368616 h 639799"/>
                <a:gd name="connsiteX99" fmla="*/ 1251952 w 1761564"/>
                <a:gd name="connsiteY99" fmla="*/ 357495 h 639799"/>
                <a:gd name="connsiteX100" fmla="*/ 1255124 w 1761564"/>
                <a:gd name="connsiteY100" fmla="*/ 353519 h 639799"/>
                <a:gd name="connsiteX101" fmla="*/ 1138816 w 1761564"/>
                <a:gd name="connsiteY101" fmla="*/ 352883 h 639799"/>
                <a:gd name="connsiteX102" fmla="*/ 454115 w 1761564"/>
                <a:gd name="connsiteY102" fmla="*/ 605826 h 639799"/>
                <a:gd name="connsiteX103" fmla="*/ 336346 w 1761564"/>
                <a:gd name="connsiteY103" fmla="*/ 619551 h 639799"/>
                <a:gd name="connsiteX104" fmla="*/ 173903 w 1761564"/>
                <a:gd name="connsiteY104" fmla="*/ 407374 h 639799"/>
                <a:gd name="connsiteX105" fmla="*/ 350091 w 1761564"/>
                <a:gd name="connsiteY105" fmla="*/ 235930 h 639799"/>
                <a:gd name="connsiteX106" fmla="*/ 49733 w 1761564"/>
                <a:gd name="connsiteY106" fmla="*/ 274319 h 639799"/>
                <a:gd name="connsiteX107" fmla="*/ 150102 w 1761564"/>
                <a:gd name="connsiteY107" fmla="*/ 143830 h 639799"/>
                <a:gd name="connsiteX108" fmla="*/ 0 w 1761564"/>
                <a:gd name="connsiteY108" fmla="*/ 67920 h 639799"/>
                <a:gd name="connsiteX109" fmla="*/ 198541 w 1761564"/>
                <a:gd name="connsiteY109"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46468 w 1761564"/>
                <a:gd name="connsiteY5" fmla="*/ 190822 h 639799"/>
                <a:gd name="connsiteX6" fmla="*/ 1547371 w 1761564"/>
                <a:gd name="connsiteY6" fmla="*/ 194795 h 639799"/>
                <a:gd name="connsiteX7" fmla="*/ 1563106 w 1761564"/>
                <a:gd name="connsiteY7" fmla="*/ 220966 h 639799"/>
                <a:gd name="connsiteX8" fmla="*/ 1563944 w 1761564"/>
                <a:gd name="connsiteY8" fmla="*/ 239234 h 639799"/>
                <a:gd name="connsiteX9" fmla="*/ 1556762 w 1761564"/>
                <a:gd name="connsiteY9" fmla="*/ 259867 h 639799"/>
                <a:gd name="connsiteX10" fmla="*/ 1550418 w 1761564"/>
                <a:gd name="connsiteY10" fmla="*/ 270183 h 639799"/>
                <a:gd name="connsiteX11" fmla="*/ 1543296 w 1761564"/>
                <a:gd name="connsiteY11" fmla="*/ 281305 h 639799"/>
                <a:gd name="connsiteX12" fmla="*/ 1536952 w 1761564"/>
                <a:gd name="connsiteY12" fmla="*/ 292426 h 639799"/>
                <a:gd name="connsiteX13" fmla="*/ 1528992 w 1761564"/>
                <a:gd name="connsiteY13" fmla="*/ 303548 h 639799"/>
                <a:gd name="connsiteX14" fmla="*/ 1522648 w 1761564"/>
                <a:gd name="connsiteY14" fmla="*/ 312254 h 639799"/>
                <a:gd name="connsiteX15" fmla="*/ 1518698 w 1761564"/>
                <a:gd name="connsiteY15" fmla="*/ 320205 h 639799"/>
                <a:gd name="connsiteX16" fmla="*/ 1514688 w 1761564"/>
                <a:gd name="connsiteY16" fmla="*/ 324180 h 639799"/>
                <a:gd name="connsiteX17" fmla="*/ 1513910 w 1761564"/>
                <a:gd name="connsiteY17" fmla="*/ 326546 h 639799"/>
                <a:gd name="connsiteX18" fmla="*/ 1515526 w 1761564"/>
                <a:gd name="connsiteY18" fmla="*/ 326546 h 639799"/>
                <a:gd name="connsiteX19" fmla="*/ 1521032 w 1761564"/>
                <a:gd name="connsiteY19" fmla="*/ 324180 h 639799"/>
                <a:gd name="connsiteX20" fmla="*/ 1528992 w 1761564"/>
                <a:gd name="connsiteY20" fmla="*/ 323375 h 639799"/>
                <a:gd name="connsiteX21" fmla="*/ 1539286 w 1761564"/>
                <a:gd name="connsiteY21" fmla="*/ 321765 h 639799"/>
                <a:gd name="connsiteX22" fmla="*/ 1551196 w 1761564"/>
                <a:gd name="connsiteY22" fmla="*/ 321010 h 639799"/>
                <a:gd name="connsiteX23" fmla="*/ 1563944 w 1761564"/>
                <a:gd name="connsiteY23" fmla="*/ 319400 h 639799"/>
                <a:gd name="connsiteX24" fmla="*/ 1576631 w 1761564"/>
                <a:gd name="connsiteY24" fmla="*/ 319400 h 639799"/>
                <a:gd name="connsiteX25" fmla="*/ 1590935 w 1761564"/>
                <a:gd name="connsiteY25" fmla="*/ 319400 h 639799"/>
                <a:gd name="connsiteX26" fmla="*/ 1600451 w 1761564"/>
                <a:gd name="connsiteY26" fmla="*/ 320205 h 639799"/>
                <a:gd name="connsiteX27" fmla="*/ 1612361 w 1761564"/>
                <a:gd name="connsiteY27" fmla="*/ 321765 h 639799"/>
                <a:gd name="connsiteX28" fmla="*/ 1625049 w 1761564"/>
                <a:gd name="connsiteY28" fmla="*/ 323375 h 639799"/>
                <a:gd name="connsiteX29" fmla="*/ 1639353 w 1761564"/>
                <a:gd name="connsiteY29" fmla="*/ 327351 h 639799"/>
                <a:gd name="connsiteX30" fmla="*/ 1652819 w 1761564"/>
                <a:gd name="connsiteY30" fmla="*/ 330521 h 639799"/>
                <a:gd name="connsiteX31" fmla="*/ 1667123 w 1761564"/>
                <a:gd name="connsiteY31" fmla="*/ 334497 h 639799"/>
                <a:gd name="connsiteX32" fmla="*/ 1681367 w 1761564"/>
                <a:gd name="connsiteY32" fmla="*/ 339227 h 639799"/>
                <a:gd name="connsiteX33" fmla="*/ 1695671 w 1761564"/>
                <a:gd name="connsiteY33" fmla="*/ 342398 h 639799"/>
                <a:gd name="connsiteX34" fmla="*/ 1708359 w 1761564"/>
                <a:gd name="connsiteY34" fmla="*/ 347178 h 639799"/>
                <a:gd name="connsiteX35" fmla="*/ 1721106 w 1761564"/>
                <a:gd name="connsiteY35" fmla="*/ 351154 h 639799"/>
                <a:gd name="connsiteX36" fmla="*/ 1732178 w 1761564"/>
                <a:gd name="connsiteY36" fmla="*/ 355935 h 639799"/>
                <a:gd name="connsiteX37" fmla="*/ 1742532 w 1761564"/>
                <a:gd name="connsiteY37" fmla="*/ 358300 h 639799"/>
                <a:gd name="connsiteX38" fmla="*/ 1750432 w 1761564"/>
                <a:gd name="connsiteY38" fmla="*/ 360665 h 639799"/>
                <a:gd name="connsiteX39" fmla="*/ 1755998 w 1761564"/>
                <a:gd name="connsiteY39" fmla="*/ 363836 h 639799"/>
                <a:gd name="connsiteX40" fmla="*/ 1760786 w 1761564"/>
                <a:gd name="connsiteY40" fmla="*/ 364641 h 639799"/>
                <a:gd name="connsiteX41" fmla="*/ 1761564 w 1761564"/>
                <a:gd name="connsiteY41" fmla="*/ 365446 h 639799"/>
                <a:gd name="connsiteX42" fmla="*/ 1636181 w 1761564"/>
                <a:gd name="connsiteY42" fmla="*/ 421003 h 639799"/>
                <a:gd name="connsiteX43" fmla="*/ 1736966 w 1761564"/>
                <a:gd name="connsiteY43" fmla="*/ 518632 h 639799"/>
                <a:gd name="connsiteX44" fmla="*/ 1735350 w 1761564"/>
                <a:gd name="connsiteY44" fmla="*/ 518632 h 639799"/>
                <a:gd name="connsiteX45" fmla="*/ 1729784 w 1761564"/>
                <a:gd name="connsiteY45" fmla="*/ 517021 h 639799"/>
                <a:gd name="connsiteX46" fmla="*/ 1721884 w 1761564"/>
                <a:gd name="connsiteY46" fmla="*/ 515461 h 639799"/>
                <a:gd name="connsiteX47" fmla="*/ 1711531 w 1761564"/>
                <a:gd name="connsiteY47" fmla="*/ 513851 h 639799"/>
                <a:gd name="connsiteX48" fmla="*/ 1699681 w 1761564"/>
                <a:gd name="connsiteY48" fmla="*/ 510681 h 639799"/>
                <a:gd name="connsiteX49" fmla="*/ 1684599 w 1761564"/>
                <a:gd name="connsiteY49" fmla="*/ 508315 h 639799"/>
                <a:gd name="connsiteX50" fmla="*/ 1670295 w 1761564"/>
                <a:gd name="connsiteY50" fmla="*/ 505145 h 639799"/>
                <a:gd name="connsiteX51" fmla="*/ 1654435 w 1761564"/>
                <a:gd name="connsiteY51" fmla="*/ 502780 h 639799"/>
                <a:gd name="connsiteX52" fmla="*/ 1639353 w 1761564"/>
                <a:gd name="connsiteY52" fmla="*/ 500364 h 639799"/>
                <a:gd name="connsiteX53" fmla="*/ 1623433 w 1761564"/>
                <a:gd name="connsiteY53" fmla="*/ 497194 h 639799"/>
                <a:gd name="connsiteX54" fmla="*/ 1609189 w 1761564"/>
                <a:gd name="connsiteY54" fmla="*/ 494829 h 639799"/>
                <a:gd name="connsiteX55" fmla="*/ 1594885 w 1761564"/>
                <a:gd name="connsiteY55" fmla="*/ 492463 h 639799"/>
                <a:gd name="connsiteX56" fmla="*/ 1582975 w 1761564"/>
                <a:gd name="connsiteY56" fmla="*/ 490853 h 639799"/>
                <a:gd name="connsiteX57" fmla="*/ 1573459 w 1761564"/>
                <a:gd name="connsiteY57" fmla="*/ 490048 h 639799"/>
                <a:gd name="connsiteX58" fmla="*/ 1565500 w 1761564"/>
                <a:gd name="connsiteY58" fmla="*/ 489243 h 639799"/>
                <a:gd name="connsiteX59" fmla="*/ 1561550 w 1761564"/>
                <a:gd name="connsiteY59" fmla="*/ 489243 h 639799"/>
                <a:gd name="connsiteX60" fmla="*/ 1552034 w 1761564"/>
                <a:gd name="connsiteY60" fmla="*/ 490048 h 639799"/>
                <a:gd name="connsiteX61" fmla="*/ 1537730 w 1761564"/>
                <a:gd name="connsiteY61" fmla="*/ 491658 h 639799"/>
                <a:gd name="connsiteX62" fmla="*/ 1519476 w 1761564"/>
                <a:gd name="connsiteY62" fmla="*/ 493218 h 639799"/>
                <a:gd name="connsiteX63" fmla="*/ 1498828 w 1761564"/>
                <a:gd name="connsiteY63" fmla="*/ 496389 h 639799"/>
                <a:gd name="connsiteX64" fmla="*/ 1477402 w 1761564"/>
                <a:gd name="connsiteY64" fmla="*/ 500364 h 639799"/>
                <a:gd name="connsiteX65" fmla="*/ 1455976 w 1761564"/>
                <a:gd name="connsiteY65" fmla="*/ 505145 h 639799"/>
                <a:gd name="connsiteX66" fmla="*/ 1437722 w 1761564"/>
                <a:gd name="connsiteY66" fmla="*/ 510681 h 639799"/>
                <a:gd name="connsiteX67" fmla="*/ 1423419 w 1761564"/>
                <a:gd name="connsiteY67" fmla="*/ 518632 h 639799"/>
                <a:gd name="connsiteX68" fmla="*/ 1410731 w 1761564"/>
                <a:gd name="connsiteY68" fmla="*/ 526583 h 639799"/>
                <a:gd name="connsiteX69" fmla="*/ 1397205 w 1761564"/>
                <a:gd name="connsiteY69" fmla="*/ 533729 h 639799"/>
                <a:gd name="connsiteX70" fmla="*/ 1384517 w 1761564"/>
                <a:gd name="connsiteY70" fmla="*/ 541630 h 639799"/>
                <a:gd name="connsiteX71" fmla="*/ 1371829 w 1761564"/>
                <a:gd name="connsiteY71" fmla="*/ 549581 h 639799"/>
                <a:gd name="connsiteX72" fmla="*/ 1358363 w 1761564"/>
                <a:gd name="connsiteY72" fmla="*/ 556727 h 639799"/>
                <a:gd name="connsiteX73" fmla="*/ 1344837 w 1761564"/>
                <a:gd name="connsiteY73" fmla="*/ 563873 h 639799"/>
                <a:gd name="connsiteX74" fmla="*/ 1330533 w 1761564"/>
                <a:gd name="connsiteY74" fmla="*/ 571824 h 639799"/>
                <a:gd name="connsiteX75" fmla="*/ 1317067 w 1761564"/>
                <a:gd name="connsiteY75" fmla="*/ 579775 h 639799"/>
                <a:gd name="connsiteX76" fmla="*/ 1307551 w 1761564"/>
                <a:gd name="connsiteY76" fmla="*/ 583700 h 639799"/>
                <a:gd name="connsiteX77" fmla="*/ 1296419 w 1761564"/>
                <a:gd name="connsiteY77" fmla="*/ 587676 h 639799"/>
                <a:gd name="connsiteX78" fmla="*/ 1282116 w 1761564"/>
                <a:gd name="connsiteY78" fmla="*/ 591652 h 639799"/>
                <a:gd name="connsiteX79" fmla="*/ 1267034 w 1761564"/>
                <a:gd name="connsiteY79" fmla="*/ 594017 h 639799"/>
                <a:gd name="connsiteX80" fmla="*/ 1249618 w 1761564"/>
                <a:gd name="connsiteY80" fmla="*/ 595627 h 639799"/>
                <a:gd name="connsiteX81" fmla="*/ 1231364 w 1761564"/>
                <a:gd name="connsiteY81" fmla="*/ 595627 h 639799"/>
                <a:gd name="connsiteX82" fmla="*/ 1210716 w 1761564"/>
                <a:gd name="connsiteY82" fmla="*/ 594017 h 639799"/>
                <a:gd name="connsiteX83" fmla="*/ 1190846 w 1761564"/>
                <a:gd name="connsiteY83" fmla="*/ 590092 h 639799"/>
                <a:gd name="connsiteX84" fmla="*/ 1183724 w 1761564"/>
                <a:gd name="connsiteY84" fmla="*/ 586871 h 639799"/>
                <a:gd name="connsiteX85" fmla="*/ 1178158 w 1761564"/>
                <a:gd name="connsiteY85" fmla="*/ 580530 h 639799"/>
                <a:gd name="connsiteX86" fmla="*/ 1172592 w 1761564"/>
                <a:gd name="connsiteY86" fmla="*/ 571824 h 639799"/>
                <a:gd name="connsiteX87" fmla="*/ 1168642 w 1761564"/>
                <a:gd name="connsiteY87" fmla="*/ 562313 h 639799"/>
                <a:gd name="connsiteX88" fmla="*/ 1166248 w 1761564"/>
                <a:gd name="connsiteY88" fmla="*/ 551946 h 639799"/>
                <a:gd name="connsiteX89" fmla="*/ 1164692 w 1761564"/>
                <a:gd name="connsiteY89" fmla="*/ 543240 h 639799"/>
                <a:gd name="connsiteX90" fmla="*/ 1163076 w 1761564"/>
                <a:gd name="connsiteY90" fmla="*/ 534484 h 639799"/>
                <a:gd name="connsiteX91" fmla="*/ 1164692 w 1761564"/>
                <a:gd name="connsiteY91" fmla="*/ 528948 h 639799"/>
                <a:gd name="connsiteX92" fmla="*/ 1176542 w 1761564"/>
                <a:gd name="connsiteY92" fmla="*/ 494829 h 639799"/>
                <a:gd name="connsiteX93" fmla="*/ 1190846 w 1761564"/>
                <a:gd name="connsiteY93" fmla="*/ 462269 h 639799"/>
                <a:gd name="connsiteX94" fmla="*/ 1205150 w 1761564"/>
                <a:gd name="connsiteY94" fmla="*/ 432125 h 639799"/>
                <a:gd name="connsiteX95" fmla="*/ 1220232 w 1761564"/>
                <a:gd name="connsiteY95" fmla="*/ 405906 h 639799"/>
                <a:gd name="connsiteX96" fmla="*/ 1233698 w 1761564"/>
                <a:gd name="connsiteY96" fmla="*/ 384468 h 639799"/>
                <a:gd name="connsiteX97" fmla="*/ 1244830 w 1761564"/>
                <a:gd name="connsiteY97" fmla="*/ 368616 h 639799"/>
                <a:gd name="connsiteX98" fmla="*/ 1251952 w 1761564"/>
                <a:gd name="connsiteY98" fmla="*/ 357495 h 639799"/>
                <a:gd name="connsiteX99" fmla="*/ 1255124 w 1761564"/>
                <a:gd name="connsiteY99" fmla="*/ 353519 h 639799"/>
                <a:gd name="connsiteX100" fmla="*/ 1138816 w 1761564"/>
                <a:gd name="connsiteY100" fmla="*/ 352883 h 639799"/>
                <a:gd name="connsiteX101" fmla="*/ 454115 w 1761564"/>
                <a:gd name="connsiteY101" fmla="*/ 605826 h 639799"/>
                <a:gd name="connsiteX102" fmla="*/ 336346 w 1761564"/>
                <a:gd name="connsiteY102" fmla="*/ 619551 h 639799"/>
                <a:gd name="connsiteX103" fmla="*/ 173903 w 1761564"/>
                <a:gd name="connsiteY103" fmla="*/ 407374 h 639799"/>
                <a:gd name="connsiteX104" fmla="*/ 350091 w 1761564"/>
                <a:gd name="connsiteY104" fmla="*/ 235930 h 639799"/>
                <a:gd name="connsiteX105" fmla="*/ 49733 w 1761564"/>
                <a:gd name="connsiteY105" fmla="*/ 274319 h 639799"/>
                <a:gd name="connsiteX106" fmla="*/ 150102 w 1761564"/>
                <a:gd name="connsiteY106" fmla="*/ 143830 h 639799"/>
                <a:gd name="connsiteX107" fmla="*/ 0 w 1761564"/>
                <a:gd name="connsiteY107" fmla="*/ 67920 h 639799"/>
                <a:gd name="connsiteX108" fmla="*/ 198541 w 1761564"/>
                <a:gd name="connsiteY108"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46468 w 1761564"/>
                <a:gd name="connsiteY5" fmla="*/ 190822 h 639799"/>
                <a:gd name="connsiteX6" fmla="*/ 1563106 w 1761564"/>
                <a:gd name="connsiteY6" fmla="*/ 220966 h 639799"/>
                <a:gd name="connsiteX7" fmla="*/ 1563944 w 1761564"/>
                <a:gd name="connsiteY7" fmla="*/ 239234 h 639799"/>
                <a:gd name="connsiteX8" fmla="*/ 1556762 w 1761564"/>
                <a:gd name="connsiteY8" fmla="*/ 259867 h 639799"/>
                <a:gd name="connsiteX9" fmla="*/ 1550418 w 1761564"/>
                <a:gd name="connsiteY9" fmla="*/ 270183 h 639799"/>
                <a:gd name="connsiteX10" fmla="*/ 1543296 w 1761564"/>
                <a:gd name="connsiteY10" fmla="*/ 281305 h 639799"/>
                <a:gd name="connsiteX11" fmla="*/ 1536952 w 1761564"/>
                <a:gd name="connsiteY11" fmla="*/ 292426 h 639799"/>
                <a:gd name="connsiteX12" fmla="*/ 1528992 w 1761564"/>
                <a:gd name="connsiteY12" fmla="*/ 303548 h 639799"/>
                <a:gd name="connsiteX13" fmla="*/ 1522648 w 1761564"/>
                <a:gd name="connsiteY13" fmla="*/ 312254 h 639799"/>
                <a:gd name="connsiteX14" fmla="*/ 1518698 w 1761564"/>
                <a:gd name="connsiteY14" fmla="*/ 320205 h 639799"/>
                <a:gd name="connsiteX15" fmla="*/ 1514688 w 1761564"/>
                <a:gd name="connsiteY15" fmla="*/ 324180 h 639799"/>
                <a:gd name="connsiteX16" fmla="*/ 1513910 w 1761564"/>
                <a:gd name="connsiteY16" fmla="*/ 326546 h 639799"/>
                <a:gd name="connsiteX17" fmla="*/ 1515526 w 1761564"/>
                <a:gd name="connsiteY17" fmla="*/ 326546 h 639799"/>
                <a:gd name="connsiteX18" fmla="*/ 1521032 w 1761564"/>
                <a:gd name="connsiteY18" fmla="*/ 324180 h 639799"/>
                <a:gd name="connsiteX19" fmla="*/ 1528992 w 1761564"/>
                <a:gd name="connsiteY19" fmla="*/ 323375 h 639799"/>
                <a:gd name="connsiteX20" fmla="*/ 1539286 w 1761564"/>
                <a:gd name="connsiteY20" fmla="*/ 321765 h 639799"/>
                <a:gd name="connsiteX21" fmla="*/ 1551196 w 1761564"/>
                <a:gd name="connsiteY21" fmla="*/ 321010 h 639799"/>
                <a:gd name="connsiteX22" fmla="*/ 1563944 w 1761564"/>
                <a:gd name="connsiteY22" fmla="*/ 319400 h 639799"/>
                <a:gd name="connsiteX23" fmla="*/ 1576631 w 1761564"/>
                <a:gd name="connsiteY23" fmla="*/ 319400 h 639799"/>
                <a:gd name="connsiteX24" fmla="*/ 1590935 w 1761564"/>
                <a:gd name="connsiteY24" fmla="*/ 319400 h 639799"/>
                <a:gd name="connsiteX25" fmla="*/ 1600451 w 1761564"/>
                <a:gd name="connsiteY25" fmla="*/ 320205 h 639799"/>
                <a:gd name="connsiteX26" fmla="*/ 1612361 w 1761564"/>
                <a:gd name="connsiteY26" fmla="*/ 321765 h 639799"/>
                <a:gd name="connsiteX27" fmla="*/ 1625049 w 1761564"/>
                <a:gd name="connsiteY27" fmla="*/ 323375 h 639799"/>
                <a:gd name="connsiteX28" fmla="*/ 1639353 w 1761564"/>
                <a:gd name="connsiteY28" fmla="*/ 327351 h 639799"/>
                <a:gd name="connsiteX29" fmla="*/ 1652819 w 1761564"/>
                <a:gd name="connsiteY29" fmla="*/ 330521 h 639799"/>
                <a:gd name="connsiteX30" fmla="*/ 1667123 w 1761564"/>
                <a:gd name="connsiteY30" fmla="*/ 334497 h 639799"/>
                <a:gd name="connsiteX31" fmla="*/ 1681367 w 1761564"/>
                <a:gd name="connsiteY31" fmla="*/ 339227 h 639799"/>
                <a:gd name="connsiteX32" fmla="*/ 1695671 w 1761564"/>
                <a:gd name="connsiteY32" fmla="*/ 342398 h 639799"/>
                <a:gd name="connsiteX33" fmla="*/ 1708359 w 1761564"/>
                <a:gd name="connsiteY33" fmla="*/ 347178 h 639799"/>
                <a:gd name="connsiteX34" fmla="*/ 1721106 w 1761564"/>
                <a:gd name="connsiteY34" fmla="*/ 351154 h 639799"/>
                <a:gd name="connsiteX35" fmla="*/ 1732178 w 1761564"/>
                <a:gd name="connsiteY35" fmla="*/ 355935 h 639799"/>
                <a:gd name="connsiteX36" fmla="*/ 1742532 w 1761564"/>
                <a:gd name="connsiteY36" fmla="*/ 358300 h 639799"/>
                <a:gd name="connsiteX37" fmla="*/ 1750432 w 1761564"/>
                <a:gd name="connsiteY37" fmla="*/ 360665 h 639799"/>
                <a:gd name="connsiteX38" fmla="*/ 1755998 w 1761564"/>
                <a:gd name="connsiteY38" fmla="*/ 363836 h 639799"/>
                <a:gd name="connsiteX39" fmla="*/ 1760786 w 1761564"/>
                <a:gd name="connsiteY39" fmla="*/ 364641 h 639799"/>
                <a:gd name="connsiteX40" fmla="*/ 1761564 w 1761564"/>
                <a:gd name="connsiteY40" fmla="*/ 365446 h 639799"/>
                <a:gd name="connsiteX41" fmla="*/ 1636181 w 1761564"/>
                <a:gd name="connsiteY41" fmla="*/ 421003 h 639799"/>
                <a:gd name="connsiteX42" fmla="*/ 1736966 w 1761564"/>
                <a:gd name="connsiteY42" fmla="*/ 518632 h 639799"/>
                <a:gd name="connsiteX43" fmla="*/ 1735350 w 1761564"/>
                <a:gd name="connsiteY43" fmla="*/ 518632 h 639799"/>
                <a:gd name="connsiteX44" fmla="*/ 1729784 w 1761564"/>
                <a:gd name="connsiteY44" fmla="*/ 517021 h 639799"/>
                <a:gd name="connsiteX45" fmla="*/ 1721884 w 1761564"/>
                <a:gd name="connsiteY45" fmla="*/ 515461 h 639799"/>
                <a:gd name="connsiteX46" fmla="*/ 1711531 w 1761564"/>
                <a:gd name="connsiteY46" fmla="*/ 513851 h 639799"/>
                <a:gd name="connsiteX47" fmla="*/ 1699681 w 1761564"/>
                <a:gd name="connsiteY47" fmla="*/ 510681 h 639799"/>
                <a:gd name="connsiteX48" fmla="*/ 1684599 w 1761564"/>
                <a:gd name="connsiteY48" fmla="*/ 508315 h 639799"/>
                <a:gd name="connsiteX49" fmla="*/ 1670295 w 1761564"/>
                <a:gd name="connsiteY49" fmla="*/ 505145 h 639799"/>
                <a:gd name="connsiteX50" fmla="*/ 1654435 w 1761564"/>
                <a:gd name="connsiteY50" fmla="*/ 502780 h 639799"/>
                <a:gd name="connsiteX51" fmla="*/ 1639353 w 1761564"/>
                <a:gd name="connsiteY51" fmla="*/ 500364 h 639799"/>
                <a:gd name="connsiteX52" fmla="*/ 1623433 w 1761564"/>
                <a:gd name="connsiteY52" fmla="*/ 497194 h 639799"/>
                <a:gd name="connsiteX53" fmla="*/ 1609189 w 1761564"/>
                <a:gd name="connsiteY53" fmla="*/ 494829 h 639799"/>
                <a:gd name="connsiteX54" fmla="*/ 1594885 w 1761564"/>
                <a:gd name="connsiteY54" fmla="*/ 492463 h 639799"/>
                <a:gd name="connsiteX55" fmla="*/ 1582975 w 1761564"/>
                <a:gd name="connsiteY55" fmla="*/ 490853 h 639799"/>
                <a:gd name="connsiteX56" fmla="*/ 1573459 w 1761564"/>
                <a:gd name="connsiteY56" fmla="*/ 490048 h 639799"/>
                <a:gd name="connsiteX57" fmla="*/ 1565500 w 1761564"/>
                <a:gd name="connsiteY57" fmla="*/ 489243 h 639799"/>
                <a:gd name="connsiteX58" fmla="*/ 1561550 w 1761564"/>
                <a:gd name="connsiteY58" fmla="*/ 489243 h 639799"/>
                <a:gd name="connsiteX59" fmla="*/ 1552034 w 1761564"/>
                <a:gd name="connsiteY59" fmla="*/ 490048 h 639799"/>
                <a:gd name="connsiteX60" fmla="*/ 1537730 w 1761564"/>
                <a:gd name="connsiteY60" fmla="*/ 491658 h 639799"/>
                <a:gd name="connsiteX61" fmla="*/ 1519476 w 1761564"/>
                <a:gd name="connsiteY61" fmla="*/ 493218 h 639799"/>
                <a:gd name="connsiteX62" fmla="*/ 1498828 w 1761564"/>
                <a:gd name="connsiteY62" fmla="*/ 496389 h 639799"/>
                <a:gd name="connsiteX63" fmla="*/ 1477402 w 1761564"/>
                <a:gd name="connsiteY63" fmla="*/ 500364 h 639799"/>
                <a:gd name="connsiteX64" fmla="*/ 1455976 w 1761564"/>
                <a:gd name="connsiteY64" fmla="*/ 505145 h 639799"/>
                <a:gd name="connsiteX65" fmla="*/ 1437722 w 1761564"/>
                <a:gd name="connsiteY65" fmla="*/ 510681 h 639799"/>
                <a:gd name="connsiteX66" fmla="*/ 1423419 w 1761564"/>
                <a:gd name="connsiteY66" fmla="*/ 518632 h 639799"/>
                <a:gd name="connsiteX67" fmla="*/ 1410731 w 1761564"/>
                <a:gd name="connsiteY67" fmla="*/ 526583 h 639799"/>
                <a:gd name="connsiteX68" fmla="*/ 1397205 w 1761564"/>
                <a:gd name="connsiteY68" fmla="*/ 533729 h 639799"/>
                <a:gd name="connsiteX69" fmla="*/ 1384517 w 1761564"/>
                <a:gd name="connsiteY69" fmla="*/ 541630 h 639799"/>
                <a:gd name="connsiteX70" fmla="*/ 1371829 w 1761564"/>
                <a:gd name="connsiteY70" fmla="*/ 549581 h 639799"/>
                <a:gd name="connsiteX71" fmla="*/ 1358363 w 1761564"/>
                <a:gd name="connsiteY71" fmla="*/ 556727 h 639799"/>
                <a:gd name="connsiteX72" fmla="*/ 1344837 w 1761564"/>
                <a:gd name="connsiteY72" fmla="*/ 563873 h 639799"/>
                <a:gd name="connsiteX73" fmla="*/ 1330533 w 1761564"/>
                <a:gd name="connsiteY73" fmla="*/ 571824 h 639799"/>
                <a:gd name="connsiteX74" fmla="*/ 1317067 w 1761564"/>
                <a:gd name="connsiteY74" fmla="*/ 579775 h 639799"/>
                <a:gd name="connsiteX75" fmla="*/ 1307551 w 1761564"/>
                <a:gd name="connsiteY75" fmla="*/ 583700 h 639799"/>
                <a:gd name="connsiteX76" fmla="*/ 1296419 w 1761564"/>
                <a:gd name="connsiteY76" fmla="*/ 587676 h 639799"/>
                <a:gd name="connsiteX77" fmla="*/ 1282116 w 1761564"/>
                <a:gd name="connsiteY77" fmla="*/ 591652 h 639799"/>
                <a:gd name="connsiteX78" fmla="*/ 1267034 w 1761564"/>
                <a:gd name="connsiteY78" fmla="*/ 594017 h 639799"/>
                <a:gd name="connsiteX79" fmla="*/ 1249618 w 1761564"/>
                <a:gd name="connsiteY79" fmla="*/ 595627 h 639799"/>
                <a:gd name="connsiteX80" fmla="*/ 1231364 w 1761564"/>
                <a:gd name="connsiteY80" fmla="*/ 595627 h 639799"/>
                <a:gd name="connsiteX81" fmla="*/ 1210716 w 1761564"/>
                <a:gd name="connsiteY81" fmla="*/ 594017 h 639799"/>
                <a:gd name="connsiteX82" fmla="*/ 1190846 w 1761564"/>
                <a:gd name="connsiteY82" fmla="*/ 590092 h 639799"/>
                <a:gd name="connsiteX83" fmla="*/ 1183724 w 1761564"/>
                <a:gd name="connsiteY83" fmla="*/ 586871 h 639799"/>
                <a:gd name="connsiteX84" fmla="*/ 1178158 w 1761564"/>
                <a:gd name="connsiteY84" fmla="*/ 580530 h 639799"/>
                <a:gd name="connsiteX85" fmla="*/ 1172592 w 1761564"/>
                <a:gd name="connsiteY85" fmla="*/ 571824 h 639799"/>
                <a:gd name="connsiteX86" fmla="*/ 1168642 w 1761564"/>
                <a:gd name="connsiteY86" fmla="*/ 562313 h 639799"/>
                <a:gd name="connsiteX87" fmla="*/ 1166248 w 1761564"/>
                <a:gd name="connsiteY87" fmla="*/ 551946 h 639799"/>
                <a:gd name="connsiteX88" fmla="*/ 1164692 w 1761564"/>
                <a:gd name="connsiteY88" fmla="*/ 543240 h 639799"/>
                <a:gd name="connsiteX89" fmla="*/ 1163076 w 1761564"/>
                <a:gd name="connsiteY89" fmla="*/ 534484 h 639799"/>
                <a:gd name="connsiteX90" fmla="*/ 1164692 w 1761564"/>
                <a:gd name="connsiteY90" fmla="*/ 528948 h 639799"/>
                <a:gd name="connsiteX91" fmla="*/ 1176542 w 1761564"/>
                <a:gd name="connsiteY91" fmla="*/ 494829 h 639799"/>
                <a:gd name="connsiteX92" fmla="*/ 1190846 w 1761564"/>
                <a:gd name="connsiteY92" fmla="*/ 462269 h 639799"/>
                <a:gd name="connsiteX93" fmla="*/ 1205150 w 1761564"/>
                <a:gd name="connsiteY93" fmla="*/ 432125 h 639799"/>
                <a:gd name="connsiteX94" fmla="*/ 1220232 w 1761564"/>
                <a:gd name="connsiteY94" fmla="*/ 405906 h 639799"/>
                <a:gd name="connsiteX95" fmla="*/ 1233698 w 1761564"/>
                <a:gd name="connsiteY95" fmla="*/ 384468 h 639799"/>
                <a:gd name="connsiteX96" fmla="*/ 1244830 w 1761564"/>
                <a:gd name="connsiteY96" fmla="*/ 368616 h 639799"/>
                <a:gd name="connsiteX97" fmla="*/ 1251952 w 1761564"/>
                <a:gd name="connsiteY97" fmla="*/ 357495 h 639799"/>
                <a:gd name="connsiteX98" fmla="*/ 1255124 w 1761564"/>
                <a:gd name="connsiteY98" fmla="*/ 353519 h 639799"/>
                <a:gd name="connsiteX99" fmla="*/ 1138816 w 1761564"/>
                <a:gd name="connsiteY99" fmla="*/ 352883 h 639799"/>
                <a:gd name="connsiteX100" fmla="*/ 454115 w 1761564"/>
                <a:gd name="connsiteY100" fmla="*/ 605826 h 639799"/>
                <a:gd name="connsiteX101" fmla="*/ 336346 w 1761564"/>
                <a:gd name="connsiteY101" fmla="*/ 619551 h 639799"/>
                <a:gd name="connsiteX102" fmla="*/ 173903 w 1761564"/>
                <a:gd name="connsiteY102" fmla="*/ 407374 h 639799"/>
                <a:gd name="connsiteX103" fmla="*/ 350091 w 1761564"/>
                <a:gd name="connsiteY103" fmla="*/ 235930 h 639799"/>
                <a:gd name="connsiteX104" fmla="*/ 49733 w 1761564"/>
                <a:gd name="connsiteY104" fmla="*/ 274319 h 639799"/>
                <a:gd name="connsiteX105" fmla="*/ 150102 w 1761564"/>
                <a:gd name="connsiteY105" fmla="*/ 143830 h 639799"/>
                <a:gd name="connsiteX106" fmla="*/ 0 w 1761564"/>
                <a:gd name="connsiteY106" fmla="*/ 67920 h 639799"/>
                <a:gd name="connsiteX107" fmla="*/ 198541 w 1761564"/>
                <a:gd name="connsiteY107"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56762 w 1761564"/>
                <a:gd name="connsiteY7" fmla="*/ 259867 h 639799"/>
                <a:gd name="connsiteX8" fmla="*/ 1550418 w 1761564"/>
                <a:gd name="connsiteY8" fmla="*/ 270183 h 639799"/>
                <a:gd name="connsiteX9" fmla="*/ 1543296 w 1761564"/>
                <a:gd name="connsiteY9" fmla="*/ 281305 h 639799"/>
                <a:gd name="connsiteX10" fmla="*/ 1536952 w 1761564"/>
                <a:gd name="connsiteY10" fmla="*/ 292426 h 639799"/>
                <a:gd name="connsiteX11" fmla="*/ 1528992 w 1761564"/>
                <a:gd name="connsiteY11" fmla="*/ 303548 h 639799"/>
                <a:gd name="connsiteX12" fmla="*/ 1522648 w 1761564"/>
                <a:gd name="connsiteY12" fmla="*/ 312254 h 639799"/>
                <a:gd name="connsiteX13" fmla="*/ 1518698 w 1761564"/>
                <a:gd name="connsiteY13" fmla="*/ 320205 h 639799"/>
                <a:gd name="connsiteX14" fmla="*/ 1514688 w 1761564"/>
                <a:gd name="connsiteY14" fmla="*/ 324180 h 639799"/>
                <a:gd name="connsiteX15" fmla="*/ 1513910 w 1761564"/>
                <a:gd name="connsiteY15" fmla="*/ 326546 h 639799"/>
                <a:gd name="connsiteX16" fmla="*/ 1515526 w 1761564"/>
                <a:gd name="connsiteY16" fmla="*/ 326546 h 639799"/>
                <a:gd name="connsiteX17" fmla="*/ 1521032 w 1761564"/>
                <a:gd name="connsiteY17" fmla="*/ 324180 h 639799"/>
                <a:gd name="connsiteX18" fmla="*/ 1528992 w 1761564"/>
                <a:gd name="connsiteY18" fmla="*/ 323375 h 639799"/>
                <a:gd name="connsiteX19" fmla="*/ 1539286 w 1761564"/>
                <a:gd name="connsiteY19" fmla="*/ 321765 h 639799"/>
                <a:gd name="connsiteX20" fmla="*/ 1551196 w 1761564"/>
                <a:gd name="connsiteY20" fmla="*/ 321010 h 639799"/>
                <a:gd name="connsiteX21" fmla="*/ 1563944 w 1761564"/>
                <a:gd name="connsiteY21" fmla="*/ 319400 h 639799"/>
                <a:gd name="connsiteX22" fmla="*/ 1576631 w 1761564"/>
                <a:gd name="connsiteY22" fmla="*/ 319400 h 639799"/>
                <a:gd name="connsiteX23" fmla="*/ 1590935 w 1761564"/>
                <a:gd name="connsiteY23" fmla="*/ 319400 h 639799"/>
                <a:gd name="connsiteX24" fmla="*/ 1600451 w 1761564"/>
                <a:gd name="connsiteY24" fmla="*/ 320205 h 639799"/>
                <a:gd name="connsiteX25" fmla="*/ 1612361 w 1761564"/>
                <a:gd name="connsiteY25" fmla="*/ 321765 h 639799"/>
                <a:gd name="connsiteX26" fmla="*/ 1625049 w 1761564"/>
                <a:gd name="connsiteY26" fmla="*/ 323375 h 639799"/>
                <a:gd name="connsiteX27" fmla="*/ 1639353 w 1761564"/>
                <a:gd name="connsiteY27" fmla="*/ 327351 h 639799"/>
                <a:gd name="connsiteX28" fmla="*/ 1652819 w 1761564"/>
                <a:gd name="connsiteY28" fmla="*/ 330521 h 639799"/>
                <a:gd name="connsiteX29" fmla="*/ 1667123 w 1761564"/>
                <a:gd name="connsiteY29" fmla="*/ 334497 h 639799"/>
                <a:gd name="connsiteX30" fmla="*/ 1681367 w 1761564"/>
                <a:gd name="connsiteY30" fmla="*/ 339227 h 639799"/>
                <a:gd name="connsiteX31" fmla="*/ 1695671 w 1761564"/>
                <a:gd name="connsiteY31" fmla="*/ 342398 h 639799"/>
                <a:gd name="connsiteX32" fmla="*/ 1708359 w 1761564"/>
                <a:gd name="connsiteY32" fmla="*/ 347178 h 639799"/>
                <a:gd name="connsiteX33" fmla="*/ 1721106 w 1761564"/>
                <a:gd name="connsiteY33" fmla="*/ 351154 h 639799"/>
                <a:gd name="connsiteX34" fmla="*/ 1732178 w 1761564"/>
                <a:gd name="connsiteY34" fmla="*/ 355935 h 639799"/>
                <a:gd name="connsiteX35" fmla="*/ 1742532 w 1761564"/>
                <a:gd name="connsiteY35" fmla="*/ 358300 h 639799"/>
                <a:gd name="connsiteX36" fmla="*/ 1750432 w 1761564"/>
                <a:gd name="connsiteY36" fmla="*/ 360665 h 639799"/>
                <a:gd name="connsiteX37" fmla="*/ 1755998 w 1761564"/>
                <a:gd name="connsiteY37" fmla="*/ 363836 h 639799"/>
                <a:gd name="connsiteX38" fmla="*/ 1760786 w 1761564"/>
                <a:gd name="connsiteY38" fmla="*/ 364641 h 639799"/>
                <a:gd name="connsiteX39" fmla="*/ 1761564 w 1761564"/>
                <a:gd name="connsiteY39" fmla="*/ 365446 h 639799"/>
                <a:gd name="connsiteX40" fmla="*/ 1636181 w 1761564"/>
                <a:gd name="connsiteY40" fmla="*/ 421003 h 639799"/>
                <a:gd name="connsiteX41" fmla="*/ 1736966 w 1761564"/>
                <a:gd name="connsiteY41" fmla="*/ 518632 h 639799"/>
                <a:gd name="connsiteX42" fmla="*/ 1735350 w 1761564"/>
                <a:gd name="connsiteY42" fmla="*/ 518632 h 639799"/>
                <a:gd name="connsiteX43" fmla="*/ 1729784 w 1761564"/>
                <a:gd name="connsiteY43" fmla="*/ 517021 h 639799"/>
                <a:gd name="connsiteX44" fmla="*/ 1721884 w 1761564"/>
                <a:gd name="connsiteY44" fmla="*/ 515461 h 639799"/>
                <a:gd name="connsiteX45" fmla="*/ 1711531 w 1761564"/>
                <a:gd name="connsiteY45" fmla="*/ 513851 h 639799"/>
                <a:gd name="connsiteX46" fmla="*/ 1699681 w 1761564"/>
                <a:gd name="connsiteY46" fmla="*/ 510681 h 639799"/>
                <a:gd name="connsiteX47" fmla="*/ 1684599 w 1761564"/>
                <a:gd name="connsiteY47" fmla="*/ 508315 h 639799"/>
                <a:gd name="connsiteX48" fmla="*/ 1670295 w 1761564"/>
                <a:gd name="connsiteY48" fmla="*/ 505145 h 639799"/>
                <a:gd name="connsiteX49" fmla="*/ 1654435 w 1761564"/>
                <a:gd name="connsiteY49" fmla="*/ 502780 h 639799"/>
                <a:gd name="connsiteX50" fmla="*/ 1639353 w 1761564"/>
                <a:gd name="connsiteY50" fmla="*/ 500364 h 639799"/>
                <a:gd name="connsiteX51" fmla="*/ 1623433 w 1761564"/>
                <a:gd name="connsiteY51" fmla="*/ 497194 h 639799"/>
                <a:gd name="connsiteX52" fmla="*/ 1609189 w 1761564"/>
                <a:gd name="connsiteY52" fmla="*/ 494829 h 639799"/>
                <a:gd name="connsiteX53" fmla="*/ 1594885 w 1761564"/>
                <a:gd name="connsiteY53" fmla="*/ 492463 h 639799"/>
                <a:gd name="connsiteX54" fmla="*/ 1582975 w 1761564"/>
                <a:gd name="connsiteY54" fmla="*/ 490853 h 639799"/>
                <a:gd name="connsiteX55" fmla="*/ 1573459 w 1761564"/>
                <a:gd name="connsiteY55" fmla="*/ 490048 h 639799"/>
                <a:gd name="connsiteX56" fmla="*/ 1565500 w 1761564"/>
                <a:gd name="connsiteY56" fmla="*/ 489243 h 639799"/>
                <a:gd name="connsiteX57" fmla="*/ 1561550 w 1761564"/>
                <a:gd name="connsiteY57" fmla="*/ 489243 h 639799"/>
                <a:gd name="connsiteX58" fmla="*/ 1552034 w 1761564"/>
                <a:gd name="connsiteY58" fmla="*/ 490048 h 639799"/>
                <a:gd name="connsiteX59" fmla="*/ 1537730 w 1761564"/>
                <a:gd name="connsiteY59" fmla="*/ 491658 h 639799"/>
                <a:gd name="connsiteX60" fmla="*/ 1519476 w 1761564"/>
                <a:gd name="connsiteY60" fmla="*/ 493218 h 639799"/>
                <a:gd name="connsiteX61" fmla="*/ 1498828 w 1761564"/>
                <a:gd name="connsiteY61" fmla="*/ 496389 h 639799"/>
                <a:gd name="connsiteX62" fmla="*/ 1477402 w 1761564"/>
                <a:gd name="connsiteY62" fmla="*/ 500364 h 639799"/>
                <a:gd name="connsiteX63" fmla="*/ 1455976 w 1761564"/>
                <a:gd name="connsiteY63" fmla="*/ 505145 h 639799"/>
                <a:gd name="connsiteX64" fmla="*/ 1437722 w 1761564"/>
                <a:gd name="connsiteY64" fmla="*/ 510681 h 639799"/>
                <a:gd name="connsiteX65" fmla="*/ 1423419 w 1761564"/>
                <a:gd name="connsiteY65" fmla="*/ 518632 h 639799"/>
                <a:gd name="connsiteX66" fmla="*/ 1410731 w 1761564"/>
                <a:gd name="connsiteY66" fmla="*/ 526583 h 639799"/>
                <a:gd name="connsiteX67" fmla="*/ 1397205 w 1761564"/>
                <a:gd name="connsiteY67" fmla="*/ 533729 h 639799"/>
                <a:gd name="connsiteX68" fmla="*/ 1384517 w 1761564"/>
                <a:gd name="connsiteY68" fmla="*/ 541630 h 639799"/>
                <a:gd name="connsiteX69" fmla="*/ 1371829 w 1761564"/>
                <a:gd name="connsiteY69" fmla="*/ 549581 h 639799"/>
                <a:gd name="connsiteX70" fmla="*/ 1358363 w 1761564"/>
                <a:gd name="connsiteY70" fmla="*/ 556727 h 639799"/>
                <a:gd name="connsiteX71" fmla="*/ 1344837 w 1761564"/>
                <a:gd name="connsiteY71" fmla="*/ 563873 h 639799"/>
                <a:gd name="connsiteX72" fmla="*/ 1330533 w 1761564"/>
                <a:gd name="connsiteY72" fmla="*/ 571824 h 639799"/>
                <a:gd name="connsiteX73" fmla="*/ 1317067 w 1761564"/>
                <a:gd name="connsiteY73" fmla="*/ 579775 h 639799"/>
                <a:gd name="connsiteX74" fmla="*/ 1307551 w 1761564"/>
                <a:gd name="connsiteY74" fmla="*/ 583700 h 639799"/>
                <a:gd name="connsiteX75" fmla="*/ 1296419 w 1761564"/>
                <a:gd name="connsiteY75" fmla="*/ 587676 h 639799"/>
                <a:gd name="connsiteX76" fmla="*/ 1282116 w 1761564"/>
                <a:gd name="connsiteY76" fmla="*/ 591652 h 639799"/>
                <a:gd name="connsiteX77" fmla="*/ 1267034 w 1761564"/>
                <a:gd name="connsiteY77" fmla="*/ 594017 h 639799"/>
                <a:gd name="connsiteX78" fmla="*/ 1249618 w 1761564"/>
                <a:gd name="connsiteY78" fmla="*/ 595627 h 639799"/>
                <a:gd name="connsiteX79" fmla="*/ 1231364 w 1761564"/>
                <a:gd name="connsiteY79" fmla="*/ 595627 h 639799"/>
                <a:gd name="connsiteX80" fmla="*/ 1210716 w 1761564"/>
                <a:gd name="connsiteY80" fmla="*/ 594017 h 639799"/>
                <a:gd name="connsiteX81" fmla="*/ 1190846 w 1761564"/>
                <a:gd name="connsiteY81" fmla="*/ 590092 h 639799"/>
                <a:gd name="connsiteX82" fmla="*/ 1183724 w 1761564"/>
                <a:gd name="connsiteY82" fmla="*/ 586871 h 639799"/>
                <a:gd name="connsiteX83" fmla="*/ 1178158 w 1761564"/>
                <a:gd name="connsiteY83" fmla="*/ 580530 h 639799"/>
                <a:gd name="connsiteX84" fmla="*/ 1172592 w 1761564"/>
                <a:gd name="connsiteY84" fmla="*/ 571824 h 639799"/>
                <a:gd name="connsiteX85" fmla="*/ 1168642 w 1761564"/>
                <a:gd name="connsiteY85" fmla="*/ 562313 h 639799"/>
                <a:gd name="connsiteX86" fmla="*/ 1166248 w 1761564"/>
                <a:gd name="connsiteY86" fmla="*/ 551946 h 639799"/>
                <a:gd name="connsiteX87" fmla="*/ 1164692 w 1761564"/>
                <a:gd name="connsiteY87" fmla="*/ 543240 h 639799"/>
                <a:gd name="connsiteX88" fmla="*/ 1163076 w 1761564"/>
                <a:gd name="connsiteY88" fmla="*/ 534484 h 639799"/>
                <a:gd name="connsiteX89" fmla="*/ 1164692 w 1761564"/>
                <a:gd name="connsiteY89" fmla="*/ 528948 h 639799"/>
                <a:gd name="connsiteX90" fmla="*/ 1176542 w 1761564"/>
                <a:gd name="connsiteY90" fmla="*/ 494829 h 639799"/>
                <a:gd name="connsiteX91" fmla="*/ 1190846 w 1761564"/>
                <a:gd name="connsiteY91" fmla="*/ 462269 h 639799"/>
                <a:gd name="connsiteX92" fmla="*/ 1205150 w 1761564"/>
                <a:gd name="connsiteY92" fmla="*/ 432125 h 639799"/>
                <a:gd name="connsiteX93" fmla="*/ 1220232 w 1761564"/>
                <a:gd name="connsiteY93" fmla="*/ 405906 h 639799"/>
                <a:gd name="connsiteX94" fmla="*/ 1233698 w 1761564"/>
                <a:gd name="connsiteY94" fmla="*/ 384468 h 639799"/>
                <a:gd name="connsiteX95" fmla="*/ 1244830 w 1761564"/>
                <a:gd name="connsiteY95" fmla="*/ 368616 h 639799"/>
                <a:gd name="connsiteX96" fmla="*/ 1251952 w 1761564"/>
                <a:gd name="connsiteY96" fmla="*/ 357495 h 639799"/>
                <a:gd name="connsiteX97" fmla="*/ 1255124 w 1761564"/>
                <a:gd name="connsiteY97" fmla="*/ 353519 h 639799"/>
                <a:gd name="connsiteX98" fmla="*/ 1138816 w 1761564"/>
                <a:gd name="connsiteY98" fmla="*/ 352883 h 639799"/>
                <a:gd name="connsiteX99" fmla="*/ 454115 w 1761564"/>
                <a:gd name="connsiteY99" fmla="*/ 605826 h 639799"/>
                <a:gd name="connsiteX100" fmla="*/ 336346 w 1761564"/>
                <a:gd name="connsiteY100" fmla="*/ 619551 h 639799"/>
                <a:gd name="connsiteX101" fmla="*/ 173903 w 1761564"/>
                <a:gd name="connsiteY101" fmla="*/ 407374 h 639799"/>
                <a:gd name="connsiteX102" fmla="*/ 350091 w 1761564"/>
                <a:gd name="connsiteY102" fmla="*/ 235930 h 639799"/>
                <a:gd name="connsiteX103" fmla="*/ 49733 w 1761564"/>
                <a:gd name="connsiteY103" fmla="*/ 274319 h 639799"/>
                <a:gd name="connsiteX104" fmla="*/ 150102 w 1761564"/>
                <a:gd name="connsiteY104" fmla="*/ 143830 h 639799"/>
                <a:gd name="connsiteX105" fmla="*/ 0 w 1761564"/>
                <a:gd name="connsiteY105" fmla="*/ 67920 h 639799"/>
                <a:gd name="connsiteX106" fmla="*/ 198541 w 1761564"/>
                <a:gd name="connsiteY106"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56762 w 1761564"/>
                <a:gd name="connsiteY7" fmla="*/ 259867 h 639799"/>
                <a:gd name="connsiteX8" fmla="*/ 1550418 w 1761564"/>
                <a:gd name="connsiteY8" fmla="*/ 270183 h 639799"/>
                <a:gd name="connsiteX9" fmla="*/ 1543296 w 1761564"/>
                <a:gd name="connsiteY9" fmla="*/ 281305 h 639799"/>
                <a:gd name="connsiteX10" fmla="*/ 1536952 w 1761564"/>
                <a:gd name="connsiteY10" fmla="*/ 292426 h 639799"/>
                <a:gd name="connsiteX11" fmla="*/ 1528992 w 1761564"/>
                <a:gd name="connsiteY11" fmla="*/ 303548 h 639799"/>
                <a:gd name="connsiteX12" fmla="*/ 1522648 w 1761564"/>
                <a:gd name="connsiteY12" fmla="*/ 312254 h 639799"/>
                <a:gd name="connsiteX13" fmla="*/ 1518698 w 1761564"/>
                <a:gd name="connsiteY13" fmla="*/ 320205 h 639799"/>
                <a:gd name="connsiteX14" fmla="*/ 1514688 w 1761564"/>
                <a:gd name="connsiteY14" fmla="*/ 324180 h 639799"/>
                <a:gd name="connsiteX15" fmla="*/ 1513910 w 1761564"/>
                <a:gd name="connsiteY15" fmla="*/ 326546 h 639799"/>
                <a:gd name="connsiteX16" fmla="*/ 1515526 w 1761564"/>
                <a:gd name="connsiteY16" fmla="*/ 326546 h 639799"/>
                <a:gd name="connsiteX17" fmla="*/ 1521032 w 1761564"/>
                <a:gd name="connsiteY17" fmla="*/ 324180 h 639799"/>
                <a:gd name="connsiteX18" fmla="*/ 1528992 w 1761564"/>
                <a:gd name="connsiteY18" fmla="*/ 323375 h 639799"/>
                <a:gd name="connsiteX19" fmla="*/ 1539286 w 1761564"/>
                <a:gd name="connsiteY19" fmla="*/ 321765 h 639799"/>
                <a:gd name="connsiteX20" fmla="*/ 1551196 w 1761564"/>
                <a:gd name="connsiteY20" fmla="*/ 321010 h 639799"/>
                <a:gd name="connsiteX21" fmla="*/ 1563944 w 1761564"/>
                <a:gd name="connsiteY21" fmla="*/ 319400 h 639799"/>
                <a:gd name="connsiteX22" fmla="*/ 1576631 w 1761564"/>
                <a:gd name="connsiteY22" fmla="*/ 319400 h 639799"/>
                <a:gd name="connsiteX23" fmla="*/ 1590935 w 1761564"/>
                <a:gd name="connsiteY23" fmla="*/ 319400 h 639799"/>
                <a:gd name="connsiteX24" fmla="*/ 1600451 w 1761564"/>
                <a:gd name="connsiteY24" fmla="*/ 320205 h 639799"/>
                <a:gd name="connsiteX25" fmla="*/ 1612361 w 1761564"/>
                <a:gd name="connsiteY25" fmla="*/ 321765 h 639799"/>
                <a:gd name="connsiteX26" fmla="*/ 1625049 w 1761564"/>
                <a:gd name="connsiteY26" fmla="*/ 323375 h 639799"/>
                <a:gd name="connsiteX27" fmla="*/ 1639353 w 1761564"/>
                <a:gd name="connsiteY27" fmla="*/ 327351 h 639799"/>
                <a:gd name="connsiteX28" fmla="*/ 1652819 w 1761564"/>
                <a:gd name="connsiteY28" fmla="*/ 330521 h 639799"/>
                <a:gd name="connsiteX29" fmla="*/ 1667123 w 1761564"/>
                <a:gd name="connsiteY29" fmla="*/ 334497 h 639799"/>
                <a:gd name="connsiteX30" fmla="*/ 1681367 w 1761564"/>
                <a:gd name="connsiteY30" fmla="*/ 339227 h 639799"/>
                <a:gd name="connsiteX31" fmla="*/ 1695671 w 1761564"/>
                <a:gd name="connsiteY31" fmla="*/ 342398 h 639799"/>
                <a:gd name="connsiteX32" fmla="*/ 1708359 w 1761564"/>
                <a:gd name="connsiteY32" fmla="*/ 347178 h 639799"/>
                <a:gd name="connsiteX33" fmla="*/ 1721106 w 1761564"/>
                <a:gd name="connsiteY33" fmla="*/ 351154 h 639799"/>
                <a:gd name="connsiteX34" fmla="*/ 1732178 w 1761564"/>
                <a:gd name="connsiteY34" fmla="*/ 355935 h 639799"/>
                <a:gd name="connsiteX35" fmla="*/ 1742532 w 1761564"/>
                <a:gd name="connsiteY35" fmla="*/ 358300 h 639799"/>
                <a:gd name="connsiteX36" fmla="*/ 1750432 w 1761564"/>
                <a:gd name="connsiteY36" fmla="*/ 360665 h 639799"/>
                <a:gd name="connsiteX37" fmla="*/ 1755998 w 1761564"/>
                <a:gd name="connsiteY37" fmla="*/ 363836 h 639799"/>
                <a:gd name="connsiteX38" fmla="*/ 1760786 w 1761564"/>
                <a:gd name="connsiteY38" fmla="*/ 364641 h 639799"/>
                <a:gd name="connsiteX39" fmla="*/ 1761564 w 1761564"/>
                <a:gd name="connsiteY39" fmla="*/ 365446 h 639799"/>
                <a:gd name="connsiteX40" fmla="*/ 1636181 w 1761564"/>
                <a:gd name="connsiteY40" fmla="*/ 421003 h 639799"/>
                <a:gd name="connsiteX41" fmla="*/ 1736966 w 1761564"/>
                <a:gd name="connsiteY41" fmla="*/ 518632 h 639799"/>
                <a:gd name="connsiteX42" fmla="*/ 1735350 w 1761564"/>
                <a:gd name="connsiteY42" fmla="*/ 518632 h 639799"/>
                <a:gd name="connsiteX43" fmla="*/ 1729784 w 1761564"/>
                <a:gd name="connsiteY43" fmla="*/ 517021 h 639799"/>
                <a:gd name="connsiteX44" fmla="*/ 1721884 w 1761564"/>
                <a:gd name="connsiteY44" fmla="*/ 515461 h 639799"/>
                <a:gd name="connsiteX45" fmla="*/ 1711531 w 1761564"/>
                <a:gd name="connsiteY45" fmla="*/ 513851 h 639799"/>
                <a:gd name="connsiteX46" fmla="*/ 1699681 w 1761564"/>
                <a:gd name="connsiteY46" fmla="*/ 510681 h 639799"/>
                <a:gd name="connsiteX47" fmla="*/ 1684599 w 1761564"/>
                <a:gd name="connsiteY47" fmla="*/ 508315 h 639799"/>
                <a:gd name="connsiteX48" fmla="*/ 1670295 w 1761564"/>
                <a:gd name="connsiteY48" fmla="*/ 505145 h 639799"/>
                <a:gd name="connsiteX49" fmla="*/ 1654435 w 1761564"/>
                <a:gd name="connsiteY49" fmla="*/ 502780 h 639799"/>
                <a:gd name="connsiteX50" fmla="*/ 1639353 w 1761564"/>
                <a:gd name="connsiteY50" fmla="*/ 500364 h 639799"/>
                <a:gd name="connsiteX51" fmla="*/ 1623433 w 1761564"/>
                <a:gd name="connsiteY51" fmla="*/ 497194 h 639799"/>
                <a:gd name="connsiteX52" fmla="*/ 1609189 w 1761564"/>
                <a:gd name="connsiteY52" fmla="*/ 494829 h 639799"/>
                <a:gd name="connsiteX53" fmla="*/ 1594885 w 1761564"/>
                <a:gd name="connsiteY53" fmla="*/ 492463 h 639799"/>
                <a:gd name="connsiteX54" fmla="*/ 1582975 w 1761564"/>
                <a:gd name="connsiteY54" fmla="*/ 490853 h 639799"/>
                <a:gd name="connsiteX55" fmla="*/ 1573459 w 1761564"/>
                <a:gd name="connsiteY55" fmla="*/ 490048 h 639799"/>
                <a:gd name="connsiteX56" fmla="*/ 1565500 w 1761564"/>
                <a:gd name="connsiteY56" fmla="*/ 489243 h 639799"/>
                <a:gd name="connsiteX57" fmla="*/ 1561550 w 1761564"/>
                <a:gd name="connsiteY57" fmla="*/ 489243 h 639799"/>
                <a:gd name="connsiteX58" fmla="*/ 1552034 w 1761564"/>
                <a:gd name="connsiteY58" fmla="*/ 490048 h 639799"/>
                <a:gd name="connsiteX59" fmla="*/ 1537730 w 1761564"/>
                <a:gd name="connsiteY59" fmla="*/ 491658 h 639799"/>
                <a:gd name="connsiteX60" fmla="*/ 1519476 w 1761564"/>
                <a:gd name="connsiteY60" fmla="*/ 493218 h 639799"/>
                <a:gd name="connsiteX61" fmla="*/ 1498828 w 1761564"/>
                <a:gd name="connsiteY61" fmla="*/ 496389 h 639799"/>
                <a:gd name="connsiteX62" fmla="*/ 1477402 w 1761564"/>
                <a:gd name="connsiteY62" fmla="*/ 500364 h 639799"/>
                <a:gd name="connsiteX63" fmla="*/ 1455976 w 1761564"/>
                <a:gd name="connsiteY63" fmla="*/ 505145 h 639799"/>
                <a:gd name="connsiteX64" fmla="*/ 1437722 w 1761564"/>
                <a:gd name="connsiteY64" fmla="*/ 510681 h 639799"/>
                <a:gd name="connsiteX65" fmla="*/ 1423419 w 1761564"/>
                <a:gd name="connsiteY65" fmla="*/ 518632 h 639799"/>
                <a:gd name="connsiteX66" fmla="*/ 1410731 w 1761564"/>
                <a:gd name="connsiteY66" fmla="*/ 526583 h 639799"/>
                <a:gd name="connsiteX67" fmla="*/ 1397205 w 1761564"/>
                <a:gd name="connsiteY67" fmla="*/ 533729 h 639799"/>
                <a:gd name="connsiteX68" fmla="*/ 1384517 w 1761564"/>
                <a:gd name="connsiteY68" fmla="*/ 541630 h 639799"/>
                <a:gd name="connsiteX69" fmla="*/ 1371829 w 1761564"/>
                <a:gd name="connsiteY69" fmla="*/ 549581 h 639799"/>
                <a:gd name="connsiteX70" fmla="*/ 1358363 w 1761564"/>
                <a:gd name="connsiteY70" fmla="*/ 556727 h 639799"/>
                <a:gd name="connsiteX71" fmla="*/ 1344837 w 1761564"/>
                <a:gd name="connsiteY71" fmla="*/ 563873 h 639799"/>
                <a:gd name="connsiteX72" fmla="*/ 1330533 w 1761564"/>
                <a:gd name="connsiteY72" fmla="*/ 571824 h 639799"/>
                <a:gd name="connsiteX73" fmla="*/ 1317067 w 1761564"/>
                <a:gd name="connsiteY73" fmla="*/ 579775 h 639799"/>
                <a:gd name="connsiteX74" fmla="*/ 1307551 w 1761564"/>
                <a:gd name="connsiteY74" fmla="*/ 583700 h 639799"/>
                <a:gd name="connsiteX75" fmla="*/ 1296419 w 1761564"/>
                <a:gd name="connsiteY75" fmla="*/ 587676 h 639799"/>
                <a:gd name="connsiteX76" fmla="*/ 1282116 w 1761564"/>
                <a:gd name="connsiteY76" fmla="*/ 591652 h 639799"/>
                <a:gd name="connsiteX77" fmla="*/ 1267034 w 1761564"/>
                <a:gd name="connsiteY77" fmla="*/ 594017 h 639799"/>
                <a:gd name="connsiteX78" fmla="*/ 1249618 w 1761564"/>
                <a:gd name="connsiteY78" fmla="*/ 595627 h 639799"/>
                <a:gd name="connsiteX79" fmla="*/ 1231364 w 1761564"/>
                <a:gd name="connsiteY79" fmla="*/ 595627 h 639799"/>
                <a:gd name="connsiteX80" fmla="*/ 1210716 w 1761564"/>
                <a:gd name="connsiteY80" fmla="*/ 594017 h 639799"/>
                <a:gd name="connsiteX81" fmla="*/ 1190846 w 1761564"/>
                <a:gd name="connsiteY81" fmla="*/ 590092 h 639799"/>
                <a:gd name="connsiteX82" fmla="*/ 1183724 w 1761564"/>
                <a:gd name="connsiteY82" fmla="*/ 586871 h 639799"/>
                <a:gd name="connsiteX83" fmla="*/ 1178158 w 1761564"/>
                <a:gd name="connsiteY83" fmla="*/ 580530 h 639799"/>
                <a:gd name="connsiteX84" fmla="*/ 1172592 w 1761564"/>
                <a:gd name="connsiteY84" fmla="*/ 571824 h 639799"/>
                <a:gd name="connsiteX85" fmla="*/ 1168642 w 1761564"/>
                <a:gd name="connsiteY85" fmla="*/ 562313 h 639799"/>
                <a:gd name="connsiteX86" fmla="*/ 1166248 w 1761564"/>
                <a:gd name="connsiteY86" fmla="*/ 551946 h 639799"/>
                <a:gd name="connsiteX87" fmla="*/ 1164692 w 1761564"/>
                <a:gd name="connsiteY87" fmla="*/ 543240 h 639799"/>
                <a:gd name="connsiteX88" fmla="*/ 1163076 w 1761564"/>
                <a:gd name="connsiteY88" fmla="*/ 534484 h 639799"/>
                <a:gd name="connsiteX89" fmla="*/ 1164692 w 1761564"/>
                <a:gd name="connsiteY89" fmla="*/ 528948 h 639799"/>
                <a:gd name="connsiteX90" fmla="*/ 1176542 w 1761564"/>
                <a:gd name="connsiteY90" fmla="*/ 494829 h 639799"/>
                <a:gd name="connsiteX91" fmla="*/ 1190846 w 1761564"/>
                <a:gd name="connsiteY91" fmla="*/ 462269 h 639799"/>
                <a:gd name="connsiteX92" fmla="*/ 1205150 w 1761564"/>
                <a:gd name="connsiteY92" fmla="*/ 432125 h 639799"/>
                <a:gd name="connsiteX93" fmla="*/ 1220232 w 1761564"/>
                <a:gd name="connsiteY93" fmla="*/ 405906 h 639799"/>
                <a:gd name="connsiteX94" fmla="*/ 1233698 w 1761564"/>
                <a:gd name="connsiteY94" fmla="*/ 384468 h 639799"/>
                <a:gd name="connsiteX95" fmla="*/ 1244830 w 1761564"/>
                <a:gd name="connsiteY95" fmla="*/ 368616 h 639799"/>
                <a:gd name="connsiteX96" fmla="*/ 1251952 w 1761564"/>
                <a:gd name="connsiteY96" fmla="*/ 357495 h 639799"/>
                <a:gd name="connsiteX97" fmla="*/ 1255124 w 1761564"/>
                <a:gd name="connsiteY97" fmla="*/ 353519 h 639799"/>
                <a:gd name="connsiteX98" fmla="*/ 1138816 w 1761564"/>
                <a:gd name="connsiteY98" fmla="*/ 352883 h 639799"/>
                <a:gd name="connsiteX99" fmla="*/ 454115 w 1761564"/>
                <a:gd name="connsiteY99" fmla="*/ 605826 h 639799"/>
                <a:gd name="connsiteX100" fmla="*/ 336346 w 1761564"/>
                <a:gd name="connsiteY100" fmla="*/ 619551 h 639799"/>
                <a:gd name="connsiteX101" fmla="*/ 173903 w 1761564"/>
                <a:gd name="connsiteY101" fmla="*/ 407374 h 639799"/>
                <a:gd name="connsiteX102" fmla="*/ 350091 w 1761564"/>
                <a:gd name="connsiteY102" fmla="*/ 235930 h 639799"/>
                <a:gd name="connsiteX103" fmla="*/ 49733 w 1761564"/>
                <a:gd name="connsiteY103" fmla="*/ 274319 h 639799"/>
                <a:gd name="connsiteX104" fmla="*/ 150102 w 1761564"/>
                <a:gd name="connsiteY104" fmla="*/ 143830 h 639799"/>
                <a:gd name="connsiteX105" fmla="*/ 0 w 1761564"/>
                <a:gd name="connsiteY105" fmla="*/ 67920 h 639799"/>
                <a:gd name="connsiteX106" fmla="*/ 198541 w 1761564"/>
                <a:gd name="connsiteY106"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56762 w 1761564"/>
                <a:gd name="connsiteY7" fmla="*/ 259867 h 639799"/>
                <a:gd name="connsiteX8" fmla="*/ 1550418 w 1761564"/>
                <a:gd name="connsiteY8" fmla="*/ 270183 h 639799"/>
                <a:gd name="connsiteX9" fmla="*/ 1543296 w 1761564"/>
                <a:gd name="connsiteY9" fmla="*/ 281305 h 639799"/>
                <a:gd name="connsiteX10" fmla="*/ 1536952 w 1761564"/>
                <a:gd name="connsiteY10" fmla="*/ 292426 h 639799"/>
                <a:gd name="connsiteX11" fmla="*/ 1528992 w 1761564"/>
                <a:gd name="connsiteY11" fmla="*/ 303548 h 639799"/>
                <a:gd name="connsiteX12" fmla="*/ 1522648 w 1761564"/>
                <a:gd name="connsiteY12" fmla="*/ 312254 h 639799"/>
                <a:gd name="connsiteX13" fmla="*/ 1518698 w 1761564"/>
                <a:gd name="connsiteY13" fmla="*/ 320205 h 639799"/>
                <a:gd name="connsiteX14" fmla="*/ 1514688 w 1761564"/>
                <a:gd name="connsiteY14" fmla="*/ 324180 h 639799"/>
                <a:gd name="connsiteX15" fmla="*/ 1513910 w 1761564"/>
                <a:gd name="connsiteY15" fmla="*/ 326546 h 639799"/>
                <a:gd name="connsiteX16" fmla="*/ 1515526 w 1761564"/>
                <a:gd name="connsiteY16" fmla="*/ 326546 h 639799"/>
                <a:gd name="connsiteX17" fmla="*/ 1521032 w 1761564"/>
                <a:gd name="connsiteY17" fmla="*/ 324180 h 639799"/>
                <a:gd name="connsiteX18" fmla="*/ 1528992 w 1761564"/>
                <a:gd name="connsiteY18" fmla="*/ 323375 h 639799"/>
                <a:gd name="connsiteX19" fmla="*/ 1539286 w 1761564"/>
                <a:gd name="connsiteY19" fmla="*/ 321765 h 639799"/>
                <a:gd name="connsiteX20" fmla="*/ 1551196 w 1761564"/>
                <a:gd name="connsiteY20" fmla="*/ 321010 h 639799"/>
                <a:gd name="connsiteX21" fmla="*/ 1563944 w 1761564"/>
                <a:gd name="connsiteY21" fmla="*/ 319400 h 639799"/>
                <a:gd name="connsiteX22" fmla="*/ 1576631 w 1761564"/>
                <a:gd name="connsiteY22" fmla="*/ 319400 h 639799"/>
                <a:gd name="connsiteX23" fmla="*/ 1590935 w 1761564"/>
                <a:gd name="connsiteY23" fmla="*/ 319400 h 639799"/>
                <a:gd name="connsiteX24" fmla="*/ 1600451 w 1761564"/>
                <a:gd name="connsiteY24" fmla="*/ 320205 h 639799"/>
                <a:gd name="connsiteX25" fmla="*/ 1612361 w 1761564"/>
                <a:gd name="connsiteY25" fmla="*/ 321765 h 639799"/>
                <a:gd name="connsiteX26" fmla="*/ 1625049 w 1761564"/>
                <a:gd name="connsiteY26" fmla="*/ 323375 h 639799"/>
                <a:gd name="connsiteX27" fmla="*/ 1639353 w 1761564"/>
                <a:gd name="connsiteY27" fmla="*/ 327351 h 639799"/>
                <a:gd name="connsiteX28" fmla="*/ 1652819 w 1761564"/>
                <a:gd name="connsiteY28" fmla="*/ 330521 h 639799"/>
                <a:gd name="connsiteX29" fmla="*/ 1667123 w 1761564"/>
                <a:gd name="connsiteY29" fmla="*/ 334497 h 639799"/>
                <a:gd name="connsiteX30" fmla="*/ 1681367 w 1761564"/>
                <a:gd name="connsiteY30" fmla="*/ 339227 h 639799"/>
                <a:gd name="connsiteX31" fmla="*/ 1695671 w 1761564"/>
                <a:gd name="connsiteY31" fmla="*/ 342398 h 639799"/>
                <a:gd name="connsiteX32" fmla="*/ 1708359 w 1761564"/>
                <a:gd name="connsiteY32" fmla="*/ 347178 h 639799"/>
                <a:gd name="connsiteX33" fmla="*/ 1721106 w 1761564"/>
                <a:gd name="connsiteY33" fmla="*/ 351154 h 639799"/>
                <a:gd name="connsiteX34" fmla="*/ 1732178 w 1761564"/>
                <a:gd name="connsiteY34" fmla="*/ 355935 h 639799"/>
                <a:gd name="connsiteX35" fmla="*/ 1742532 w 1761564"/>
                <a:gd name="connsiteY35" fmla="*/ 358300 h 639799"/>
                <a:gd name="connsiteX36" fmla="*/ 1750432 w 1761564"/>
                <a:gd name="connsiteY36" fmla="*/ 360665 h 639799"/>
                <a:gd name="connsiteX37" fmla="*/ 1755998 w 1761564"/>
                <a:gd name="connsiteY37" fmla="*/ 363836 h 639799"/>
                <a:gd name="connsiteX38" fmla="*/ 1760786 w 1761564"/>
                <a:gd name="connsiteY38" fmla="*/ 364641 h 639799"/>
                <a:gd name="connsiteX39" fmla="*/ 1761564 w 1761564"/>
                <a:gd name="connsiteY39" fmla="*/ 365446 h 639799"/>
                <a:gd name="connsiteX40" fmla="*/ 1636181 w 1761564"/>
                <a:gd name="connsiteY40" fmla="*/ 421003 h 639799"/>
                <a:gd name="connsiteX41" fmla="*/ 1736966 w 1761564"/>
                <a:gd name="connsiteY41" fmla="*/ 518632 h 639799"/>
                <a:gd name="connsiteX42" fmla="*/ 1735350 w 1761564"/>
                <a:gd name="connsiteY42" fmla="*/ 518632 h 639799"/>
                <a:gd name="connsiteX43" fmla="*/ 1729784 w 1761564"/>
                <a:gd name="connsiteY43" fmla="*/ 517021 h 639799"/>
                <a:gd name="connsiteX44" fmla="*/ 1721884 w 1761564"/>
                <a:gd name="connsiteY44" fmla="*/ 515461 h 639799"/>
                <a:gd name="connsiteX45" fmla="*/ 1711531 w 1761564"/>
                <a:gd name="connsiteY45" fmla="*/ 513851 h 639799"/>
                <a:gd name="connsiteX46" fmla="*/ 1699681 w 1761564"/>
                <a:gd name="connsiteY46" fmla="*/ 510681 h 639799"/>
                <a:gd name="connsiteX47" fmla="*/ 1684599 w 1761564"/>
                <a:gd name="connsiteY47" fmla="*/ 508315 h 639799"/>
                <a:gd name="connsiteX48" fmla="*/ 1670295 w 1761564"/>
                <a:gd name="connsiteY48" fmla="*/ 505145 h 639799"/>
                <a:gd name="connsiteX49" fmla="*/ 1654435 w 1761564"/>
                <a:gd name="connsiteY49" fmla="*/ 502780 h 639799"/>
                <a:gd name="connsiteX50" fmla="*/ 1639353 w 1761564"/>
                <a:gd name="connsiteY50" fmla="*/ 500364 h 639799"/>
                <a:gd name="connsiteX51" fmla="*/ 1623433 w 1761564"/>
                <a:gd name="connsiteY51" fmla="*/ 497194 h 639799"/>
                <a:gd name="connsiteX52" fmla="*/ 1609189 w 1761564"/>
                <a:gd name="connsiteY52" fmla="*/ 494829 h 639799"/>
                <a:gd name="connsiteX53" fmla="*/ 1594885 w 1761564"/>
                <a:gd name="connsiteY53" fmla="*/ 492463 h 639799"/>
                <a:gd name="connsiteX54" fmla="*/ 1582975 w 1761564"/>
                <a:gd name="connsiteY54" fmla="*/ 490853 h 639799"/>
                <a:gd name="connsiteX55" fmla="*/ 1573459 w 1761564"/>
                <a:gd name="connsiteY55" fmla="*/ 490048 h 639799"/>
                <a:gd name="connsiteX56" fmla="*/ 1565500 w 1761564"/>
                <a:gd name="connsiteY56" fmla="*/ 489243 h 639799"/>
                <a:gd name="connsiteX57" fmla="*/ 1561550 w 1761564"/>
                <a:gd name="connsiteY57" fmla="*/ 489243 h 639799"/>
                <a:gd name="connsiteX58" fmla="*/ 1552034 w 1761564"/>
                <a:gd name="connsiteY58" fmla="*/ 490048 h 639799"/>
                <a:gd name="connsiteX59" fmla="*/ 1537730 w 1761564"/>
                <a:gd name="connsiteY59" fmla="*/ 491658 h 639799"/>
                <a:gd name="connsiteX60" fmla="*/ 1519476 w 1761564"/>
                <a:gd name="connsiteY60" fmla="*/ 493218 h 639799"/>
                <a:gd name="connsiteX61" fmla="*/ 1498828 w 1761564"/>
                <a:gd name="connsiteY61" fmla="*/ 496389 h 639799"/>
                <a:gd name="connsiteX62" fmla="*/ 1477402 w 1761564"/>
                <a:gd name="connsiteY62" fmla="*/ 500364 h 639799"/>
                <a:gd name="connsiteX63" fmla="*/ 1455976 w 1761564"/>
                <a:gd name="connsiteY63" fmla="*/ 505145 h 639799"/>
                <a:gd name="connsiteX64" fmla="*/ 1437722 w 1761564"/>
                <a:gd name="connsiteY64" fmla="*/ 510681 h 639799"/>
                <a:gd name="connsiteX65" fmla="*/ 1423419 w 1761564"/>
                <a:gd name="connsiteY65" fmla="*/ 518632 h 639799"/>
                <a:gd name="connsiteX66" fmla="*/ 1410731 w 1761564"/>
                <a:gd name="connsiteY66" fmla="*/ 526583 h 639799"/>
                <a:gd name="connsiteX67" fmla="*/ 1397205 w 1761564"/>
                <a:gd name="connsiteY67" fmla="*/ 533729 h 639799"/>
                <a:gd name="connsiteX68" fmla="*/ 1384517 w 1761564"/>
                <a:gd name="connsiteY68" fmla="*/ 541630 h 639799"/>
                <a:gd name="connsiteX69" fmla="*/ 1371829 w 1761564"/>
                <a:gd name="connsiteY69" fmla="*/ 549581 h 639799"/>
                <a:gd name="connsiteX70" fmla="*/ 1358363 w 1761564"/>
                <a:gd name="connsiteY70" fmla="*/ 556727 h 639799"/>
                <a:gd name="connsiteX71" fmla="*/ 1344837 w 1761564"/>
                <a:gd name="connsiteY71" fmla="*/ 563873 h 639799"/>
                <a:gd name="connsiteX72" fmla="*/ 1330533 w 1761564"/>
                <a:gd name="connsiteY72" fmla="*/ 571824 h 639799"/>
                <a:gd name="connsiteX73" fmla="*/ 1317067 w 1761564"/>
                <a:gd name="connsiteY73" fmla="*/ 579775 h 639799"/>
                <a:gd name="connsiteX74" fmla="*/ 1307551 w 1761564"/>
                <a:gd name="connsiteY74" fmla="*/ 583700 h 639799"/>
                <a:gd name="connsiteX75" fmla="*/ 1296419 w 1761564"/>
                <a:gd name="connsiteY75" fmla="*/ 587676 h 639799"/>
                <a:gd name="connsiteX76" fmla="*/ 1282116 w 1761564"/>
                <a:gd name="connsiteY76" fmla="*/ 591652 h 639799"/>
                <a:gd name="connsiteX77" fmla="*/ 1267034 w 1761564"/>
                <a:gd name="connsiteY77" fmla="*/ 594017 h 639799"/>
                <a:gd name="connsiteX78" fmla="*/ 1249618 w 1761564"/>
                <a:gd name="connsiteY78" fmla="*/ 595627 h 639799"/>
                <a:gd name="connsiteX79" fmla="*/ 1231364 w 1761564"/>
                <a:gd name="connsiteY79" fmla="*/ 595627 h 639799"/>
                <a:gd name="connsiteX80" fmla="*/ 1210716 w 1761564"/>
                <a:gd name="connsiteY80" fmla="*/ 594017 h 639799"/>
                <a:gd name="connsiteX81" fmla="*/ 1190846 w 1761564"/>
                <a:gd name="connsiteY81" fmla="*/ 590092 h 639799"/>
                <a:gd name="connsiteX82" fmla="*/ 1183724 w 1761564"/>
                <a:gd name="connsiteY82" fmla="*/ 586871 h 639799"/>
                <a:gd name="connsiteX83" fmla="*/ 1178158 w 1761564"/>
                <a:gd name="connsiteY83" fmla="*/ 580530 h 639799"/>
                <a:gd name="connsiteX84" fmla="*/ 1172592 w 1761564"/>
                <a:gd name="connsiteY84" fmla="*/ 571824 h 639799"/>
                <a:gd name="connsiteX85" fmla="*/ 1168642 w 1761564"/>
                <a:gd name="connsiteY85" fmla="*/ 562313 h 639799"/>
                <a:gd name="connsiteX86" fmla="*/ 1166248 w 1761564"/>
                <a:gd name="connsiteY86" fmla="*/ 551946 h 639799"/>
                <a:gd name="connsiteX87" fmla="*/ 1164692 w 1761564"/>
                <a:gd name="connsiteY87" fmla="*/ 543240 h 639799"/>
                <a:gd name="connsiteX88" fmla="*/ 1163076 w 1761564"/>
                <a:gd name="connsiteY88" fmla="*/ 534484 h 639799"/>
                <a:gd name="connsiteX89" fmla="*/ 1164692 w 1761564"/>
                <a:gd name="connsiteY89" fmla="*/ 528948 h 639799"/>
                <a:gd name="connsiteX90" fmla="*/ 1176542 w 1761564"/>
                <a:gd name="connsiteY90" fmla="*/ 494829 h 639799"/>
                <a:gd name="connsiteX91" fmla="*/ 1190846 w 1761564"/>
                <a:gd name="connsiteY91" fmla="*/ 462269 h 639799"/>
                <a:gd name="connsiteX92" fmla="*/ 1205150 w 1761564"/>
                <a:gd name="connsiteY92" fmla="*/ 432125 h 639799"/>
                <a:gd name="connsiteX93" fmla="*/ 1220232 w 1761564"/>
                <a:gd name="connsiteY93" fmla="*/ 405906 h 639799"/>
                <a:gd name="connsiteX94" fmla="*/ 1233698 w 1761564"/>
                <a:gd name="connsiteY94" fmla="*/ 384468 h 639799"/>
                <a:gd name="connsiteX95" fmla="*/ 1244830 w 1761564"/>
                <a:gd name="connsiteY95" fmla="*/ 368616 h 639799"/>
                <a:gd name="connsiteX96" fmla="*/ 1251952 w 1761564"/>
                <a:gd name="connsiteY96" fmla="*/ 357495 h 639799"/>
                <a:gd name="connsiteX97" fmla="*/ 1255124 w 1761564"/>
                <a:gd name="connsiteY97" fmla="*/ 353519 h 639799"/>
                <a:gd name="connsiteX98" fmla="*/ 1138816 w 1761564"/>
                <a:gd name="connsiteY98" fmla="*/ 352883 h 639799"/>
                <a:gd name="connsiteX99" fmla="*/ 454115 w 1761564"/>
                <a:gd name="connsiteY99" fmla="*/ 605826 h 639799"/>
                <a:gd name="connsiteX100" fmla="*/ 336346 w 1761564"/>
                <a:gd name="connsiteY100" fmla="*/ 619551 h 639799"/>
                <a:gd name="connsiteX101" fmla="*/ 173903 w 1761564"/>
                <a:gd name="connsiteY101" fmla="*/ 407374 h 639799"/>
                <a:gd name="connsiteX102" fmla="*/ 350091 w 1761564"/>
                <a:gd name="connsiteY102" fmla="*/ 235930 h 639799"/>
                <a:gd name="connsiteX103" fmla="*/ 49733 w 1761564"/>
                <a:gd name="connsiteY103" fmla="*/ 274319 h 639799"/>
                <a:gd name="connsiteX104" fmla="*/ 150102 w 1761564"/>
                <a:gd name="connsiteY104" fmla="*/ 143830 h 639799"/>
                <a:gd name="connsiteX105" fmla="*/ 0 w 1761564"/>
                <a:gd name="connsiteY105" fmla="*/ 67920 h 639799"/>
                <a:gd name="connsiteX106" fmla="*/ 198541 w 1761564"/>
                <a:gd name="connsiteY106"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50418 w 1761564"/>
                <a:gd name="connsiteY7" fmla="*/ 270183 h 639799"/>
                <a:gd name="connsiteX8" fmla="*/ 1543296 w 1761564"/>
                <a:gd name="connsiteY8" fmla="*/ 281305 h 639799"/>
                <a:gd name="connsiteX9" fmla="*/ 1536952 w 1761564"/>
                <a:gd name="connsiteY9" fmla="*/ 292426 h 639799"/>
                <a:gd name="connsiteX10" fmla="*/ 1528992 w 1761564"/>
                <a:gd name="connsiteY10" fmla="*/ 303548 h 639799"/>
                <a:gd name="connsiteX11" fmla="*/ 1522648 w 1761564"/>
                <a:gd name="connsiteY11" fmla="*/ 312254 h 639799"/>
                <a:gd name="connsiteX12" fmla="*/ 1518698 w 1761564"/>
                <a:gd name="connsiteY12" fmla="*/ 320205 h 639799"/>
                <a:gd name="connsiteX13" fmla="*/ 1514688 w 1761564"/>
                <a:gd name="connsiteY13" fmla="*/ 324180 h 639799"/>
                <a:gd name="connsiteX14" fmla="*/ 1513910 w 1761564"/>
                <a:gd name="connsiteY14" fmla="*/ 326546 h 639799"/>
                <a:gd name="connsiteX15" fmla="*/ 1515526 w 1761564"/>
                <a:gd name="connsiteY15" fmla="*/ 326546 h 639799"/>
                <a:gd name="connsiteX16" fmla="*/ 1521032 w 1761564"/>
                <a:gd name="connsiteY16" fmla="*/ 324180 h 639799"/>
                <a:gd name="connsiteX17" fmla="*/ 1528992 w 1761564"/>
                <a:gd name="connsiteY17" fmla="*/ 323375 h 639799"/>
                <a:gd name="connsiteX18" fmla="*/ 1539286 w 1761564"/>
                <a:gd name="connsiteY18" fmla="*/ 321765 h 639799"/>
                <a:gd name="connsiteX19" fmla="*/ 1551196 w 1761564"/>
                <a:gd name="connsiteY19" fmla="*/ 321010 h 639799"/>
                <a:gd name="connsiteX20" fmla="*/ 1563944 w 1761564"/>
                <a:gd name="connsiteY20" fmla="*/ 319400 h 639799"/>
                <a:gd name="connsiteX21" fmla="*/ 1576631 w 1761564"/>
                <a:gd name="connsiteY21" fmla="*/ 319400 h 639799"/>
                <a:gd name="connsiteX22" fmla="*/ 1590935 w 1761564"/>
                <a:gd name="connsiteY22" fmla="*/ 319400 h 639799"/>
                <a:gd name="connsiteX23" fmla="*/ 1600451 w 1761564"/>
                <a:gd name="connsiteY23" fmla="*/ 320205 h 639799"/>
                <a:gd name="connsiteX24" fmla="*/ 1612361 w 1761564"/>
                <a:gd name="connsiteY24" fmla="*/ 321765 h 639799"/>
                <a:gd name="connsiteX25" fmla="*/ 1625049 w 1761564"/>
                <a:gd name="connsiteY25" fmla="*/ 323375 h 639799"/>
                <a:gd name="connsiteX26" fmla="*/ 1639353 w 1761564"/>
                <a:gd name="connsiteY26" fmla="*/ 327351 h 639799"/>
                <a:gd name="connsiteX27" fmla="*/ 1652819 w 1761564"/>
                <a:gd name="connsiteY27" fmla="*/ 330521 h 639799"/>
                <a:gd name="connsiteX28" fmla="*/ 1667123 w 1761564"/>
                <a:gd name="connsiteY28" fmla="*/ 334497 h 639799"/>
                <a:gd name="connsiteX29" fmla="*/ 1681367 w 1761564"/>
                <a:gd name="connsiteY29" fmla="*/ 339227 h 639799"/>
                <a:gd name="connsiteX30" fmla="*/ 1695671 w 1761564"/>
                <a:gd name="connsiteY30" fmla="*/ 342398 h 639799"/>
                <a:gd name="connsiteX31" fmla="*/ 1708359 w 1761564"/>
                <a:gd name="connsiteY31" fmla="*/ 347178 h 639799"/>
                <a:gd name="connsiteX32" fmla="*/ 1721106 w 1761564"/>
                <a:gd name="connsiteY32" fmla="*/ 351154 h 639799"/>
                <a:gd name="connsiteX33" fmla="*/ 1732178 w 1761564"/>
                <a:gd name="connsiteY33" fmla="*/ 355935 h 639799"/>
                <a:gd name="connsiteX34" fmla="*/ 1742532 w 1761564"/>
                <a:gd name="connsiteY34" fmla="*/ 358300 h 639799"/>
                <a:gd name="connsiteX35" fmla="*/ 1750432 w 1761564"/>
                <a:gd name="connsiteY35" fmla="*/ 360665 h 639799"/>
                <a:gd name="connsiteX36" fmla="*/ 1755998 w 1761564"/>
                <a:gd name="connsiteY36" fmla="*/ 363836 h 639799"/>
                <a:gd name="connsiteX37" fmla="*/ 1760786 w 1761564"/>
                <a:gd name="connsiteY37" fmla="*/ 364641 h 639799"/>
                <a:gd name="connsiteX38" fmla="*/ 1761564 w 1761564"/>
                <a:gd name="connsiteY38" fmla="*/ 365446 h 639799"/>
                <a:gd name="connsiteX39" fmla="*/ 1636181 w 1761564"/>
                <a:gd name="connsiteY39" fmla="*/ 421003 h 639799"/>
                <a:gd name="connsiteX40" fmla="*/ 1736966 w 1761564"/>
                <a:gd name="connsiteY40" fmla="*/ 518632 h 639799"/>
                <a:gd name="connsiteX41" fmla="*/ 1735350 w 1761564"/>
                <a:gd name="connsiteY41" fmla="*/ 518632 h 639799"/>
                <a:gd name="connsiteX42" fmla="*/ 1729784 w 1761564"/>
                <a:gd name="connsiteY42" fmla="*/ 517021 h 639799"/>
                <a:gd name="connsiteX43" fmla="*/ 1721884 w 1761564"/>
                <a:gd name="connsiteY43" fmla="*/ 515461 h 639799"/>
                <a:gd name="connsiteX44" fmla="*/ 1711531 w 1761564"/>
                <a:gd name="connsiteY44" fmla="*/ 513851 h 639799"/>
                <a:gd name="connsiteX45" fmla="*/ 1699681 w 1761564"/>
                <a:gd name="connsiteY45" fmla="*/ 510681 h 639799"/>
                <a:gd name="connsiteX46" fmla="*/ 1684599 w 1761564"/>
                <a:gd name="connsiteY46" fmla="*/ 508315 h 639799"/>
                <a:gd name="connsiteX47" fmla="*/ 1670295 w 1761564"/>
                <a:gd name="connsiteY47" fmla="*/ 505145 h 639799"/>
                <a:gd name="connsiteX48" fmla="*/ 1654435 w 1761564"/>
                <a:gd name="connsiteY48" fmla="*/ 502780 h 639799"/>
                <a:gd name="connsiteX49" fmla="*/ 1639353 w 1761564"/>
                <a:gd name="connsiteY49" fmla="*/ 500364 h 639799"/>
                <a:gd name="connsiteX50" fmla="*/ 1623433 w 1761564"/>
                <a:gd name="connsiteY50" fmla="*/ 497194 h 639799"/>
                <a:gd name="connsiteX51" fmla="*/ 1609189 w 1761564"/>
                <a:gd name="connsiteY51" fmla="*/ 494829 h 639799"/>
                <a:gd name="connsiteX52" fmla="*/ 1594885 w 1761564"/>
                <a:gd name="connsiteY52" fmla="*/ 492463 h 639799"/>
                <a:gd name="connsiteX53" fmla="*/ 1582975 w 1761564"/>
                <a:gd name="connsiteY53" fmla="*/ 490853 h 639799"/>
                <a:gd name="connsiteX54" fmla="*/ 1573459 w 1761564"/>
                <a:gd name="connsiteY54" fmla="*/ 490048 h 639799"/>
                <a:gd name="connsiteX55" fmla="*/ 1565500 w 1761564"/>
                <a:gd name="connsiteY55" fmla="*/ 489243 h 639799"/>
                <a:gd name="connsiteX56" fmla="*/ 1561550 w 1761564"/>
                <a:gd name="connsiteY56" fmla="*/ 489243 h 639799"/>
                <a:gd name="connsiteX57" fmla="*/ 1552034 w 1761564"/>
                <a:gd name="connsiteY57" fmla="*/ 490048 h 639799"/>
                <a:gd name="connsiteX58" fmla="*/ 1537730 w 1761564"/>
                <a:gd name="connsiteY58" fmla="*/ 491658 h 639799"/>
                <a:gd name="connsiteX59" fmla="*/ 1519476 w 1761564"/>
                <a:gd name="connsiteY59" fmla="*/ 493218 h 639799"/>
                <a:gd name="connsiteX60" fmla="*/ 1498828 w 1761564"/>
                <a:gd name="connsiteY60" fmla="*/ 496389 h 639799"/>
                <a:gd name="connsiteX61" fmla="*/ 1477402 w 1761564"/>
                <a:gd name="connsiteY61" fmla="*/ 500364 h 639799"/>
                <a:gd name="connsiteX62" fmla="*/ 1455976 w 1761564"/>
                <a:gd name="connsiteY62" fmla="*/ 505145 h 639799"/>
                <a:gd name="connsiteX63" fmla="*/ 1437722 w 1761564"/>
                <a:gd name="connsiteY63" fmla="*/ 510681 h 639799"/>
                <a:gd name="connsiteX64" fmla="*/ 1423419 w 1761564"/>
                <a:gd name="connsiteY64" fmla="*/ 518632 h 639799"/>
                <a:gd name="connsiteX65" fmla="*/ 1410731 w 1761564"/>
                <a:gd name="connsiteY65" fmla="*/ 526583 h 639799"/>
                <a:gd name="connsiteX66" fmla="*/ 1397205 w 1761564"/>
                <a:gd name="connsiteY66" fmla="*/ 533729 h 639799"/>
                <a:gd name="connsiteX67" fmla="*/ 1384517 w 1761564"/>
                <a:gd name="connsiteY67" fmla="*/ 541630 h 639799"/>
                <a:gd name="connsiteX68" fmla="*/ 1371829 w 1761564"/>
                <a:gd name="connsiteY68" fmla="*/ 549581 h 639799"/>
                <a:gd name="connsiteX69" fmla="*/ 1358363 w 1761564"/>
                <a:gd name="connsiteY69" fmla="*/ 556727 h 639799"/>
                <a:gd name="connsiteX70" fmla="*/ 1344837 w 1761564"/>
                <a:gd name="connsiteY70" fmla="*/ 563873 h 639799"/>
                <a:gd name="connsiteX71" fmla="*/ 1330533 w 1761564"/>
                <a:gd name="connsiteY71" fmla="*/ 571824 h 639799"/>
                <a:gd name="connsiteX72" fmla="*/ 1317067 w 1761564"/>
                <a:gd name="connsiteY72" fmla="*/ 579775 h 639799"/>
                <a:gd name="connsiteX73" fmla="*/ 1307551 w 1761564"/>
                <a:gd name="connsiteY73" fmla="*/ 583700 h 639799"/>
                <a:gd name="connsiteX74" fmla="*/ 1296419 w 1761564"/>
                <a:gd name="connsiteY74" fmla="*/ 587676 h 639799"/>
                <a:gd name="connsiteX75" fmla="*/ 1282116 w 1761564"/>
                <a:gd name="connsiteY75" fmla="*/ 591652 h 639799"/>
                <a:gd name="connsiteX76" fmla="*/ 1267034 w 1761564"/>
                <a:gd name="connsiteY76" fmla="*/ 594017 h 639799"/>
                <a:gd name="connsiteX77" fmla="*/ 1249618 w 1761564"/>
                <a:gd name="connsiteY77" fmla="*/ 595627 h 639799"/>
                <a:gd name="connsiteX78" fmla="*/ 1231364 w 1761564"/>
                <a:gd name="connsiteY78" fmla="*/ 595627 h 639799"/>
                <a:gd name="connsiteX79" fmla="*/ 1210716 w 1761564"/>
                <a:gd name="connsiteY79" fmla="*/ 594017 h 639799"/>
                <a:gd name="connsiteX80" fmla="*/ 1190846 w 1761564"/>
                <a:gd name="connsiteY80" fmla="*/ 590092 h 639799"/>
                <a:gd name="connsiteX81" fmla="*/ 1183724 w 1761564"/>
                <a:gd name="connsiteY81" fmla="*/ 586871 h 639799"/>
                <a:gd name="connsiteX82" fmla="*/ 1178158 w 1761564"/>
                <a:gd name="connsiteY82" fmla="*/ 580530 h 639799"/>
                <a:gd name="connsiteX83" fmla="*/ 1172592 w 1761564"/>
                <a:gd name="connsiteY83" fmla="*/ 571824 h 639799"/>
                <a:gd name="connsiteX84" fmla="*/ 1168642 w 1761564"/>
                <a:gd name="connsiteY84" fmla="*/ 562313 h 639799"/>
                <a:gd name="connsiteX85" fmla="*/ 1166248 w 1761564"/>
                <a:gd name="connsiteY85" fmla="*/ 551946 h 639799"/>
                <a:gd name="connsiteX86" fmla="*/ 1164692 w 1761564"/>
                <a:gd name="connsiteY86" fmla="*/ 543240 h 639799"/>
                <a:gd name="connsiteX87" fmla="*/ 1163076 w 1761564"/>
                <a:gd name="connsiteY87" fmla="*/ 534484 h 639799"/>
                <a:gd name="connsiteX88" fmla="*/ 1164692 w 1761564"/>
                <a:gd name="connsiteY88" fmla="*/ 528948 h 639799"/>
                <a:gd name="connsiteX89" fmla="*/ 1176542 w 1761564"/>
                <a:gd name="connsiteY89" fmla="*/ 494829 h 639799"/>
                <a:gd name="connsiteX90" fmla="*/ 1190846 w 1761564"/>
                <a:gd name="connsiteY90" fmla="*/ 462269 h 639799"/>
                <a:gd name="connsiteX91" fmla="*/ 1205150 w 1761564"/>
                <a:gd name="connsiteY91" fmla="*/ 432125 h 639799"/>
                <a:gd name="connsiteX92" fmla="*/ 1220232 w 1761564"/>
                <a:gd name="connsiteY92" fmla="*/ 405906 h 639799"/>
                <a:gd name="connsiteX93" fmla="*/ 1233698 w 1761564"/>
                <a:gd name="connsiteY93" fmla="*/ 384468 h 639799"/>
                <a:gd name="connsiteX94" fmla="*/ 1244830 w 1761564"/>
                <a:gd name="connsiteY94" fmla="*/ 368616 h 639799"/>
                <a:gd name="connsiteX95" fmla="*/ 1251952 w 1761564"/>
                <a:gd name="connsiteY95" fmla="*/ 357495 h 639799"/>
                <a:gd name="connsiteX96" fmla="*/ 1255124 w 1761564"/>
                <a:gd name="connsiteY96" fmla="*/ 353519 h 639799"/>
                <a:gd name="connsiteX97" fmla="*/ 1138816 w 1761564"/>
                <a:gd name="connsiteY97" fmla="*/ 352883 h 639799"/>
                <a:gd name="connsiteX98" fmla="*/ 454115 w 1761564"/>
                <a:gd name="connsiteY98" fmla="*/ 605826 h 639799"/>
                <a:gd name="connsiteX99" fmla="*/ 336346 w 1761564"/>
                <a:gd name="connsiteY99" fmla="*/ 619551 h 639799"/>
                <a:gd name="connsiteX100" fmla="*/ 173903 w 1761564"/>
                <a:gd name="connsiteY100" fmla="*/ 407374 h 639799"/>
                <a:gd name="connsiteX101" fmla="*/ 350091 w 1761564"/>
                <a:gd name="connsiteY101" fmla="*/ 235930 h 639799"/>
                <a:gd name="connsiteX102" fmla="*/ 49733 w 1761564"/>
                <a:gd name="connsiteY102" fmla="*/ 274319 h 639799"/>
                <a:gd name="connsiteX103" fmla="*/ 150102 w 1761564"/>
                <a:gd name="connsiteY103" fmla="*/ 143830 h 639799"/>
                <a:gd name="connsiteX104" fmla="*/ 0 w 1761564"/>
                <a:gd name="connsiteY104" fmla="*/ 67920 h 639799"/>
                <a:gd name="connsiteX105" fmla="*/ 198541 w 1761564"/>
                <a:gd name="connsiteY105"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43296 w 1761564"/>
                <a:gd name="connsiteY7" fmla="*/ 281305 h 639799"/>
                <a:gd name="connsiteX8" fmla="*/ 1536952 w 1761564"/>
                <a:gd name="connsiteY8" fmla="*/ 292426 h 639799"/>
                <a:gd name="connsiteX9" fmla="*/ 1528992 w 1761564"/>
                <a:gd name="connsiteY9" fmla="*/ 303548 h 639799"/>
                <a:gd name="connsiteX10" fmla="*/ 1522648 w 1761564"/>
                <a:gd name="connsiteY10" fmla="*/ 312254 h 639799"/>
                <a:gd name="connsiteX11" fmla="*/ 1518698 w 1761564"/>
                <a:gd name="connsiteY11" fmla="*/ 320205 h 639799"/>
                <a:gd name="connsiteX12" fmla="*/ 1514688 w 1761564"/>
                <a:gd name="connsiteY12" fmla="*/ 324180 h 639799"/>
                <a:gd name="connsiteX13" fmla="*/ 1513910 w 1761564"/>
                <a:gd name="connsiteY13" fmla="*/ 326546 h 639799"/>
                <a:gd name="connsiteX14" fmla="*/ 1515526 w 1761564"/>
                <a:gd name="connsiteY14" fmla="*/ 326546 h 639799"/>
                <a:gd name="connsiteX15" fmla="*/ 1521032 w 1761564"/>
                <a:gd name="connsiteY15" fmla="*/ 324180 h 639799"/>
                <a:gd name="connsiteX16" fmla="*/ 1528992 w 1761564"/>
                <a:gd name="connsiteY16" fmla="*/ 323375 h 639799"/>
                <a:gd name="connsiteX17" fmla="*/ 1539286 w 1761564"/>
                <a:gd name="connsiteY17" fmla="*/ 321765 h 639799"/>
                <a:gd name="connsiteX18" fmla="*/ 1551196 w 1761564"/>
                <a:gd name="connsiteY18" fmla="*/ 321010 h 639799"/>
                <a:gd name="connsiteX19" fmla="*/ 1563944 w 1761564"/>
                <a:gd name="connsiteY19" fmla="*/ 319400 h 639799"/>
                <a:gd name="connsiteX20" fmla="*/ 1576631 w 1761564"/>
                <a:gd name="connsiteY20" fmla="*/ 319400 h 639799"/>
                <a:gd name="connsiteX21" fmla="*/ 1590935 w 1761564"/>
                <a:gd name="connsiteY21" fmla="*/ 319400 h 639799"/>
                <a:gd name="connsiteX22" fmla="*/ 1600451 w 1761564"/>
                <a:gd name="connsiteY22" fmla="*/ 320205 h 639799"/>
                <a:gd name="connsiteX23" fmla="*/ 1612361 w 1761564"/>
                <a:gd name="connsiteY23" fmla="*/ 321765 h 639799"/>
                <a:gd name="connsiteX24" fmla="*/ 1625049 w 1761564"/>
                <a:gd name="connsiteY24" fmla="*/ 323375 h 639799"/>
                <a:gd name="connsiteX25" fmla="*/ 1639353 w 1761564"/>
                <a:gd name="connsiteY25" fmla="*/ 327351 h 639799"/>
                <a:gd name="connsiteX26" fmla="*/ 1652819 w 1761564"/>
                <a:gd name="connsiteY26" fmla="*/ 330521 h 639799"/>
                <a:gd name="connsiteX27" fmla="*/ 1667123 w 1761564"/>
                <a:gd name="connsiteY27" fmla="*/ 334497 h 639799"/>
                <a:gd name="connsiteX28" fmla="*/ 1681367 w 1761564"/>
                <a:gd name="connsiteY28" fmla="*/ 339227 h 639799"/>
                <a:gd name="connsiteX29" fmla="*/ 1695671 w 1761564"/>
                <a:gd name="connsiteY29" fmla="*/ 342398 h 639799"/>
                <a:gd name="connsiteX30" fmla="*/ 1708359 w 1761564"/>
                <a:gd name="connsiteY30" fmla="*/ 347178 h 639799"/>
                <a:gd name="connsiteX31" fmla="*/ 1721106 w 1761564"/>
                <a:gd name="connsiteY31" fmla="*/ 351154 h 639799"/>
                <a:gd name="connsiteX32" fmla="*/ 1732178 w 1761564"/>
                <a:gd name="connsiteY32" fmla="*/ 355935 h 639799"/>
                <a:gd name="connsiteX33" fmla="*/ 1742532 w 1761564"/>
                <a:gd name="connsiteY33" fmla="*/ 358300 h 639799"/>
                <a:gd name="connsiteX34" fmla="*/ 1750432 w 1761564"/>
                <a:gd name="connsiteY34" fmla="*/ 360665 h 639799"/>
                <a:gd name="connsiteX35" fmla="*/ 1755998 w 1761564"/>
                <a:gd name="connsiteY35" fmla="*/ 363836 h 639799"/>
                <a:gd name="connsiteX36" fmla="*/ 1760786 w 1761564"/>
                <a:gd name="connsiteY36" fmla="*/ 364641 h 639799"/>
                <a:gd name="connsiteX37" fmla="*/ 1761564 w 1761564"/>
                <a:gd name="connsiteY37" fmla="*/ 365446 h 639799"/>
                <a:gd name="connsiteX38" fmla="*/ 1636181 w 1761564"/>
                <a:gd name="connsiteY38" fmla="*/ 421003 h 639799"/>
                <a:gd name="connsiteX39" fmla="*/ 1736966 w 1761564"/>
                <a:gd name="connsiteY39" fmla="*/ 518632 h 639799"/>
                <a:gd name="connsiteX40" fmla="*/ 1735350 w 1761564"/>
                <a:gd name="connsiteY40" fmla="*/ 518632 h 639799"/>
                <a:gd name="connsiteX41" fmla="*/ 1729784 w 1761564"/>
                <a:gd name="connsiteY41" fmla="*/ 517021 h 639799"/>
                <a:gd name="connsiteX42" fmla="*/ 1721884 w 1761564"/>
                <a:gd name="connsiteY42" fmla="*/ 515461 h 639799"/>
                <a:gd name="connsiteX43" fmla="*/ 1711531 w 1761564"/>
                <a:gd name="connsiteY43" fmla="*/ 513851 h 639799"/>
                <a:gd name="connsiteX44" fmla="*/ 1699681 w 1761564"/>
                <a:gd name="connsiteY44" fmla="*/ 510681 h 639799"/>
                <a:gd name="connsiteX45" fmla="*/ 1684599 w 1761564"/>
                <a:gd name="connsiteY45" fmla="*/ 508315 h 639799"/>
                <a:gd name="connsiteX46" fmla="*/ 1670295 w 1761564"/>
                <a:gd name="connsiteY46" fmla="*/ 505145 h 639799"/>
                <a:gd name="connsiteX47" fmla="*/ 1654435 w 1761564"/>
                <a:gd name="connsiteY47" fmla="*/ 502780 h 639799"/>
                <a:gd name="connsiteX48" fmla="*/ 1639353 w 1761564"/>
                <a:gd name="connsiteY48" fmla="*/ 500364 h 639799"/>
                <a:gd name="connsiteX49" fmla="*/ 1623433 w 1761564"/>
                <a:gd name="connsiteY49" fmla="*/ 497194 h 639799"/>
                <a:gd name="connsiteX50" fmla="*/ 1609189 w 1761564"/>
                <a:gd name="connsiteY50" fmla="*/ 494829 h 639799"/>
                <a:gd name="connsiteX51" fmla="*/ 1594885 w 1761564"/>
                <a:gd name="connsiteY51" fmla="*/ 492463 h 639799"/>
                <a:gd name="connsiteX52" fmla="*/ 1582975 w 1761564"/>
                <a:gd name="connsiteY52" fmla="*/ 490853 h 639799"/>
                <a:gd name="connsiteX53" fmla="*/ 1573459 w 1761564"/>
                <a:gd name="connsiteY53" fmla="*/ 490048 h 639799"/>
                <a:gd name="connsiteX54" fmla="*/ 1565500 w 1761564"/>
                <a:gd name="connsiteY54" fmla="*/ 489243 h 639799"/>
                <a:gd name="connsiteX55" fmla="*/ 1561550 w 1761564"/>
                <a:gd name="connsiteY55" fmla="*/ 489243 h 639799"/>
                <a:gd name="connsiteX56" fmla="*/ 1552034 w 1761564"/>
                <a:gd name="connsiteY56" fmla="*/ 490048 h 639799"/>
                <a:gd name="connsiteX57" fmla="*/ 1537730 w 1761564"/>
                <a:gd name="connsiteY57" fmla="*/ 491658 h 639799"/>
                <a:gd name="connsiteX58" fmla="*/ 1519476 w 1761564"/>
                <a:gd name="connsiteY58" fmla="*/ 493218 h 639799"/>
                <a:gd name="connsiteX59" fmla="*/ 1498828 w 1761564"/>
                <a:gd name="connsiteY59" fmla="*/ 496389 h 639799"/>
                <a:gd name="connsiteX60" fmla="*/ 1477402 w 1761564"/>
                <a:gd name="connsiteY60" fmla="*/ 500364 h 639799"/>
                <a:gd name="connsiteX61" fmla="*/ 1455976 w 1761564"/>
                <a:gd name="connsiteY61" fmla="*/ 505145 h 639799"/>
                <a:gd name="connsiteX62" fmla="*/ 1437722 w 1761564"/>
                <a:gd name="connsiteY62" fmla="*/ 510681 h 639799"/>
                <a:gd name="connsiteX63" fmla="*/ 1423419 w 1761564"/>
                <a:gd name="connsiteY63" fmla="*/ 518632 h 639799"/>
                <a:gd name="connsiteX64" fmla="*/ 1410731 w 1761564"/>
                <a:gd name="connsiteY64" fmla="*/ 526583 h 639799"/>
                <a:gd name="connsiteX65" fmla="*/ 1397205 w 1761564"/>
                <a:gd name="connsiteY65" fmla="*/ 533729 h 639799"/>
                <a:gd name="connsiteX66" fmla="*/ 1384517 w 1761564"/>
                <a:gd name="connsiteY66" fmla="*/ 541630 h 639799"/>
                <a:gd name="connsiteX67" fmla="*/ 1371829 w 1761564"/>
                <a:gd name="connsiteY67" fmla="*/ 549581 h 639799"/>
                <a:gd name="connsiteX68" fmla="*/ 1358363 w 1761564"/>
                <a:gd name="connsiteY68" fmla="*/ 556727 h 639799"/>
                <a:gd name="connsiteX69" fmla="*/ 1344837 w 1761564"/>
                <a:gd name="connsiteY69" fmla="*/ 563873 h 639799"/>
                <a:gd name="connsiteX70" fmla="*/ 1330533 w 1761564"/>
                <a:gd name="connsiteY70" fmla="*/ 571824 h 639799"/>
                <a:gd name="connsiteX71" fmla="*/ 1317067 w 1761564"/>
                <a:gd name="connsiteY71" fmla="*/ 579775 h 639799"/>
                <a:gd name="connsiteX72" fmla="*/ 1307551 w 1761564"/>
                <a:gd name="connsiteY72" fmla="*/ 583700 h 639799"/>
                <a:gd name="connsiteX73" fmla="*/ 1296419 w 1761564"/>
                <a:gd name="connsiteY73" fmla="*/ 587676 h 639799"/>
                <a:gd name="connsiteX74" fmla="*/ 1282116 w 1761564"/>
                <a:gd name="connsiteY74" fmla="*/ 591652 h 639799"/>
                <a:gd name="connsiteX75" fmla="*/ 1267034 w 1761564"/>
                <a:gd name="connsiteY75" fmla="*/ 594017 h 639799"/>
                <a:gd name="connsiteX76" fmla="*/ 1249618 w 1761564"/>
                <a:gd name="connsiteY76" fmla="*/ 595627 h 639799"/>
                <a:gd name="connsiteX77" fmla="*/ 1231364 w 1761564"/>
                <a:gd name="connsiteY77" fmla="*/ 595627 h 639799"/>
                <a:gd name="connsiteX78" fmla="*/ 1210716 w 1761564"/>
                <a:gd name="connsiteY78" fmla="*/ 594017 h 639799"/>
                <a:gd name="connsiteX79" fmla="*/ 1190846 w 1761564"/>
                <a:gd name="connsiteY79" fmla="*/ 590092 h 639799"/>
                <a:gd name="connsiteX80" fmla="*/ 1183724 w 1761564"/>
                <a:gd name="connsiteY80" fmla="*/ 586871 h 639799"/>
                <a:gd name="connsiteX81" fmla="*/ 1178158 w 1761564"/>
                <a:gd name="connsiteY81" fmla="*/ 580530 h 639799"/>
                <a:gd name="connsiteX82" fmla="*/ 1172592 w 1761564"/>
                <a:gd name="connsiteY82" fmla="*/ 571824 h 639799"/>
                <a:gd name="connsiteX83" fmla="*/ 1168642 w 1761564"/>
                <a:gd name="connsiteY83" fmla="*/ 562313 h 639799"/>
                <a:gd name="connsiteX84" fmla="*/ 1166248 w 1761564"/>
                <a:gd name="connsiteY84" fmla="*/ 551946 h 639799"/>
                <a:gd name="connsiteX85" fmla="*/ 1164692 w 1761564"/>
                <a:gd name="connsiteY85" fmla="*/ 543240 h 639799"/>
                <a:gd name="connsiteX86" fmla="*/ 1163076 w 1761564"/>
                <a:gd name="connsiteY86" fmla="*/ 534484 h 639799"/>
                <a:gd name="connsiteX87" fmla="*/ 1164692 w 1761564"/>
                <a:gd name="connsiteY87" fmla="*/ 528948 h 639799"/>
                <a:gd name="connsiteX88" fmla="*/ 1176542 w 1761564"/>
                <a:gd name="connsiteY88" fmla="*/ 494829 h 639799"/>
                <a:gd name="connsiteX89" fmla="*/ 1190846 w 1761564"/>
                <a:gd name="connsiteY89" fmla="*/ 462269 h 639799"/>
                <a:gd name="connsiteX90" fmla="*/ 1205150 w 1761564"/>
                <a:gd name="connsiteY90" fmla="*/ 432125 h 639799"/>
                <a:gd name="connsiteX91" fmla="*/ 1220232 w 1761564"/>
                <a:gd name="connsiteY91" fmla="*/ 405906 h 639799"/>
                <a:gd name="connsiteX92" fmla="*/ 1233698 w 1761564"/>
                <a:gd name="connsiteY92" fmla="*/ 384468 h 639799"/>
                <a:gd name="connsiteX93" fmla="*/ 1244830 w 1761564"/>
                <a:gd name="connsiteY93" fmla="*/ 368616 h 639799"/>
                <a:gd name="connsiteX94" fmla="*/ 1251952 w 1761564"/>
                <a:gd name="connsiteY94" fmla="*/ 357495 h 639799"/>
                <a:gd name="connsiteX95" fmla="*/ 1255124 w 1761564"/>
                <a:gd name="connsiteY95" fmla="*/ 353519 h 639799"/>
                <a:gd name="connsiteX96" fmla="*/ 1138816 w 1761564"/>
                <a:gd name="connsiteY96" fmla="*/ 352883 h 639799"/>
                <a:gd name="connsiteX97" fmla="*/ 454115 w 1761564"/>
                <a:gd name="connsiteY97" fmla="*/ 605826 h 639799"/>
                <a:gd name="connsiteX98" fmla="*/ 336346 w 1761564"/>
                <a:gd name="connsiteY98" fmla="*/ 619551 h 639799"/>
                <a:gd name="connsiteX99" fmla="*/ 173903 w 1761564"/>
                <a:gd name="connsiteY99" fmla="*/ 407374 h 639799"/>
                <a:gd name="connsiteX100" fmla="*/ 350091 w 1761564"/>
                <a:gd name="connsiteY100" fmla="*/ 235930 h 639799"/>
                <a:gd name="connsiteX101" fmla="*/ 49733 w 1761564"/>
                <a:gd name="connsiteY101" fmla="*/ 274319 h 639799"/>
                <a:gd name="connsiteX102" fmla="*/ 150102 w 1761564"/>
                <a:gd name="connsiteY102" fmla="*/ 143830 h 639799"/>
                <a:gd name="connsiteX103" fmla="*/ 0 w 1761564"/>
                <a:gd name="connsiteY103" fmla="*/ 67920 h 639799"/>
                <a:gd name="connsiteX104" fmla="*/ 198541 w 1761564"/>
                <a:gd name="connsiteY104"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36952 w 1761564"/>
                <a:gd name="connsiteY7" fmla="*/ 292426 h 639799"/>
                <a:gd name="connsiteX8" fmla="*/ 1528992 w 1761564"/>
                <a:gd name="connsiteY8" fmla="*/ 303548 h 639799"/>
                <a:gd name="connsiteX9" fmla="*/ 1522648 w 1761564"/>
                <a:gd name="connsiteY9" fmla="*/ 312254 h 639799"/>
                <a:gd name="connsiteX10" fmla="*/ 1518698 w 1761564"/>
                <a:gd name="connsiteY10" fmla="*/ 320205 h 639799"/>
                <a:gd name="connsiteX11" fmla="*/ 1514688 w 1761564"/>
                <a:gd name="connsiteY11" fmla="*/ 324180 h 639799"/>
                <a:gd name="connsiteX12" fmla="*/ 1513910 w 1761564"/>
                <a:gd name="connsiteY12" fmla="*/ 326546 h 639799"/>
                <a:gd name="connsiteX13" fmla="*/ 1515526 w 1761564"/>
                <a:gd name="connsiteY13" fmla="*/ 326546 h 639799"/>
                <a:gd name="connsiteX14" fmla="*/ 1521032 w 1761564"/>
                <a:gd name="connsiteY14" fmla="*/ 324180 h 639799"/>
                <a:gd name="connsiteX15" fmla="*/ 1528992 w 1761564"/>
                <a:gd name="connsiteY15" fmla="*/ 323375 h 639799"/>
                <a:gd name="connsiteX16" fmla="*/ 1539286 w 1761564"/>
                <a:gd name="connsiteY16" fmla="*/ 321765 h 639799"/>
                <a:gd name="connsiteX17" fmla="*/ 1551196 w 1761564"/>
                <a:gd name="connsiteY17" fmla="*/ 321010 h 639799"/>
                <a:gd name="connsiteX18" fmla="*/ 1563944 w 1761564"/>
                <a:gd name="connsiteY18" fmla="*/ 319400 h 639799"/>
                <a:gd name="connsiteX19" fmla="*/ 1576631 w 1761564"/>
                <a:gd name="connsiteY19" fmla="*/ 319400 h 639799"/>
                <a:gd name="connsiteX20" fmla="*/ 1590935 w 1761564"/>
                <a:gd name="connsiteY20" fmla="*/ 319400 h 639799"/>
                <a:gd name="connsiteX21" fmla="*/ 1600451 w 1761564"/>
                <a:gd name="connsiteY21" fmla="*/ 320205 h 639799"/>
                <a:gd name="connsiteX22" fmla="*/ 1612361 w 1761564"/>
                <a:gd name="connsiteY22" fmla="*/ 321765 h 639799"/>
                <a:gd name="connsiteX23" fmla="*/ 1625049 w 1761564"/>
                <a:gd name="connsiteY23" fmla="*/ 323375 h 639799"/>
                <a:gd name="connsiteX24" fmla="*/ 1639353 w 1761564"/>
                <a:gd name="connsiteY24" fmla="*/ 327351 h 639799"/>
                <a:gd name="connsiteX25" fmla="*/ 1652819 w 1761564"/>
                <a:gd name="connsiteY25" fmla="*/ 330521 h 639799"/>
                <a:gd name="connsiteX26" fmla="*/ 1667123 w 1761564"/>
                <a:gd name="connsiteY26" fmla="*/ 334497 h 639799"/>
                <a:gd name="connsiteX27" fmla="*/ 1681367 w 1761564"/>
                <a:gd name="connsiteY27" fmla="*/ 339227 h 639799"/>
                <a:gd name="connsiteX28" fmla="*/ 1695671 w 1761564"/>
                <a:gd name="connsiteY28" fmla="*/ 342398 h 639799"/>
                <a:gd name="connsiteX29" fmla="*/ 1708359 w 1761564"/>
                <a:gd name="connsiteY29" fmla="*/ 347178 h 639799"/>
                <a:gd name="connsiteX30" fmla="*/ 1721106 w 1761564"/>
                <a:gd name="connsiteY30" fmla="*/ 351154 h 639799"/>
                <a:gd name="connsiteX31" fmla="*/ 1732178 w 1761564"/>
                <a:gd name="connsiteY31" fmla="*/ 355935 h 639799"/>
                <a:gd name="connsiteX32" fmla="*/ 1742532 w 1761564"/>
                <a:gd name="connsiteY32" fmla="*/ 358300 h 639799"/>
                <a:gd name="connsiteX33" fmla="*/ 1750432 w 1761564"/>
                <a:gd name="connsiteY33" fmla="*/ 360665 h 639799"/>
                <a:gd name="connsiteX34" fmla="*/ 1755998 w 1761564"/>
                <a:gd name="connsiteY34" fmla="*/ 363836 h 639799"/>
                <a:gd name="connsiteX35" fmla="*/ 1760786 w 1761564"/>
                <a:gd name="connsiteY35" fmla="*/ 364641 h 639799"/>
                <a:gd name="connsiteX36" fmla="*/ 1761564 w 1761564"/>
                <a:gd name="connsiteY36" fmla="*/ 365446 h 639799"/>
                <a:gd name="connsiteX37" fmla="*/ 1636181 w 1761564"/>
                <a:gd name="connsiteY37" fmla="*/ 421003 h 639799"/>
                <a:gd name="connsiteX38" fmla="*/ 1736966 w 1761564"/>
                <a:gd name="connsiteY38" fmla="*/ 518632 h 639799"/>
                <a:gd name="connsiteX39" fmla="*/ 1735350 w 1761564"/>
                <a:gd name="connsiteY39" fmla="*/ 518632 h 639799"/>
                <a:gd name="connsiteX40" fmla="*/ 1729784 w 1761564"/>
                <a:gd name="connsiteY40" fmla="*/ 517021 h 639799"/>
                <a:gd name="connsiteX41" fmla="*/ 1721884 w 1761564"/>
                <a:gd name="connsiteY41" fmla="*/ 515461 h 639799"/>
                <a:gd name="connsiteX42" fmla="*/ 1711531 w 1761564"/>
                <a:gd name="connsiteY42" fmla="*/ 513851 h 639799"/>
                <a:gd name="connsiteX43" fmla="*/ 1699681 w 1761564"/>
                <a:gd name="connsiteY43" fmla="*/ 510681 h 639799"/>
                <a:gd name="connsiteX44" fmla="*/ 1684599 w 1761564"/>
                <a:gd name="connsiteY44" fmla="*/ 508315 h 639799"/>
                <a:gd name="connsiteX45" fmla="*/ 1670295 w 1761564"/>
                <a:gd name="connsiteY45" fmla="*/ 505145 h 639799"/>
                <a:gd name="connsiteX46" fmla="*/ 1654435 w 1761564"/>
                <a:gd name="connsiteY46" fmla="*/ 502780 h 639799"/>
                <a:gd name="connsiteX47" fmla="*/ 1639353 w 1761564"/>
                <a:gd name="connsiteY47" fmla="*/ 500364 h 639799"/>
                <a:gd name="connsiteX48" fmla="*/ 1623433 w 1761564"/>
                <a:gd name="connsiteY48" fmla="*/ 497194 h 639799"/>
                <a:gd name="connsiteX49" fmla="*/ 1609189 w 1761564"/>
                <a:gd name="connsiteY49" fmla="*/ 494829 h 639799"/>
                <a:gd name="connsiteX50" fmla="*/ 1594885 w 1761564"/>
                <a:gd name="connsiteY50" fmla="*/ 492463 h 639799"/>
                <a:gd name="connsiteX51" fmla="*/ 1582975 w 1761564"/>
                <a:gd name="connsiteY51" fmla="*/ 490853 h 639799"/>
                <a:gd name="connsiteX52" fmla="*/ 1573459 w 1761564"/>
                <a:gd name="connsiteY52" fmla="*/ 490048 h 639799"/>
                <a:gd name="connsiteX53" fmla="*/ 1565500 w 1761564"/>
                <a:gd name="connsiteY53" fmla="*/ 489243 h 639799"/>
                <a:gd name="connsiteX54" fmla="*/ 1561550 w 1761564"/>
                <a:gd name="connsiteY54" fmla="*/ 489243 h 639799"/>
                <a:gd name="connsiteX55" fmla="*/ 1552034 w 1761564"/>
                <a:gd name="connsiteY55" fmla="*/ 490048 h 639799"/>
                <a:gd name="connsiteX56" fmla="*/ 1537730 w 1761564"/>
                <a:gd name="connsiteY56" fmla="*/ 491658 h 639799"/>
                <a:gd name="connsiteX57" fmla="*/ 1519476 w 1761564"/>
                <a:gd name="connsiteY57" fmla="*/ 493218 h 639799"/>
                <a:gd name="connsiteX58" fmla="*/ 1498828 w 1761564"/>
                <a:gd name="connsiteY58" fmla="*/ 496389 h 639799"/>
                <a:gd name="connsiteX59" fmla="*/ 1477402 w 1761564"/>
                <a:gd name="connsiteY59" fmla="*/ 500364 h 639799"/>
                <a:gd name="connsiteX60" fmla="*/ 1455976 w 1761564"/>
                <a:gd name="connsiteY60" fmla="*/ 505145 h 639799"/>
                <a:gd name="connsiteX61" fmla="*/ 1437722 w 1761564"/>
                <a:gd name="connsiteY61" fmla="*/ 510681 h 639799"/>
                <a:gd name="connsiteX62" fmla="*/ 1423419 w 1761564"/>
                <a:gd name="connsiteY62" fmla="*/ 518632 h 639799"/>
                <a:gd name="connsiteX63" fmla="*/ 1410731 w 1761564"/>
                <a:gd name="connsiteY63" fmla="*/ 526583 h 639799"/>
                <a:gd name="connsiteX64" fmla="*/ 1397205 w 1761564"/>
                <a:gd name="connsiteY64" fmla="*/ 533729 h 639799"/>
                <a:gd name="connsiteX65" fmla="*/ 1384517 w 1761564"/>
                <a:gd name="connsiteY65" fmla="*/ 541630 h 639799"/>
                <a:gd name="connsiteX66" fmla="*/ 1371829 w 1761564"/>
                <a:gd name="connsiteY66" fmla="*/ 549581 h 639799"/>
                <a:gd name="connsiteX67" fmla="*/ 1358363 w 1761564"/>
                <a:gd name="connsiteY67" fmla="*/ 556727 h 639799"/>
                <a:gd name="connsiteX68" fmla="*/ 1344837 w 1761564"/>
                <a:gd name="connsiteY68" fmla="*/ 563873 h 639799"/>
                <a:gd name="connsiteX69" fmla="*/ 1330533 w 1761564"/>
                <a:gd name="connsiteY69" fmla="*/ 571824 h 639799"/>
                <a:gd name="connsiteX70" fmla="*/ 1317067 w 1761564"/>
                <a:gd name="connsiteY70" fmla="*/ 579775 h 639799"/>
                <a:gd name="connsiteX71" fmla="*/ 1307551 w 1761564"/>
                <a:gd name="connsiteY71" fmla="*/ 583700 h 639799"/>
                <a:gd name="connsiteX72" fmla="*/ 1296419 w 1761564"/>
                <a:gd name="connsiteY72" fmla="*/ 587676 h 639799"/>
                <a:gd name="connsiteX73" fmla="*/ 1282116 w 1761564"/>
                <a:gd name="connsiteY73" fmla="*/ 591652 h 639799"/>
                <a:gd name="connsiteX74" fmla="*/ 1267034 w 1761564"/>
                <a:gd name="connsiteY74" fmla="*/ 594017 h 639799"/>
                <a:gd name="connsiteX75" fmla="*/ 1249618 w 1761564"/>
                <a:gd name="connsiteY75" fmla="*/ 595627 h 639799"/>
                <a:gd name="connsiteX76" fmla="*/ 1231364 w 1761564"/>
                <a:gd name="connsiteY76" fmla="*/ 595627 h 639799"/>
                <a:gd name="connsiteX77" fmla="*/ 1210716 w 1761564"/>
                <a:gd name="connsiteY77" fmla="*/ 594017 h 639799"/>
                <a:gd name="connsiteX78" fmla="*/ 1190846 w 1761564"/>
                <a:gd name="connsiteY78" fmla="*/ 590092 h 639799"/>
                <a:gd name="connsiteX79" fmla="*/ 1183724 w 1761564"/>
                <a:gd name="connsiteY79" fmla="*/ 586871 h 639799"/>
                <a:gd name="connsiteX80" fmla="*/ 1178158 w 1761564"/>
                <a:gd name="connsiteY80" fmla="*/ 580530 h 639799"/>
                <a:gd name="connsiteX81" fmla="*/ 1172592 w 1761564"/>
                <a:gd name="connsiteY81" fmla="*/ 571824 h 639799"/>
                <a:gd name="connsiteX82" fmla="*/ 1168642 w 1761564"/>
                <a:gd name="connsiteY82" fmla="*/ 562313 h 639799"/>
                <a:gd name="connsiteX83" fmla="*/ 1166248 w 1761564"/>
                <a:gd name="connsiteY83" fmla="*/ 551946 h 639799"/>
                <a:gd name="connsiteX84" fmla="*/ 1164692 w 1761564"/>
                <a:gd name="connsiteY84" fmla="*/ 543240 h 639799"/>
                <a:gd name="connsiteX85" fmla="*/ 1163076 w 1761564"/>
                <a:gd name="connsiteY85" fmla="*/ 534484 h 639799"/>
                <a:gd name="connsiteX86" fmla="*/ 1164692 w 1761564"/>
                <a:gd name="connsiteY86" fmla="*/ 528948 h 639799"/>
                <a:gd name="connsiteX87" fmla="*/ 1176542 w 1761564"/>
                <a:gd name="connsiteY87" fmla="*/ 494829 h 639799"/>
                <a:gd name="connsiteX88" fmla="*/ 1190846 w 1761564"/>
                <a:gd name="connsiteY88" fmla="*/ 462269 h 639799"/>
                <a:gd name="connsiteX89" fmla="*/ 1205150 w 1761564"/>
                <a:gd name="connsiteY89" fmla="*/ 432125 h 639799"/>
                <a:gd name="connsiteX90" fmla="*/ 1220232 w 1761564"/>
                <a:gd name="connsiteY90" fmla="*/ 405906 h 639799"/>
                <a:gd name="connsiteX91" fmla="*/ 1233698 w 1761564"/>
                <a:gd name="connsiteY91" fmla="*/ 384468 h 639799"/>
                <a:gd name="connsiteX92" fmla="*/ 1244830 w 1761564"/>
                <a:gd name="connsiteY92" fmla="*/ 368616 h 639799"/>
                <a:gd name="connsiteX93" fmla="*/ 1251952 w 1761564"/>
                <a:gd name="connsiteY93" fmla="*/ 357495 h 639799"/>
                <a:gd name="connsiteX94" fmla="*/ 1255124 w 1761564"/>
                <a:gd name="connsiteY94" fmla="*/ 353519 h 639799"/>
                <a:gd name="connsiteX95" fmla="*/ 1138816 w 1761564"/>
                <a:gd name="connsiteY95" fmla="*/ 352883 h 639799"/>
                <a:gd name="connsiteX96" fmla="*/ 454115 w 1761564"/>
                <a:gd name="connsiteY96" fmla="*/ 605826 h 639799"/>
                <a:gd name="connsiteX97" fmla="*/ 336346 w 1761564"/>
                <a:gd name="connsiteY97" fmla="*/ 619551 h 639799"/>
                <a:gd name="connsiteX98" fmla="*/ 173903 w 1761564"/>
                <a:gd name="connsiteY98" fmla="*/ 407374 h 639799"/>
                <a:gd name="connsiteX99" fmla="*/ 350091 w 1761564"/>
                <a:gd name="connsiteY99" fmla="*/ 235930 h 639799"/>
                <a:gd name="connsiteX100" fmla="*/ 49733 w 1761564"/>
                <a:gd name="connsiteY100" fmla="*/ 274319 h 639799"/>
                <a:gd name="connsiteX101" fmla="*/ 150102 w 1761564"/>
                <a:gd name="connsiteY101" fmla="*/ 143830 h 639799"/>
                <a:gd name="connsiteX102" fmla="*/ 0 w 1761564"/>
                <a:gd name="connsiteY102" fmla="*/ 67920 h 639799"/>
                <a:gd name="connsiteX103" fmla="*/ 198541 w 1761564"/>
                <a:gd name="connsiteY103"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28992 w 1761564"/>
                <a:gd name="connsiteY7" fmla="*/ 303548 h 639799"/>
                <a:gd name="connsiteX8" fmla="*/ 1522648 w 1761564"/>
                <a:gd name="connsiteY8" fmla="*/ 312254 h 639799"/>
                <a:gd name="connsiteX9" fmla="*/ 1518698 w 1761564"/>
                <a:gd name="connsiteY9" fmla="*/ 320205 h 639799"/>
                <a:gd name="connsiteX10" fmla="*/ 1514688 w 1761564"/>
                <a:gd name="connsiteY10" fmla="*/ 324180 h 639799"/>
                <a:gd name="connsiteX11" fmla="*/ 1513910 w 1761564"/>
                <a:gd name="connsiteY11" fmla="*/ 326546 h 639799"/>
                <a:gd name="connsiteX12" fmla="*/ 1515526 w 1761564"/>
                <a:gd name="connsiteY12" fmla="*/ 326546 h 639799"/>
                <a:gd name="connsiteX13" fmla="*/ 1521032 w 1761564"/>
                <a:gd name="connsiteY13" fmla="*/ 324180 h 639799"/>
                <a:gd name="connsiteX14" fmla="*/ 1528992 w 1761564"/>
                <a:gd name="connsiteY14" fmla="*/ 323375 h 639799"/>
                <a:gd name="connsiteX15" fmla="*/ 1539286 w 1761564"/>
                <a:gd name="connsiteY15" fmla="*/ 321765 h 639799"/>
                <a:gd name="connsiteX16" fmla="*/ 1551196 w 1761564"/>
                <a:gd name="connsiteY16" fmla="*/ 321010 h 639799"/>
                <a:gd name="connsiteX17" fmla="*/ 1563944 w 1761564"/>
                <a:gd name="connsiteY17" fmla="*/ 319400 h 639799"/>
                <a:gd name="connsiteX18" fmla="*/ 1576631 w 1761564"/>
                <a:gd name="connsiteY18" fmla="*/ 319400 h 639799"/>
                <a:gd name="connsiteX19" fmla="*/ 1590935 w 1761564"/>
                <a:gd name="connsiteY19" fmla="*/ 319400 h 639799"/>
                <a:gd name="connsiteX20" fmla="*/ 1600451 w 1761564"/>
                <a:gd name="connsiteY20" fmla="*/ 320205 h 639799"/>
                <a:gd name="connsiteX21" fmla="*/ 1612361 w 1761564"/>
                <a:gd name="connsiteY21" fmla="*/ 321765 h 639799"/>
                <a:gd name="connsiteX22" fmla="*/ 1625049 w 1761564"/>
                <a:gd name="connsiteY22" fmla="*/ 323375 h 639799"/>
                <a:gd name="connsiteX23" fmla="*/ 1639353 w 1761564"/>
                <a:gd name="connsiteY23" fmla="*/ 327351 h 639799"/>
                <a:gd name="connsiteX24" fmla="*/ 1652819 w 1761564"/>
                <a:gd name="connsiteY24" fmla="*/ 330521 h 639799"/>
                <a:gd name="connsiteX25" fmla="*/ 1667123 w 1761564"/>
                <a:gd name="connsiteY25" fmla="*/ 334497 h 639799"/>
                <a:gd name="connsiteX26" fmla="*/ 1681367 w 1761564"/>
                <a:gd name="connsiteY26" fmla="*/ 339227 h 639799"/>
                <a:gd name="connsiteX27" fmla="*/ 1695671 w 1761564"/>
                <a:gd name="connsiteY27" fmla="*/ 342398 h 639799"/>
                <a:gd name="connsiteX28" fmla="*/ 1708359 w 1761564"/>
                <a:gd name="connsiteY28" fmla="*/ 347178 h 639799"/>
                <a:gd name="connsiteX29" fmla="*/ 1721106 w 1761564"/>
                <a:gd name="connsiteY29" fmla="*/ 351154 h 639799"/>
                <a:gd name="connsiteX30" fmla="*/ 1732178 w 1761564"/>
                <a:gd name="connsiteY30" fmla="*/ 355935 h 639799"/>
                <a:gd name="connsiteX31" fmla="*/ 1742532 w 1761564"/>
                <a:gd name="connsiteY31" fmla="*/ 358300 h 639799"/>
                <a:gd name="connsiteX32" fmla="*/ 1750432 w 1761564"/>
                <a:gd name="connsiteY32" fmla="*/ 360665 h 639799"/>
                <a:gd name="connsiteX33" fmla="*/ 1755998 w 1761564"/>
                <a:gd name="connsiteY33" fmla="*/ 363836 h 639799"/>
                <a:gd name="connsiteX34" fmla="*/ 1760786 w 1761564"/>
                <a:gd name="connsiteY34" fmla="*/ 364641 h 639799"/>
                <a:gd name="connsiteX35" fmla="*/ 1761564 w 1761564"/>
                <a:gd name="connsiteY35" fmla="*/ 365446 h 639799"/>
                <a:gd name="connsiteX36" fmla="*/ 1636181 w 1761564"/>
                <a:gd name="connsiteY36" fmla="*/ 421003 h 639799"/>
                <a:gd name="connsiteX37" fmla="*/ 1736966 w 1761564"/>
                <a:gd name="connsiteY37" fmla="*/ 518632 h 639799"/>
                <a:gd name="connsiteX38" fmla="*/ 1735350 w 1761564"/>
                <a:gd name="connsiteY38" fmla="*/ 518632 h 639799"/>
                <a:gd name="connsiteX39" fmla="*/ 1729784 w 1761564"/>
                <a:gd name="connsiteY39" fmla="*/ 517021 h 639799"/>
                <a:gd name="connsiteX40" fmla="*/ 1721884 w 1761564"/>
                <a:gd name="connsiteY40" fmla="*/ 515461 h 639799"/>
                <a:gd name="connsiteX41" fmla="*/ 1711531 w 1761564"/>
                <a:gd name="connsiteY41" fmla="*/ 513851 h 639799"/>
                <a:gd name="connsiteX42" fmla="*/ 1699681 w 1761564"/>
                <a:gd name="connsiteY42" fmla="*/ 510681 h 639799"/>
                <a:gd name="connsiteX43" fmla="*/ 1684599 w 1761564"/>
                <a:gd name="connsiteY43" fmla="*/ 508315 h 639799"/>
                <a:gd name="connsiteX44" fmla="*/ 1670295 w 1761564"/>
                <a:gd name="connsiteY44" fmla="*/ 505145 h 639799"/>
                <a:gd name="connsiteX45" fmla="*/ 1654435 w 1761564"/>
                <a:gd name="connsiteY45" fmla="*/ 502780 h 639799"/>
                <a:gd name="connsiteX46" fmla="*/ 1639353 w 1761564"/>
                <a:gd name="connsiteY46" fmla="*/ 500364 h 639799"/>
                <a:gd name="connsiteX47" fmla="*/ 1623433 w 1761564"/>
                <a:gd name="connsiteY47" fmla="*/ 497194 h 639799"/>
                <a:gd name="connsiteX48" fmla="*/ 1609189 w 1761564"/>
                <a:gd name="connsiteY48" fmla="*/ 494829 h 639799"/>
                <a:gd name="connsiteX49" fmla="*/ 1594885 w 1761564"/>
                <a:gd name="connsiteY49" fmla="*/ 492463 h 639799"/>
                <a:gd name="connsiteX50" fmla="*/ 1582975 w 1761564"/>
                <a:gd name="connsiteY50" fmla="*/ 490853 h 639799"/>
                <a:gd name="connsiteX51" fmla="*/ 1573459 w 1761564"/>
                <a:gd name="connsiteY51" fmla="*/ 490048 h 639799"/>
                <a:gd name="connsiteX52" fmla="*/ 1565500 w 1761564"/>
                <a:gd name="connsiteY52" fmla="*/ 489243 h 639799"/>
                <a:gd name="connsiteX53" fmla="*/ 1561550 w 1761564"/>
                <a:gd name="connsiteY53" fmla="*/ 489243 h 639799"/>
                <a:gd name="connsiteX54" fmla="*/ 1552034 w 1761564"/>
                <a:gd name="connsiteY54" fmla="*/ 490048 h 639799"/>
                <a:gd name="connsiteX55" fmla="*/ 1537730 w 1761564"/>
                <a:gd name="connsiteY55" fmla="*/ 491658 h 639799"/>
                <a:gd name="connsiteX56" fmla="*/ 1519476 w 1761564"/>
                <a:gd name="connsiteY56" fmla="*/ 493218 h 639799"/>
                <a:gd name="connsiteX57" fmla="*/ 1498828 w 1761564"/>
                <a:gd name="connsiteY57" fmla="*/ 496389 h 639799"/>
                <a:gd name="connsiteX58" fmla="*/ 1477402 w 1761564"/>
                <a:gd name="connsiteY58" fmla="*/ 500364 h 639799"/>
                <a:gd name="connsiteX59" fmla="*/ 1455976 w 1761564"/>
                <a:gd name="connsiteY59" fmla="*/ 505145 h 639799"/>
                <a:gd name="connsiteX60" fmla="*/ 1437722 w 1761564"/>
                <a:gd name="connsiteY60" fmla="*/ 510681 h 639799"/>
                <a:gd name="connsiteX61" fmla="*/ 1423419 w 1761564"/>
                <a:gd name="connsiteY61" fmla="*/ 518632 h 639799"/>
                <a:gd name="connsiteX62" fmla="*/ 1410731 w 1761564"/>
                <a:gd name="connsiteY62" fmla="*/ 526583 h 639799"/>
                <a:gd name="connsiteX63" fmla="*/ 1397205 w 1761564"/>
                <a:gd name="connsiteY63" fmla="*/ 533729 h 639799"/>
                <a:gd name="connsiteX64" fmla="*/ 1384517 w 1761564"/>
                <a:gd name="connsiteY64" fmla="*/ 541630 h 639799"/>
                <a:gd name="connsiteX65" fmla="*/ 1371829 w 1761564"/>
                <a:gd name="connsiteY65" fmla="*/ 549581 h 639799"/>
                <a:gd name="connsiteX66" fmla="*/ 1358363 w 1761564"/>
                <a:gd name="connsiteY66" fmla="*/ 556727 h 639799"/>
                <a:gd name="connsiteX67" fmla="*/ 1344837 w 1761564"/>
                <a:gd name="connsiteY67" fmla="*/ 563873 h 639799"/>
                <a:gd name="connsiteX68" fmla="*/ 1330533 w 1761564"/>
                <a:gd name="connsiteY68" fmla="*/ 571824 h 639799"/>
                <a:gd name="connsiteX69" fmla="*/ 1317067 w 1761564"/>
                <a:gd name="connsiteY69" fmla="*/ 579775 h 639799"/>
                <a:gd name="connsiteX70" fmla="*/ 1307551 w 1761564"/>
                <a:gd name="connsiteY70" fmla="*/ 583700 h 639799"/>
                <a:gd name="connsiteX71" fmla="*/ 1296419 w 1761564"/>
                <a:gd name="connsiteY71" fmla="*/ 587676 h 639799"/>
                <a:gd name="connsiteX72" fmla="*/ 1282116 w 1761564"/>
                <a:gd name="connsiteY72" fmla="*/ 591652 h 639799"/>
                <a:gd name="connsiteX73" fmla="*/ 1267034 w 1761564"/>
                <a:gd name="connsiteY73" fmla="*/ 594017 h 639799"/>
                <a:gd name="connsiteX74" fmla="*/ 1249618 w 1761564"/>
                <a:gd name="connsiteY74" fmla="*/ 595627 h 639799"/>
                <a:gd name="connsiteX75" fmla="*/ 1231364 w 1761564"/>
                <a:gd name="connsiteY75" fmla="*/ 595627 h 639799"/>
                <a:gd name="connsiteX76" fmla="*/ 1210716 w 1761564"/>
                <a:gd name="connsiteY76" fmla="*/ 594017 h 639799"/>
                <a:gd name="connsiteX77" fmla="*/ 1190846 w 1761564"/>
                <a:gd name="connsiteY77" fmla="*/ 590092 h 639799"/>
                <a:gd name="connsiteX78" fmla="*/ 1183724 w 1761564"/>
                <a:gd name="connsiteY78" fmla="*/ 586871 h 639799"/>
                <a:gd name="connsiteX79" fmla="*/ 1178158 w 1761564"/>
                <a:gd name="connsiteY79" fmla="*/ 580530 h 639799"/>
                <a:gd name="connsiteX80" fmla="*/ 1172592 w 1761564"/>
                <a:gd name="connsiteY80" fmla="*/ 571824 h 639799"/>
                <a:gd name="connsiteX81" fmla="*/ 1168642 w 1761564"/>
                <a:gd name="connsiteY81" fmla="*/ 562313 h 639799"/>
                <a:gd name="connsiteX82" fmla="*/ 1166248 w 1761564"/>
                <a:gd name="connsiteY82" fmla="*/ 551946 h 639799"/>
                <a:gd name="connsiteX83" fmla="*/ 1164692 w 1761564"/>
                <a:gd name="connsiteY83" fmla="*/ 543240 h 639799"/>
                <a:gd name="connsiteX84" fmla="*/ 1163076 w 1761564"/>
                <a:gd name="connsiteY84" fmla="*/ 534484 h 639799"/>
                <a:gd name="connsiteX85" fmla="*/ 1164692 w 1761564"/>
                <a:gd name="connsiteY85" fmla="*/ 528948 h 639799"/>
                <a:gd name="connsiteX86" fmla="*/ 1176542 w 1761564"/>
                <a:gd name="connsiteY86" fmla="*/ 494829 h 639799"/>
                <a:gd name="connsiteX87" fmla="*/ 1190846 w 1761564"/>
                <a:gd name="connsiteY87" fmla="*/ 462269 h 639799"/>
                <a:gd name="connsiteX88" fmla="*/ 1205150 w 1761564"/>
                <a:gd name="connsiteY88" fmla="*/ 432125 h 639799"/>
                <a:gd name="connsiteX89" fmla="*/ 1220232 w 1761564"/>
                <a:gd name="connsiteY89" fmla="*/ 405906 h 639799"/>
                <a:gd name="connsiteX90" fmla="*/ 1233698 w 1761564"/>
                <a:gd name="connsiteY90" fmla="*/ 384468 h 639799"/>
                <a:gd name="connsiteX91" fmla="*/ 1244830 w 1761564"/>
                <a:gd name="connsiteY91" fmla="*/ 368616 h 639799"/>
                <a:gd name="connsiteX92" fmla="*/ 1251952 w 1761564"/>
                <a:gd name="connsiteY92" fmla="*/ 357495 h 639799"/>
                <a:gd name="connsiteX93" fmla="*/ 1255124 w 1761564"/>
                <a:gd name="connsiteY93" fmla="*/ 353519 h 639799"/>
                <a:gd name="connsiteX94" fmla="*/ 1138816 w 1761564"/>
                <a:gd name="connsiteY94" fmla="*/ 352883 h 639799"/>
                <a:gd name="connsiteX95" fmla="*/ 454115 w 1761564"/>
                <a:gd name="connsiteY95" fmla="*/ 605826 h 639799"/>
                <a:gd name="connsiteX96" fmla="*/ 336346 w 1761564"/>
                <a:gd name="connsiteY96" fmla="*/ 619551 h 639799"/>
                <a:gd name="connsiteX97" fmla="*/ 173903 w 1761564"/>
                <a:gd name="connsiteY97" fmla="*/ 407374 h 639799"/>
                <a:gd name="connsiteX98" fmla="*/ 350091 w 1761564"/>
                <a:gd name="connsiteY98" fmla="*/ 235930 h 639799"/>
                <a:gd name="connsiteX99" fmla="*/ 49733 w 1761564"/>
                <a:gd name="connsiteY99" fmla="*/ 274319 h 639799"/>
                <a:gd name="connsiteX100" fmla="*/ 150102 w 1761564"/>
                <a:gd name="connsiteY100" fmla="*/ 143830 h 639799"/>
                <a:gd name="connsiteX101" fmla="*/ 0 w 1761564"/>
                <a:gd name="connsiteY101" fmla="*/ 67920 h 639799"/>
                <a:gd name="connsiteX102" fmla="*/ 198541 w 1761564"/>
                <a:gd name="connsiteY102"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22648 w 1761564"/>
                <a:gd name="connsiteY7" fmla="*/ 312254 h 639799"/>
                <a:gd name="connsiteX8" fmla="*/ 1518698 w 1761564"/>
                <a:gd name="connsiteY8" fmla="*/ 320205 h 639799"/>
                <a:gd name="connsiteX9" fmla="*/ 1514688 w 1761564"/>
                <a:gd name="connsiteY9" fmla="*/ 324180 h 639799"/>
                <a:gd name="connsiteX10" fmla="*/ 1513910 w 1761564"/>
                <a:gd name="connsiteY10" fmla="*/ 326546 h 639799"/>
                <a:gd name="connsiteX11" fmla="*/ 1515526 w 1761564"/>
                <a:gd name="connsiteY11" fmla="*/ 326546 h 639799"/>
                <a:gd name="connsiteX12" fmla="*/ 1521032 w 1761564"/>
                <a:gd name="connsiteY12" fmla="*/ 324180 h 639799"/>
                <a:gd name="connsiteX13" fmla="*/ 1528992 w 1761564"/>
                <a:gd name="connsiteY13" fmla="*/ 323375 h 639799"/>
                <a:gd name="connsiteX14" fmla="*/ 1539286 w 1761564"/>
                <a:gd name="connsiteY14" fmla="*/ 321765 h 639799"/>
                <a:gd name="connsiteX15" fmla="*/ 1551196 w 1761564"/>
                <a:gd name="connsiteY15" fmla="*/ 321010 h 639799"/>
                <a:gd name="connsiteX16" fmla="*/ 1563944 w 1761564"/>
                <a:gd name="connsiteY16" fmla="*/ 319400 h 639799"/>
                <a:gd name="connsiteX17" fmla="*/ 1576631 w 1761564"/>
                <a:gd name="connsiteY17" fmla="*/ 319400 h 639799"/>
                <a:gd name="connsiteX18" fmla="*/ 1590935 w 1761564"/>
                <a:gd name="connsiteY18" fmla="*/ 319400 h 639799"/>
                <a:gd name="connsiteX19" fmla="*/ 1600451 w 1761564"/>
                <a:gd name="connsiteY19" fmla="*/ 320205 h 639799"/>
                <a:gd name="connsiteX20" fmla="*/ 1612361 w 1761564"/>
                <a:gd name="connsiteY20" fmla="*/ 321765 h 639799"/>
                <a:gd name="connsiteX21" fmla="*/ 1625049 w 1761564"/>
                <a:gd name="connsiteY21" fmla="*/ 323375 h 639799"/>
                <a:gd name="connsiteX22" fmla="*/ 1639353 w 1761564"/>
                <a:gd name="connsiteY22" fmla="*/ 327351 h 639799"/>
                <a:gd name="connsiteX23" fmla="*/ 1652819 w 1761564"/>
                <a:gd name="connsiteY23" fmla="*/ 330521 h 639799"/>
                <a:gd name="connsiteX24" fmla="*/ 1667123 w 1761564"/>
                <a:gd name="connsiteY24" fmla="*/ 334497 h 639799"/>
                <a:gd name="connsiteX25" fmla="*/ 1681367 w 1761564"/>
                <a:gd name="connsiteY25" fmla="*/ 339227 h 639799"/>
                <a:gd name="connsiteX26" fmla="*/ 1695671 w 1761564"/>
                <a:gd name="connsiteY26" fmla="*/ 342398 h 639799"/>
                <a:gd name="connsiteX27" fmla="*/ 1708359 w 1761564"/>
                <a:gd name="connsiteY27" fmla="*/ 347178 h 639799"/>
                <a:gd name="connsiteX28" fmla="*/ 1721106 w 1761564"/>
                <a:gd name="connsiteY28" fmla="*/ 351154 h 639799"/>
                <a:gd name="connsiteX29" fmla="*/ 1732178 w 1761564"/>
                <a:gd name="connsiteY29" fmla="*/ 355935 h 639799"/>
                <a:gd name="connsiteX30" fmla="*/ 1742532 w 1761564"/>
                <a:gd name="connsiteY30" fmla="*/ 358300 h 639799"/>
                <a:gd name="connsiteX31" fmla="*/ 1750432 w 1761564"/>
                <a:gd name="connsiteY31" fmla="*/ 360665 h 639799"/>
                <a:gd name="connsiteX32" fmla="*/ 1755998 w 1761564"/>
                <a:gd name="connsiteY32" fmla="*/ 363836 h 639799"/>
                <a:gd name="connsiteX33" fmla="*/ 1760786 w 1761564"/>
                <a:gd name="connsiteY33" fmla="*/ 364641 h 639799"/>
                <a:gd name="connsiteX34" fmla="*/ 1761564 w 1761564"/>
                <a:gd name="connsiteY34" fmla="*/ 365446 h 639799"/>
                <a:gd name="connsiteX35" fmla="*/ 1636181 w 1761564"/>
                <a:gd name="connsiteY35" fmla="*/ 421003 h 639799"/>
                <a:gd name="connsiteX36" fmla="*/ 1736966 w 1761564"/>
                <a:gd name="connsiteY36" fmla="*/ 518632 h 639799"/>
                <a:gd name="connsiteX37" fmla="*/ 1735350 w 1761564"/>
                <a:gd name="connsiteY37" fmla="*/ 518632 h 639799"/>
                <a:gd name="connsiteX38" fmla="*/ 1729784 w 1761564"/>
                <a:gd name="connsiteY38" fmla="*/ 517021 h 639799"/>
                <a:gd name="connsiteX39" fmla="*/ 1721884 w 1761564"/>
                <a:gd name="connsiteY39" fmla="*/ 515461 h 639799"/>
                <a:gd name="connsiteX40" fmla="*/ 1711531 w 1761564"/>
                <a:gd name="connsiteY40" fmla="*/ 513851 h 639799"/>
                <a:gd name="connsiteX41" fmla="*/ 1699681 w 1761564"/>
                <a:gd name="connsiteY41" fmla="*/ 510681 h 639799"/>
                <a:gd name="connsiteX42" fmla="*/ 1684599 w 1761564"/>
                <a:gd name="connsiteY42" fmla="*/ 508315 h 639799"/>
                <a:gd name="connsiteX43" fmla="*/ 1670295 w 1761564"/>
                <a:gd name="connsiteY43" fmla="*/ 505145 h 639799"/>
                <a:gd name="connsiteX44" fmla="*/ 1654435 w 1761564"/>
                <a:gd name="connsiteY44" fmla="*/ 502780 h 639799"/>
                <a:gd name="connsiteX45" fmla="*/ 1639353 w 1761564"/>
                <a:gd name="connsiteY45" fmla="*/ 500364 h 639799"/>
                <a:gd name="connsiteX46" fmla="*/ 1623433 w 1761564"/>
                <a:gd name="connsiteY46" fmla="*/ 497194 h 639799"/>
                <a:gd name="connsiteX47" fmla="*/ 1609189 w 1761564"/>
                <a:gd name="connsiteY47" fmla="*/ 494829 h 639799"/>
                <a:gd name="connsiteX48" fmla="*/ 1594885 w 1761564"/>
                <a:gd name="connsiteY48" fmla="*/ 492463 h 639799"/>
                <a:gd name="connsiteX49" fmla="*/ 1582975 w 1761564"/>
                <a:gd name="connsiteY49" fmla="*/ 490853 h 639799"/>
                <a:gd name="connsiteX50" fmla="*/ 1573459 w 1761564"/>
                <a:gd name="connsiteY50" fmla="*/ 490048 h 639799"/>
                <a:gd name="connsiteX51" fmla="*/ 1565500 w 1761564"/>
                <a:gd name="connsiteY51" fmla="*/ 489243 h 639799"/>
                <a:gd name="connsiteX52" fmla="*/ 1561550 w 1761564"/>
                <a:gd name="connsiteY52" fmla="*/ 489243 h 639799"/>
                <a:gd name="connsiteX53" fmla="*/ 1552034 w 1761564"/>
                <a:gd name="connsiteY53" fmla="*/ 490048 h 639799"/>
                <a:gd name="connsiteX54" fmla="*/ 1537730 w 1761564"/>
                <a:gd name="connsiteY54" fmla="*/ 491658 h 639799"/>
                <a:gd name="connsiteX55" fmla="*/ 1519476 w 1761564"/>
                <a:gd name="connsiteY55" fmla="*/ 493218 h 639799"/>
                <a:gd name="connsiteX56" fmla="*/ 1498828 w 1761564"/>
                <a:gd name="connsiteY56" fmla="*/ 496389 h 639799"/>
                <a:gd name="connsiteX57" fmla="*/ 1477402 w 1761564"/>
                <a:gd name="connsiteY57" fmla="*/ 500364 h 639799"/>
                <a:gd name="connsiteX58" fmla="*/ 1455976 w 1761564"/>
                <a:gd name="connsiteY58" fmla="*/ 505145 h 639799"/>
                <a:gd name="connsiteX59" fmla="*/ 1437722 w 1761564"/>
                <a:gd name="connsiteY59" fmla="*/ 510681 h 639799"/>
                <a:gd name="connsiteX60" fmla="*/ 1423419 w 1761564"/>
                <a:gd name="connsiteY60" fmla="*/ 518632 h 639799"/>
                <a:gd name="connsiteX61" fmla="*/ 1410731 w 1761564"/>
                <a:gd name="connsiteY61" fmla="*/ 526583 h 639799"/>
                <a:gd name="connsiteX62" fmla="*/ 1397205 w 1761564"/>
                <a:gd name="connsiteY62" fmla="*/ 533729 h 639799"/>
                <a:gd name="connsiteX63" fmla="*/ 1384517 w 1761564"/>
                <a:gd name="connsiteY63" fmla="*/ 541630 h 639799"/>
                <a:gd name="connsiteX64" fmla="*/ 1371829 w 1761564"/>
                <a:gd name="connsiteY64" fmla="*/ 549581 h 639799"/>
                <a:gd name="connsiteX65" fmla="*/ 1358363 w 1761564"/>
                <a:gd name="connsiteY65" fmla="*/ 556727 h 639799"/>
                <a:gd name="connsiteX66" fmla="*/ 1344837 w 1761564"/>
                <a:gd name="connsiteY66" fmla="*/ 563873 h 639799"/>
                <a:gd name="connsiteX67" fmla="*/ 1330533 w 1761564"/>
                <a:gd name="connsiteY67" fmla="*/ 571824 h 639799"/>
                <a:gd name="connsiteX68" fmla="*/ 1317067 w 1761564"/>
                <a:gd name="connsiteY68" fmla="*/ 579775 h 639799"/>
                <a:gd name="connsiteX69" fmla="*/ 1307551 w 1761564"/>
                <a:gd name="connsiteY69" fmla="*/ 583700 h 639799"/>
                <a:gd name="connsiteX70" fmla="*/ 1296419 w 1761564"/>
                <a:gd name="connsiteY70" fmla="*/ 587676 h 639799"/>
                <a:gd name="connsiteX71" fmla="*/ 1282116 w 1761564"/>
                <a:gd name="connsiteY71" fmla="*/ 591652 h 639799"/>
                <a:gd name="connsiteX72" fmla="*/ 1267034 w 1761564"/>
                <a:gd name="connsiteY72" fmla="*/ 594017 h 639799"/>
                <a:gd name="connsiteX73" fmla="*/ 1249618 w 1761564"/>
                <a:gd name="connsiteY73" fmla="*/ 595627 h 639799"/>
                <a:gd name="connsiteX74" fmla="*/ 1231364 w 1761564"/>
                <a:gd name="connsiteY74" fmla="*/ 595627 h 639799"/>
                <a:gd name="connsiteX75" fmla="*/ 1210716 w 1761564"/>
                <a:gd name="connsiteY75" fmla="*/ 594017 h 639799"/>
                <a:gd name="connsiteX76" fmla="*/ 1190846 w 1761564"/>
                <a:gd name="connsiteY76" fmla="*/ 590092 h 639799"/>
                <a:gd name="connsiteX77" fmla="*/ 1183724 w 1761564"/>
                <a:gd name="connsiteY77" fmla="*/ 586871 h 639799"/>
                <a:gd name="connsiteX78" fmla="*/ 1178158 w 1761564"/>
                <a:gd name="connsiteY78" fmla="*/ 580530 h 639799"/>
                <a:gd name="connsiteX79" fmla="*/ 1172592 w 1761564"/>
                <a:gd name="connsiteY79" fmla="*/ 571824 h 639799"/>
                <a:gd name="connsiteX80" fmla="*/ 1168642 w 1761564"/>
                <a:gd name="connsiteY80" fmla="*/ 562313 h 639799"/>
                <a:gd name="connsiteX81" fmla="*/ 1166248 w 1761564"/>
                <a:gd name="connsiteY81" fmla="*/ 551946 h 639799"/>
                <a:gd name="connsiteX82" fmla="*/ 1164692 w 1761564"/>
                <a:gd name="connsiteY82" fmla="*/ 543240 h 639799"/>
                <a:gd name="connsiteX83" fmla="*/ 1163076 w 1761564"/>
                <a:gd name="connsiteY83" fmla="*/ 534484 h 639799"/>
                <a:gd name="connsiteX84" fmla="*/ 1164692 w 1761564"/>
                <a:gd name="connsiteY84" fmla="*/ 528948 h 639799"/>
                <a:gd name="connsiteX85" fmla="*/ 1176542 w 1761564"/>
                <a:gd name="connsiteY85" fmla="*/ 494829 h 639799"/>
                <a:gd name="connsiteX86" fmla="*/ 1190846 w 1761564"/>
                <a:gd name="connsiteY86" fmla="*/ 462269 h 639799"/>
                <a:gd name="connsiteX87" fmla="*/ 1205150 w 1761564"/>
                <a:gd name="connsiteY87" fmla="*/ 432125 h 639799"/>
                <a:gd name="connsiteX88" fmla="*/ 1220232 w 1761564"/>
                <a:gd name="connsiteY88" fmla="*/ 405906 h 639799"/>
                <a:gd name="connsiteX89" fmla="*/ 1233698 w 1761564"/>
                <a:gd name="connsiteY89" fmla="*/ 384468 h 639799"/>
                <a:gd name="connsiteX90" fmla="*/ 1244830 w 1761564"/>
                <a:gd name="connsiteY90" fmla="*/ 368616 h 639799"/>
                <a:gd name="connsiteX91" fmla="*/ 1251952 w 1761564"/>
                <a:gd name="connsiteY91" fmla="*/ 357495 h 639799"/>
                <a:gd name="connsiteX92" fmla="*/ 1255124 w 1761564"/>
                <a:gd name="connsiteY92" fmla="*/ 353519 h 639799"/>
                <a:gd name="connsiteX93" fmla="*/ 1138816 w 1761564"/>
                <a:gd name="connsiteY93" fmla="*/ 352883 h 639799"/>
                <a:gd name="connsiteX94" fmla="*/ 454115 w 1761564"/>
                <a:gd name="connsiteY94" fmla="*/ 605826 h 639799"/>
                <a:gd name="connsiteX95" fmla="*/ 336346 w 1761564"/>
                <a:gd name="connsiteY95" fmla="*/ 619551 h 639799"/>
                <a:gd name="connsiteX96" fmla="*/ 173903 w 1761564"/>
                <a:gd name="connsiteY96" fmla="*/ 407374 h 639799"/>
                <a:gd name="connsiteX97" fmla="*/ 350091 w 1761564"/>
                <a:gd name="connsiteY97" fmla="*/ 235930 h 639799"/>
                <a:gd name="connsiteX98" fmla="*/ 49733 w 1761564"/>
                <a:gd name="connsiteY98" fmla="*/ 274319 h 639799"/>
                <a:gd name="connsiteX99" fmla="*/ 150102 w 1761564"/>
                <a:gd name="connsiteY99" fmla="*/ 143830 h 639799"/>
                <a:gd name="connsiteX100" fmla="*/ 0 w 1761564"/>
                <a:gd name="connsiteY100" fmla="*/ 67920 h 639799"/>
                <a:gd name="connsiteX101" fmla="*/ 198541 w 1761564"/>
                <a:gd name="connsiteY101"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22648 w 1761564"/>
                <a:gd name="connsiteY7" fmla="*/ 312254 h 639799"/>
                <a:gd name="connsiteX8" fmla="*/ 1514688 w 1761564"/>
                <a:gd name="connsiteY8" fmla="*/ 324180 h 639799"/>
                <a:gd name="connsiteX9" fmla="*/ 1513910 w 1761564"/>
                <a:gd name="connsiteY9" fmla="*/ 326546 h 639799"/>
                <a:gd name="connsiteX10" fmla="*/ 1515526 w 1761564"/>
                <a:gd name="connsiteY10" fmla="*/ 326546 h 639799"/>
                <a:gd name="connsiteX11" fmla="*/ 1521032 w 1761564"/>
                <a:gd name="connsiteY11" fmla="*/ 324180 h 639799"/>
                <a:gd name="connsiteX12" fmla="*/ 1528992 w 1761564"/>
                <a:gd name="connsiteY12" fmla="*/ 323375 h 639799"/>
                <a:gd name="connsiteX13" fmla="*/ 1539286 w 1761564"/>
                <a:gd name="connsiteY13" fmla="*/ 321765 h 639799"/>
                <a:gd name="connsiteX14" fmla="*/ 1551196 w 1761564"/>
                <a:gd name="connsiteY14" fmla="*/ 321010 h 639799"/>
                <a:gd name="connsiteX15" fmla="*/ 1563944 w 1761564"/>
                <a:gd name="connsiteY15" fmla="*/ 319400 h 639799"/>
                <a:gd name="connsiteX16" fmla="*/ 1576631 w 1761564"/>
                <a:gd name="connsiteY16" fmla="*/ 319400 h 639799"/>
                <a:gd name="connsiteX17" fmla="*/ 1590935 w 1761564"/>
                <a:gd name="connsiteY17" fmla="*/ 319400 h 639799"/>
                <a:gd name="connsiteX18" fmla="*/ 1600451 w 1761564"/>
                <a:gd name="connsiteY18" fmla="*/ 320205 h 639799"/>
                <a:gd name="connsiteX19" fmla="*/ 1612361 w 1761564"/>
                <a:gd name="connsiteY19" fmla="*/ 321765 h 639799"/>
                <a:gd name="connsiteX20" fmla="*/ 1625049 w 1761564"/>
                <a:gd name="connsiteY20" fmla="*/ 323375 h 639799"/>
                <a:gd name="connsiteX21" fmla="*/ 1639353 w 1761564"/>
                <a:gd name="connsiteY21" fmla="*/ 327351 h 639799"/>
                <a:gd name="connsiteX22" fmla="*/ 1652819 w 1761564"/>
                <a:gd name="connsiteY22" fmla="*/ 330521 h 639799"/>
                <a:gd name="connsiteX23" fmla="*/ 1667123 w 1761564"/>
                <a:gd name="connsiteY23" fmla="*/ 334497 h 639799"/>
                <a:gd name="connsiteX24" fmla="*/ 1681367 w 1761564"/>
                <a:gd name="connsiteY24" fmla="*/ 339227 h 639799"/>
                <a:gd name="connsiteX25" fmla="*/ 1695671 w 1761564"/>
                <a:gd name="connsiteY25" fmla="*/ 342398 h 639799"/>
                <a:gd name="connsiteX26" fmla="*/ 1708359 w 1761564"/>
                <a:gd name="connsiteY26" fmla="*/ 347178 h 639799"/>
                <a:gd name="connsiteX27" fmla="*/ 1721106 w 1761564"/>
                <a:gd name="connsiteY27" fmla="*/ 351154 h 639799"/>
                <a:gd name="connsiteX28" fmla="*/ 1732178 w 1761564"/>
                <a:gd name="connsiteY28" fmla="*/ 355935 h 639799"/>
                <a:gd name="connsiteX29" fmla="*/ 1742532 w 1761564"/>
                <a:gd name="connsiteY29" fmla="*/ 358300 h 639799"/>
                <a:gd name="connsiteX30" fmla="*/ 1750432 w 1761564"/>
                <a:gd name="connsiteY30" fmla="*/ 360665 h 639799"/>
                <a:gd name="connsiteX31" fmla="*/ 1755998 w 1761564"/>
                <a:gd name="connsiteY31" fmla="*/ 363836 h 639799"/>
                <a:gd name="connsiteX32" fmla="*/ 1760786 w 1761564"/>
                <a:gd name="connsiteY32" fmla="*/ 364641 h 639799"/>
                <a:gd name="connsiteX33" fmla="*/ 1761564 w 1761564"/>
                <a:gd name="connsiteY33" fmla="*/ 365446 h 639799"/>
                <a:gd name="connsiteX34" fmla="*/ 1636181 w 1761564"/>
                <a:gd name="connsiteY34" fmla="*/ 421003 h 639799"/>
                <a:gd name="connsiteX35" fmla="*/ 1736966 w 1761564"/>
                <a:gd name="connsiteY35" fmla="*/ 518632 h 639799"/>
                <a:gd name="connsiteX36" fmla="*/ 1735350 w 1761564"/>
                <a:gd name="connsiteY36" fmla="*/ 518632 h 639799"/>
                <a:gd name="connsiteX37" fmla="*/ 1729784 w 1761564"/>
                <a:gd name="connsiteY37" fmla="*/ 517021 h 639799"/>
                <a:gd name="connsiteX38" fmla="*/ 1721884 w 1761564"/>
                <a:gd name="connsiteY38" fmla="*/ 515461 h 639799"/>
                <a:gd name="connsiteX39" fmla="*/ 1711531 w 1761564"/>
                <a:gd name="connsiteY39" fmla="*/ 513851 h 639799"/>
                <a:gd name="connsiteX40" fmla="*/ 1699681 w 1761564"/>
                <a:gd name="connsiteY40" fmla="*/ 510681 h 639799"/>
                <a:gd name="connsiteX41" fmla="*/ 1684599 w 1761564"/>
                <a:gd name="connsiteY41" fmla="*/ 508315 h 639799"/>
                <a:gd name="connsiteX42" fmla="*/ 1670295 w 1761564"/>
                <a:gd name="connsiteY42" fmla="*/ 505145 h 639799"/>
                <a:gd name="connsiteX43" fmla="*/ 1654435 w 1761564"/>
                <a:gd name="connsiteY43" fmla="*/ 502780 h 639799"/>
                <a:gd name="connsiteX44" fmla="*/ 1639353 w 1761564"/>
                <a:gd name="connsiteY44" fmla="*/ 500364 h 639799"/>
                <a:gd name="connsiteX45" fmla="*/ 1623433 w 1761564"/>
                <a:gd name="connsiteY45" fmla="*/ 497194 h 639799"/>
                <a:gd name="connsiteX46" fmla="*/ 1609189 w 1761564"/>
                <a:gd name="connsiteY46" fmla="*/ 494829 h 639799"/>
                <a:gd name="connsiteX47" fmla="*/ 1594885 w 1761564"/>
                <a:gd name="connsiteY47" fmla="*/ 492463 h 639799"/>
                <a:gd name="connsiteX48" fmla="*/ 1582975 w 1761564"/>
                <a:gd name="connsiteY48" fmla="*/ 490853 h 639799"/>
                <a:gd name="connsiteX49" fmla="*/ 1573459 w 1761564"/>
                <a:gd name="connsiteY49" fmla="*/ 490048 h 639799"/>
                <a:gd name="connsiteX50" fmla="*/ 1565500 w 1761564"/>
                <a:gd name="connsiteY50" fmla="*/ 489243 h 639799"/>
                <a:gd name="connsiteX51" fmla="*/ 1561550 w 1761564"/>
                <a:gd name="connsiteY51" fmla="*/ 489243 h 639799"/>
                <a:gd name="connsiteX52" fmla="*/ 1552034 w 1761564"/>
                <a:gd name="connsiteY52" fmla="*/ 490048 h 639799"/>
                <a:gd name="connsiteX53" fmla="*/ 1537730 w 1761564"/>
                <a:gd name="connsiteY53" fmla="*/ 491658 h 639799"/>
                <a:gd name="connsiteX54" fmla="*/ 1519476 w 1761564"/>
                <a:gd name="connsiteY54" fmla="*/ 493218 h 639799"/>
                <a:gd name="connsiteX55" fmla="*/ 1498828 w 1761564"/>
                <a:gd name="connsiteY55" fmla="*/ 496389 h 639799"/>
                <a:gd name="connsiteX56" fmla="*/ 1477402 w 1761564"/>
                <a:gd name="connsiteY56" fmla="*/ 500364 h 639799"/>
                <a:gd name="connsiteX57" fmla="*/ 1455976 w 1761564"/>
                <a:gd name="connsiteY57" fmla="*/ 505145 h 639799"/>
                <a:gd name="connsiteX58" fmla="*/ 1437722 w 1761564"/>
                <a:gd name="connsiteY58" fmla="*/ 510681 h 639799"/>
                <a:gd name="connsiteX59" fmla="*/ 1423419 w 1761564"/>
                <a:gd name="connsiteY59" fmla="*/ 518632 h 639799"/>
                <a:gd name="connsiteX60" fmla="*/ 1410731 w 1761564"/>
                <a:gd name="connsiteY60" fmla="*/ 526583 h 639799"/>
                <a:gd name="connsiteX61" fmla="*/ 1397205 w 1761564"/>
                <a:gd name="connsiteY61" fmla="*/ 533729 h 639799"/>
                <a:gd name="connsiteX62" fmla="*/ 1384517 w 1761564"/>
                <a:gd name="connsiteY62" fmla="*/ 541630 h 639799"/>
                <a:gd name="connsiteX63" fmla="*/ 1371829 w 1761564"/>
                <a:gd name="connsiteY63" fmla="*/ 549581 h 639799"/>
                <a:gd name="connsiteX64" fmla="*/ 1358363 w 1761564"/>
                <a:gd name="connsiteY64" fmla="*/ 556727 h 639799"/>
                <a:gd name="connsiteX65" fmla="*/ 1344837 w 1761564"/>
                <a:gd name="connsiteY65" fmla="*/ 563873 h 639799"/>
                <a:gd name="connsiteX66" fmla="*/ 1330533 w 1761564"/>
                <a:gd name="connsiteY66" fmla="*/ 571824 h 639799"/>
                <a:gd name="connsiteX67" fmla="*/ 1317067 w 1761564"/>
                <a:gd name="connsiteY67" fmla="*/ 579775 h 639799"/>
                <a:gd name="connsiteX68" fmla="*/ 1307551 w 1761564"/>
                <a:gd name="connsiteY68" fmla="*/ 583700 h 639799"/>
                <a:gd name="connsiteX69" fmla="*/ 1296419 w 1761564"/>
                <a:gd name="connsiteY69" fmla="*/ 587676 h 639799"/>
                <a:gd name="connsiteX70" fmla="*/ 1282116 w 1761564"/>
                <a:gd name="connsiteY70" fmla="*/ 591652 h 639799"/>
                <a:gd name="connsiteX71" fmla="*/ 1267034 w 1761564"/>
                <a:gd name="connsiteY71" fmla="*/ 594017 h 639799"/>
                <a:gd name="connsiteX72" fmla="*/ 1249618 w 1761564"/>
                <a:gd name="connsiteY72" fmla="*/ 595627 h 639799"/>
                <a:gd name="connsiteX73" fmla="*/ 1231364 w 1761564"/>
                <a:gd name="connsiteY73" fmla="*/ 595627 h 639799"/>
                <a:gd name="connsiteX74" fmla="*/ 1210716 w 1761564"/>
                <a:gd name="connsiteY74" fmla="*/ 594017 h 639799"/>
                <a:gd name="connsiteX75" fmla="*/ 1190846 w 1761564"/>
                <a:gd name="connsiteY75" fmla="*/ 590092 h 639799"/>
                <a:gd name="connsiteX76" fmla="*/ 1183724 w 1761564"/>
                <a:gd name="connsiteY76" fmla="*/ 586871 h 639799"/>
                <a:gd name="connsiteX77" fmla="*/ 1178158 w 1761564"/>
                <a:gd name="connsiteY77" fmla="*/ 580530 h 639799"/>
                <a:gd name="connsiteX78" fmla="*/ 1172592 w 1761564"/>
                <a:gd name="connsiteY78" fmla="*/ 571824 h 639799"/>
                <a:gd name="connsiteX79" fmla="*/ 1168642 w 1761564"/>
                <a:gd name="connsiteY79" fmla="*/ 562313 h 639799"/>
                <a:gd name="connsiteX80" fmla="*/ 1166248 w 1761564"/>
                <a:gd name="connsiteY80" fmla="*/ 551946 h 639799"/>
                <a:gd name="connsiteX81" fmla="*/ 1164692 w 1761564"/>
                <a:gd name="connsiteY81" fmla="*/ 543240 h 639799"/>
                <a:gd name="connsiteX82" fmla="*/ 1163076 w 1761564"/>
                <a:gd name="connsiteY82" fmla="*/ 534484 h 639799"/>
                <a:gd name="connsiteX83" fmla="*/ 1164692 w 1761564"/>
                <a:gd name="connsiteY83" fmla="*/ 528948 h 639799"/>
                <a:gd name="connsiteX84" fmla="*/ 1176542 w 1761564"/>
                <a:gd name="connsiteY84" fmla="*/ 494829 h 639799"/>
                <a:gd name="connsiteX85" fmla="*/ 1190846 w 1761564"/>
                <a:gd name="connsiteY85" fmla="*/ 462269 h 639799"/>
                <a:gd name="connsiteX86" fmla="*/ 1205150 w 1761564"/>
                <a:gd name="connsiteY86" fmla="*/ 432125 h 639799"/>
                <a:gd name="connsiteX87" fmla="*/ 1220232 w 1761564"/>
                <a:gd name="connsiteY87" fmla="*/ 405906 h 639799"/>
                <a:gd name="connsiteX88" fmla="*/ 1233698 w 1761564"/>
                <a:gd name="connsiteY88" fmla="*/ 384468 h 639799"/>
                <a:gd name="connsiteX89" fmla="*/ 1244830 w 1761564"/>
                <a:gd name="connsiteY89" fmla="*/ 368616 h 639799"/>
                <a:gd name="connsiteX90" fmla="*/ 1251952 w 1761564"/>
                <a:gd name="connsiteY90" fmla="*/ 357495 h 639799"/>
                <a:gd name="connsiteX91" fmla="*/ 1255124 w 1761564"/>
                <a:gd name="connsiteY91" fmla="*/ 353519 h 639799"/>
                <a:gd name="connsiteX92" fmla="*/ 1138816 w 1761564"/>
                <a:gd name="connsiteY92" fmla="*/ 352883 h 639799"/>
                <a:gd name="connsiteX93" fmla="*/ 454115 w 1761564"/>
                <a:gd name="connsiteY93" fmla="*/ 605826 h 639799"/>
                <a:gd name="connsiteX94" fmla="*/ 336346 w 1761564"/>
                <a:gd name="connsiteY94" fmla="*/ 619551 h 639799"/>
                <a:gd name="connsiteX95" fmla="*/ 173903 w 1761564"/>
                <a:gd name="connsiteY95" fmla="*/ 407374 h 639799"/>
                <a:gd name="connsiteX96" fmla="*/ 350091 w 1761564"/>
                <a:gd name="connsiteY96" fmla="*/ 235930 h 639799"/>
                <a:gd name="connsiteX97" fmla="*/ 49733 w 1761564"/>
                <a:gd name="connsiteY97" fmla="*/ 274319 h 639799"/>
                <a:gd name="connsiteX98" fmla="*/ 150102 w 1761564"/>
                <a:gd name="connsiteY98" fmla="*/ 143830 h 639799"/>
                <a:gd name="connsiteX99" fmla="*/ 0 w 1761564"/>
                <a:gd name="connsiteY99" fmla="*/ 67920 h 639799"/>
                <a:gd name="connsiteX100" fmla="*/ 198541 w 1761564"/>
                <a:gd name="connsiteY100"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22648 w 1761564"/>
                <a:gd name="connsiteY7" fmla="*/ 312254 h 639799"/>
                <a:gd name="connsiteX8" fmla="*/ 1514688 w 1761564"/>
                <a:gd name="connsiteY8" fmla="*/ 324180 h 639799"/>
                <a:gd name="connsiteX9" fmla="*/ 1513910 w 1761564"/>
                <a:gd name="connsiteY9" fmla="*/ 326546 h 639799"/>
                <a:gd name="connsiteX10" fmla="*/ 1521032 w 1761564"/>
                <a:gd name="connsiteY10" fmla="*/ 324180 h 639799"/>
                <a:gd name="connsiteX11" fmla="*/ 1528992 w 1761564"/>
                <a:gd name="connsiteY11" fmla="*/ 323375 h 639799"/>
                <a:gd name="connsiteX12" fmla="*/ 1539286 w 1761564"/>
                <a:gd name="connsiteY12" fmla="*/ 321765 h 639799"/>
                <a:gd name="connsiteX13" fmla="*/ 1551196 w 1761564"/>
                <a:gd name="connsiteY13" fmla="*/ 321010 h 639799"/>
                <a:gd name="connsiteX14" fmla="*/ 1563944 w 1761564"/>
                <a:gd name="connsiteY14" fmla="*/ 319400 h 639799"/>
                <a:gd name="connsiteX15" fmla="*/ 1576631 w 1761564"/>
                <a:gd name="connsiteY15" fmla="*/ 319400 h 639799"/>
                <a:gd name="connsiteX16" fmla="*/ 1590935 w 1761564"/>
                <a:gd name="connsiteY16" fmla="*/ 319400 h 639799"/>
                <a:gd name="connsiteX17" fmla="*/ 1600451 w 1761564"/>
                <a:gd name="connsiteY17" fmla="*/ 320205 h 639799"/>
                <a:gd name="connsiteX18" fmla="*/ 1612361 w 1761564"/>
                <a:gd name="connsiteY18" fmla="*/ 321765 h 639799"/>
                <a:gd name="connsiteX19" fmla="*/ 1625049 w 1761564"/>
                <a:gd name="connsiteY19" fmla="*/ 323375 h 639799"/>
                <a:gd name="connsiteX20" fmla="*/ 1639353 w 1761564"/>
                <a:gd name="connsiteY20" fmla="*/ 327351 h 639799"/>
                <a:gd name="connsiteX21" fmla="*/ 1652819 w 1761564"/>
                <a:gd name="connsiteY21" fmla="*/ 330521 h 639799"/>
                <a:gd name="connsiteX22" fmla="*/ 1667123 w 1761564"/>
                <a:gd name="connsiteY22" fmla="*/ 334497 h 639799"/>
                <a:gd name="connsiteX23" fmla="*/ 1681367 w 1761564"/>
                <a:gd name="connsiteY23" fmla="*/ 339227 h 639799"/>
                <a:gd name="connsiteX24" fmla="*/ 1695671 w 1761564"/>
                <a:gd name="connsiteY24" fmla="*/ 342398 h 639799"/>
                <a:gd name="connsiteX25" fmla="*/ 1708359 w 1761564"/>
                <a:gd name="connsiteY25" fmla="*/ 347178 h 639799"/>
                <a:gd name="connsiteX26" fmla="*/ 1721106 w 1761564"/>
                <a:gd name="connsiteY26" fmla="*/ 351154 h 639799"/>
                <a:gd name="connsiteX27" fmla="*/ 1732178 w 1761564"/>
                <a:gd name="connsiteY27" fmla="*/ 355935 h 639799"/>
                <a:gd name="connsiteX28" fmla="*/ 1742532 w 1761564"/>
                <a:gd name="connsiteY28" fmla="*/ 358300 h 639799"/>
                <a:gd name="connsiteX29" fmla="*/ 1750432 w 1761564"/>
                <a:gd name="connsiteY29" fmla="*/ 360665 h 639799"/>
                <a:gd name="connsiteX30" fmla="*/ 1755998 w 1761564"/>
                <a:gd name="connsiteY30" fmla="*/ 363836 h 639799"/>
                <a:gd name="connsiteX31" fmla="*/ 1760786 w 1761564"/>
                <a:gd name="connsiteY31" fmla="*/ 364641 h 639799"/>
                <a:gd name="connsiteX32" fmla="*/ 1761564 w 1761564"/>
                <a:gd name="connsiteY32" fmla="*/ 365446 h 639799"/>
                <a:gd name="connsiteX33" fmla="*/ 1636181 w 1761564"/>
                <a:gd name="connsiteY33" fmla="*/ 421003 h 639799"/>
                <a:gd name="connsiteX34" fmla="*/ 1736966 w 1761564"/>
                <a:gd name="connsiteY34" fmla="*/ 518632 h 639799"/>
                <a:gd name="connsiteX35" fmla="*/ 1735350 w 1761564"/>
                <a:gd name="connsiteY35" fmla="*/ 518632 h 639799"/>
                <a:gd name="connsiteX36" fmla="*/ 1729784 w 1761564"/>
                <a:gd name="connsiteY36" fmla="*/ 517021 h 639799"/>
                <a:gd name="connsiteX37" fmla="*/ 1721884 w 1761564"/>
                <a:gd name="connsiteY37" fmla="*/ 515461 h 639799"/>
                <a:gd name="connsiteX38" fmla="*/ 1711531 w 1761564"/>
                <a:gd name="connsiteY38" fmla="*/ 513851 h 639799"/>
                <a:gd name="connsiteX39" fmla="*/ 1699681 w 1761564"/>
                <a:gd name="connsiteY39" fmla="*/ 510681 h 639799"/>
                <a:gd name="connsiteX40" fmla="*/ 1684599 w 1761564"/>
                <a:gd name="connsiteY40" fmla="*/ 508315 h 639799"/>
                <a:gd name="connsiteX41" fmla="*/ 1670295 w 1761564"/>
                <a:gd name="connsiteY41" fmla="*/ 505145 h 639799"/>
                <a:gd name="connsiteX42" fmla="*/ 1654435 w 1761564"/>
                <a:gd name="connsiteY42" fmla="*/ 502780 h 639799"/>
                <a:gd name="connsiteX43" fmla="*/ 1639353 w 1761564"/>
                <a:gd name="connsiteY43" fmla="*/ 500364 h 639799"/>
                <a:gd name="connsiteX44" fmla="*/ 1623433 w 1761564"/>
                <a:gd name="connsiteY44" fmla="*/ 497194 h 639799"/>
                <a:gd name="connsiteX45" fmla="*/ 1609189 w 1761564"/>
                <a:gd name="connsiteY45" fmla="*/ 494829 h 639799"/>
                <a:gd name="connsiteX46" fmla="*/ 1594885 w 1761564"/>
                <a:gd name="connsiteY46" fmla="*/ 492463 h 639799"/>
                <a:gd name="connsiteX47" fmla="*/ 1582975 w 1761564"/>
                <a:gd name="connsiteY47" fmla="*/ 490853 h 639799"/>
                <a:gd name="connsiteX48" fmla="*/ 1573459 w 1761564"/>
                <a:gd name="connsiteY48" fmla="*/ 490048 h 639799"/>
                <a:gd name="connsiteX49" fmla="*/ 1565500 w 1761564"/>
                <a:gd name="connsiteY49" fmla="*/ 489243 h 639799"/>
                <a:gd name="connsiteX50" fmla="*/ 1561550 w 1761564"/>
                <a:gd name="connsiteY50" fmla="*/ 489243 h 639799"/>
                <a:gd name="connsiteX51" fmla="*/ 1552034 w 1761564"/>
                <a:gd name="connsiteY51" fmla="*/ 490048 h 639799"/>
                <a:gd name="connsiteX52" fmla="*/ 1537730 w 1761564"/>
                <a:gd name="connsiteY52" fmla="*/ 491658 h 639799"/>
                <a:gd name="connsiteX53" fmla="*/ 1519476 w 1761564"/>
                <a:gd name="connsiteY53" fmla="*/ 493218 h 639799"/>
                <a:gd name="connsiteX54" fmla="*/ 1498828 w 1761564"/>
                <a:gd name="connsiteY54" fmla="*/ 496389 h 639799"/>
                <a:gd name="connsiteX55" fmla="*/ 1477402 w 1761564"/>
                <a:gd name="connsiteY55" fmla="*/ 500364 h 639799"/>
                <a:gd name="connsiteX56" fmla="*/ 1455976 w 1761564"/>
                <a:gd name="connsiteY56" fmla="*/ 505145 h 639799"/>
                <a:gd name="connsiteX57" fmla="*/ 1437722 w 1761564"/>
                <a:gd name="connsiteY57" fmla="*/ 510681 h 639799"/>
                <a:gd name="connsiteX58" fmla="*/ 1423419 w 1761564"/>
                <a:gd name="connsiteY58" fmla="*/ 518632 h 639799"/>
                <a:gd name="connsiteX59" fmla="*/ 1410731 w 1761564"/>
                <a:gd name="connsiteY59" fmla="*/ 526583 h 639799"/>
                <a:gd name="connsiteX60" fmla="*/ 1397205 w 1761564"/>
                <a:gd name="connsiteY60" fmla="*/ 533729 h 639799"/>
                <a:gd name="connsiteX61" fmla="*/ 1384517 w 1761564"/>
                <a:gd name="connsiteY61" fmla="*/ 541630 h 639799"/>
                <a:gd name="connsiteX62" fmla="*/ 1371829 w 1761564"/>
                <a:gd name="connsiteY62" fmla="*/ 549581 h 639799"/>
                <a:gd name="connsiteX63" fmla="*/ 1358363 w 1761564"/>
                <a:gd name="connsiteY63" fmla="*/ 556727 h 639799"/>
                <a:gd name="connsiteX64" fmla="*/ 1344837 w 1761564"/>
                <a:gd name="connsiteY64" fmla="*/ 563873 h 639799"/>
                <a:gd name="connsiteX65" fmla="*/ 1330533 w 1761564"/>
                <a:gd name="connsiteY65" fmla="*/ 571824 h 639799"/>
                <a:gd name="connsiteX66" fmla="*/ 1317067 w 1761564"/>
                <a:gd name="connsiteY66" fmla="*/ 579775 h 639799"/>
                <a:gd name="connsiteX67" fmla="*/ 1307551 w 1761564"/>
                <a:gd name="connsiteY67" fmla="*/ 583700 h 639799"/>
                <a:gd name="connsiteX68" fmla="*/ 1296419 w 1761564"/>
                <a:gd name="connsiteY68" fmla="*/ 587676 h 639799"/>
                <a:gd name="connsiteX69" fmla="*/ 1282116 w 1761564"/>
                <a:gd name="connsiteY69" fmla="*/ 591652 h 639799"/>
                <a:gd name="connsiteX70" fmla="*/ 1267034 w 1761564"/>
                <a:gd name="connsiteY70" fmla="*/ 594017 h 639799"/>
                <a:gd name="connsiteX71" fmla="*/ 1249618 w 1761564"/>
                <a:gd name="connsiteY71" fmla="*/ 595627 h 639799"/>
                <a:gd name="connsiteX72" fmla="*/ 1231364 w 1761564"/>
                <a:gd name="connsiteY72" fmla="*/ 595627 h 639799"/>
                <a:gd name="connsiteX73" fmla="*/ 1210716 w 1761564"/>
                <a:gd name="connsiteY73" fmla="*/ 594017 h 639799"/>
                <a:gd name="connsiteX74" fmla="*/ 1190846 w 1761564"/>
                <a:gd name="connsiteY74" fmla="*/ 590092 h 639799"/>
                <a:gd name="connsiteX75" fmla="*/ 1183724 w 1761564"/>
                <a:gd name="connsiteY75" fmla="*/ 586871 h 639799"/>
                <a:gd name="connsiteX76" fmla="*/ 1178158 w 1761564"/>
                <a:gd name="connsiteY76" fmla="*/ 580530 h 639799"/>
                <a:gd name="connsiteX77" fmla="*/ 1172592 w 1761564"/>
                <a:gd name="connsiteY77" fmla="*/ 571824 h 639799"/>
                <a:gd name="connsiteX78" fmla="*/ 1168642 w 1761564"/>
                <a:gd name="connsiteY78" fmla="*/ 562313 h 639799"/>
                <a:gd name="connsiteX79" fmla="*/ 1166248 w 1761564"/>
                <a:gd name="connsiteY79" fmla="*/ 551946 h 639799"/>
                <a:gd name="connsiteX80" fmla="*/ 1164692 w 1761564"/>
                <a:gd name="connsiteY80" fmla="*/ 543240 h 639799"/>
                <a:gd name="connsiteX81" fmla="*/ 1163076 w 1761564"/>
                <a:gd name="connsiteY81" fmla="*/ 534484 h 639799"/>
                <a:gd name="connsiteX82" fmla="*/ 1164692 w 1761564"/>
                <a:gd name="connsiteY82" fmla="*/ 528948 h 639799"/>
                <a:gd name="connsiteX83" fmla="*/ 1176542 w 1761564"/>
                <a:gd name="connsiteY83" fmla="*/ 494829 h 639799"/>
                <a:gd name="connsiteX84" fmla="*/ 1190846 w 1761564"/>
                <a:gd name="connsiteY84" fmla="*/ 462269 h 639799"/>
                <a:gd name="connsiteX85" fmla="*/ 1205150 w 1761564"/>
                <a:gd name="connsiteY85" fmla="*/ 432125 h 639799"/>
                <a:gd name="connsiteX86" fmla="*/ 1220232 w 1761564"/>
                <a:gd name="connsiteY86" fmla="*/ 405906 h 639799"/>
                <a:gd name="connsiteX87" fmla="*/ 1233698 w 1761564"/>
                <a:gd name="connsiteY87" fmla="*/ 384468 h 639799"/>
                <a:gd name="connsiteX88" fmla="*/ 1244830 w 1761564"/>
                <a:gd name="connsiteY88" fmla="*/ 368616 h 639799"/>
                <a:gd name="connsiteX89" fmla="*/ 1251952 w 1761564"/>
                <a:gd name="connsiteY89" fmla="*/ 357495 h 639799"/>
                <a:gd name="connsiteX90" fmla="*/ 1255124 w 1761564"/>
                <a:gd name="connsiteY90" fmla="*/ 353519 h 639799"/>
                <a:gd name="connsiteX91" fmla="*/ 1138816 w 1761564"/>
                <a:gd name="connsiteY91" fmla="*/ 352883 h 639799"/>
                <a:gd name="connsiteX92" fmla="*/ 454115 w 1761564"/>
                <a:gd name="connsiteY92" fmla="*/ 605826 h 639799"/>
                <a:gd name="connsiteX93" fmla="*/ 336346 w 1761564"/>
                <a:gd name="connsiteY93" fmla="*/ 619551 h 639799"/>
                <a:gd name="connsiteX94" fmla="*/ 173903 w 1761564"/>
                <a:gd name="connsiteY94" fmla="*/ 407374 h 639799"/>
                <a:gd name="connsiteX95" fmla="*/ 350091 w 1761564"/>
                <a:gd name="connsiteY95" fmla="*/ 235930 h 639799"/>
                <a:gd name="connsiteX96" fmla="*/ 49733 w 1761564"/>
                <a:gd name="connsiteY96" fmla="*/ 274319 h 639799"/>
                <a:gd name="connsiteX97" fmla="*/ 150102 w 1761564"/>
                <a:gd name="connsiteY97" fmla="*/ 143830 h 639799"/>
                <a:gd name="connsiteX98" fmla="*/ 0 w 1761564"/>
                <a:gd name="connsiteY98" fmla="*/ 67920 h 639799"/>
                <a:gd name="connsiteX99" fmla="*/ 198541 w 1761564"/>
                <a:gd name="connsiteY99"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22648 w 1761564"/>
                <a:gd name="connsiteY7" fmla="*/ 312254 h 639799"/>
                <a:gd name="connsiteX8" fmla="*/ 1514688 w 1761564"/>
                <a:gd name="connsiteY8" fmla="*/ 324180 h 639799"/>
                <a:gd name="connsiteX9" fmla="*/ 1521032 w 1761564"/>
                <a:gd name="connsiteY9" fmla="*/ 324180 h 639799"/>
                <a:gd name="connsiteX10" fmla="*/ 1528992 w 1761564"/>
                <a:gd name="connsiteY10" fmla="*/ 323375 h 639799"/>
                <a:gd name="connsiteX11" fmla="*/ 1539286 w 1761564"/>
                <a:gd name="connsiteY11" fmla="*/ 321765 h 639799"/>
                <a:gd name="connsiteX12" fmla="*/ 1551196 w 1761564"/>
                <a:gd name="connsiteY12" fmla="*/ 321010 h 639799"/>
                <a:gd name="connsiteX13" fmla="*/ 1563944 w 1761564"/>
                <a:gd name="connsiteY13" fmla="*/ 319400 h 639799"/>
                <a:gd name="connsiteX14" fmla="*/ 1576631 w 1761564"/>
                <a:gd name="connsiteY14" fmla="*/ 319400 h 639799"/>
                <a:gd name="connsiteX15" fmla="*/ 1590935 w 1761564"/>
                <a:gd name="connsiteY15" fmla="*/ 319400 h 639799"/>
                <a:gd name="connsiteX16" fmla="*/ 1600451 w 1761564"/>
                <a:gd name="connsiteY16" fmla="*/ 320205 h 639799"/>
                <a:gd name="connsiteX17" fmla="*/ 1612361 w 1761564"/>
                <a:gd name="connsiteY17" fmla="*/ 321765 h 639799"/>
                <a:gd name="connsiteX18" fmla="*/ 1625049 w 1761564"/>
                <a:gd name="connsiteY18" fmla="*/ 323375 h 639799"/>
                <a:gd name="connsiteX19" fmla="*/ 1639353 w 1761564"/>
                <a:gd name="connsiteY19" fmla="*/ 327351 h 639799"/>
                <a:gd name="connsiteX20" fmla="*/ 1652819 w 1761564"/>
                <a:gd name="connsiteY20" fmla="*/ 330521 h 639799"/>
                <a:gd name="connsiteX21" fmla="*/ 1667123 w 1761564"/>
                <a:gd name="connsiteY21" fmla="*/ 334497 h 639799"/>
                <a:gd name="connsiteX22" fmla="*/ 1681367 w 1761564"/>
                <a:gd name="connsiteY22" fmla="*/ 339227 h 639799"/>
                <a:gd name="connsiteX23" fmla="*/ 1695671 w 1761564"/>
                <a:gd name="connsiteY23" fmla="*/ 342398 h 639799"/>
                <a:gd name="connsiteX24" fmla="*/ 1708359 w 1761564"/>
                <a:gd name="connsiteY24" fmla="*/ 347178 h 639799"/>
                <a:gd name="connsiteX25" fmla="*/ 1721106 w 1761564"/>
                <a:gd name="connsiteY25" fmla="*/ 351154 h 639799"/>
                <a:gd name="connsiteX26" fmla="*/ 1732178 w 1761564"/>
                <a:gd name="connsiteY26" fmla="*/ 355935 h 639799"/>
                <a:gd name="connsiteX27" fmla="*/ 1742532 w 1761564"/>
                <a:gd name="connsiteY27" fmla="*/ 358300 h 639799"/>
                <a:gd name="connsiteX28" fmla="*/ 1750432 w 1761564"/>
                <a:gd name="connsiteY28" fmla="*/ 360665 h 639799"/>
                <a:gd name="connsiteX29" fmla="*/ 1755998 w 1761564"/>
                <a:gd name="connsiteY29" fmla="*/ 363836 h 639799"/>
                <a:gd name="connsiteX30" fmla="*/ 1760786 w 1761564"/>
                <a:gd name="connsiteY30" fmla="*/ 364641 h 639799"/>
                <a:gd name="connsiteX31" fmla="*/ 1761564 w 1761564"/>
                <a:gd name="connsiteY31" fmla="*/ 365446 h 639799"/>
                <a:gd name="connsiteX32" fmla="*/ 1636181 w 1761564"/>
                <a:gd name="connsiteY32" fmla="*/ 421003 h 639799"/>
                <a:gd name="connsiteX33" fmla="*/ 1736966 w 1761564"/>
                <a:gd name="connsiteY33" fmla="*/ 518632 h 639799"/>
                <a:gd name="connsiteX34" fmla="*/ 1735350 w 1761564"/>
                <a:gd name="connsiteY34" fmla="*/ 518632 h 639799"/>
                <a:gd name="connsiteX35" fmla="*/ 1729784 w 1761564"/>
                <a:gd name="connsiteY35" fmla="*/ 517021 h 639799"/>
                <a:gd name="connsiteX36" fmla="*/ 1721884 w 1761564"/>
                <a:gd name="connsiteY36" fmla="*/ 515461 h 639799"/>
                <a:gd name="connsiteX37" fmla="*/ 1711531 w 1761564"/>
                <a:gd name="connsiteY37" fmla="*/ 513851 h 639799"/>
                <a:gd name="connsiteX38" fmla="*/ 1699681 w 1761564"/>
                <a:gd name="connsiteY38" fmla="*/ 510681 h 639799"/>
                <a:gd name="connsiteX39" fmla="*/ 1684599 w 1761564"/>
                <a:gd name="connsiteY39" fmla="*/ 508315 h 639799"/>
                <a:gd name="connsiteX40" fmla="*/ 1670295 w 1761564"/>
                <a:gd name="connsiteY40" fmla="*/ 505145 h 639799"/>
                <a:gd name="connsiteX41" fmla="*/ 1654435 w 1761564"/>
                <a:gd name="connsiteY41" fmla="*/ 502780 h 639799"/>
                <a:gd name="connsiteX42" fmla="*/ 1639353 w 1761564"/>
                <a:gd name="connsiteY42" fmla="*/ 500364 h 639799"/>
                <a:gd name="connsiteX43" fmla="*/ 1623433 w 1761564"/>
                <a:gd name="connsiteY43" fmla="*/ 497194 h 639799"/>
                <a:gd name="connsiteX44" fmla="*/ 1609189 w 1761564"/>
                <a:gd name="connsiteY44" fmla="*/ 494829 h 639799"/>
                <a:gd name="connsiteX45" fmla="*/ 1594885 w 1761564"/>
                <a:gd name="connsiteY45" fmla="*/ 492463 h 639799"/>
                <a:gd name="connsiteX46" fmla="*/ 1582975 w 1761564"/>
                <a:gd name="connsiteY46" fmla="*/ 490853 h 639799"/>
                <a:gd name="connsiteX47" fmla="*/ 1573459 w 1761564"/>
                <a:gd name="connsiteY47" fmla="*/ 490048 h 639799"/>
                <a:gd name="connsiteX48" fmla="*/ 1565500 w 1761564"/>
                <a:gd name="connsiteY48" fmla="*/ 489243 h 639799"/>
                <a:gd name="connsiteX49" fmla="*/ 1561550 w 1761564"/>
                <a:gd name="connsiteY49" fmla="*/ 489243 h 639799"/>
                <a:gd name="connsiteX50" fmla="*/ 1552034 w 1761564"/>
                <a:gd name="connsiteY50" fmla="*/ 490048 h 639799"/>
                <a:gd name="connsiteX51" fmla="*/ 1537730 w 1761564"/>
                <a:gd name="connsiteY51" fmla="*/ 491658 h 639799"/>
                <a:gd name="connsiteX52" fmla="*/ 1519476 w 1761564"/>
                <a:gd name="connsiteY52" fmla="*/ 493218 h 639799"/>
                <a:gd name="connsiteX53" fmla="*/ 1498828 w 1761564"/>
                <a:gd name="connsiteY53" fmla="*/ 496389 h 639799"/>
                <a:gd name="connsiteX54" fmla="*/ 1477402 w 1761564"/>
                <a:gd name="connsiteY54" fmla="*/ 500364 h 639799"/>
                <a:gd name="connsiteX55" fmla="*/ 1455976 w 1761564"/>
                <a:gd name="connsiteY55" fmla="*/ 505145 h 639799"/>
                <a:gd name="connsiteX56" fmla="*/ 1437722 w 1761564"/>
                <a:gd name="connsiteY56" fmla="*/ 510681 h 639799"/>
                <a:gd name="connsiteX57" fmla="*/ 1423419 w 1761564"/>
                <a:gd name="connsiteY57" fmla="*/ 518632 h 639799"/>
                <a:gd name="connsiteX58" fmla="*/ 1410731 w 1761564"/>
                <a:gd name="connsiteY58" fmla="*/ 526583 h 639799"/>
                <a:gd name="connsiteX59" fmla="*/ 1397205 w 1761564"/>
                <a:gd name="connsiteY59" fmla="*/ 533729 h 639799"/>
                <a:gd name="connsiteX60" fmla="*/ 1384517 w 1761564"/>
                <a:gd name="connsiteY60" fmla="*/ 541630 h 639799"/>
                <a:gd name="connsiteX61" fmla="*/ 1371829 w 1761564"/>
                <a:gd name="connsiteY61" fmla="*/ 549581 h 639799"/>
                <a:gd name="connsiteX62" fmla="*/ 1358363 w 1761564"/>
                <a:gd name="connsiteY62" fmla="*/ 556727 h 639799"/>
                <a:gd name="connsiteX63" fmla="*/ 1344837 w 1761564"/>
                <a:gd name="connsiteY63" fmla="*/ 563873 h 639799"/>
                <a:gd name="connsiteX64" fmla="*/ 1330533 w 1761564"/>
                <a:gd name="connsiteY64" fmla="*/ 571824 h 639799"/>
                <a:gd name="connsiteX65" fmla="*/ 1317067 w 1761564"/>
                <a:gd name="connsiteY65" fmla="*/ 579775 h 639799"/>
                <a:gd name="connsiteX66" fmla="*/ 1307551 w 1761564"/>
                <a:gd name="connsiteY66" fmla="*/ 583700 h 639799"/>
                <a:gd name="connsiteX67" fmla="*/ 1296419 w 1761564"/>
                <a:gd name="connsiteY67" fmla="*/ 587676 h 639799"/>
                <a:gd name="connsiteX68" fmla="*/ 1282116 w 1761564"/>
                <a:gd name="connsiteY68" fmla="*/ 591652 h 639799"/>
                <a:gd name="connsiteX69" fmla="*/ 1267034 w 1761564"/>
                <a:gd name="connsiteY69" fmla="*/ 594017 h 639799"/>
                <a:gd name="connsiteX70" fmla="*/ 1249618 w 1761564"/>
                <a:gd name="connsiteY70" fmla="*/ 595627 h 639799"/>
                <a:gd name="connsiteX71" fmla="*/ 1231364 w 1761564"/>
                <a:gd name="connsiteY71" fmla="*/ 595627 h 639799"/>
                <a:gd name="connsiteX72" fmla="*/ 1210716 w 1761564"/>
                <a:gd name="connsiteY72" fmla="*/ 594017 h 639799"/>
                <a:gd name="connsiteX73" fmla="*/ 1190846 w 1761564"/>
                <a:gd name="connsiteY73" fmla="*/ 590092 h 639799"/>
                <a:gd name="connsiteX74" fmla="*/ 1183724 w 1761564"/>
                <a:gd name="connsiteY74" fmla="*/ 586871 h 639799"/>
                <a:gd name="connsiteX75" fmla="*/ 1178158 w 1761564"/>
                <a:gd name="connsiteY75" fmla="*/ 580530 h 639799"/>
                <a:gd name="connsiteX76" fmla="*/ 1172592 w 1761564"/>
                <a:gd name="connsiteY76" fmla="*/ 571824 h 639799"/>
                <a:gd name="connsiteX77" fmla="*/ 1168642 w 1761564"/>
                <a:gd name="connsiteY77" fmla="*/ 562313 h 639799"/>
                <a:gd name="connsiteX78" fmla="*/ 1166248 w 1761564"/>
                <a:gd name="connsiteY78" fmla="*/ 551946 h 639799"/>
                <a:gd name="connsiteX79" fmla="*/ 1164692 w 1761564"/>
                <a:gd name="connsiteY79" fmla="*/ 543240 h 639799"/>
                <a:gd name="connsiteX80" fmla="*/ 1163076 w 1761564"/>
                <a:gd name="connsiteY80" fmla="*/ 534484 h 639799"/>
                <a:gd name="connsiteX81" fmla="*/ 1164692 w 1761564"/>
                <a:gd name="connsiteY81" fmla="*/ 528948 h 639799"/>
                <a:gd name="connsiteX82" fmla="*/ 1176542 w 1761564"/>
                <a:gd name="connsiteY82" fmla="*/ 494829 h 639799"/>
                <a:gd name="connsiteX83" fmla="*/ 1190846 w 1761564"/>
                <a:gd name="connsiteY83" fmla="*/ 462269 h 639799"/>
                <a:gd name="connsiteX84" fmla="*/ 1205150 w 1761564"/>
                <a:gd name="connsiteY84" fmla="*/ 432125 h 639799"/>
                <a:gd name="connsiteX85" fmla="*/ 1220232 w 1761564"/>
                <a:gd name="connsiteY85" fmla="*/ 405906 h 639799"/>
                <a:gd name="connsiteX86" fmla="*/ 1233698 w 1761564"/>
                <a:gd name="connsiteY86" fmla="*/ 384468 h 639799"/>
                <a:gd name="connsiteX87" fmla="*/ 1244830 w 1761564"/>
                <a:gd name="connsiteY87" fmla="*/ 368616 h 639799"/>
                <a:gd name="connsiteX88" fmla="*/ 1251952 w 1761564"/>
                <a:gd name="connsiteY88" fmla="*/ 357495 h 639799"/>
                <a:gd name="connsiteX89" fmla="*/ 1255124 w 1761564"/>
                <a:gd name="connsiteY89" fmla="*/ 353519 h 639799"/>
                <a:gd name="connsiteX90" fmla="*/ 1138816 w 1761564"/>
                <a:gd name="connsiteY90" fmla="*/ 352883 h 639799"/>
                <a:gd name="connsiteX91" fmla="*/ 454115 w 1761564"/>
                <a:gd name="connsiteY91" fmla="*/ 605826 h 639799"/>
                <a:gd name="connsiteX92" fmla="*/ 336346 w 1761564"/>
                <a:gd name="connsiteY92" fmla="*/ 619551 h 639799"/>
                <a:gd name="connsiteX93" fmla="*/ 173903 w 1761564"/>
                <a:gd name="connsiteY93" fmla="*/ 407374 h 639799"/>
                <a:gd name="connsiteX94" fmla="*/ 350091 w 1761564"/>
                <a:gd name="connsiteY94" fmla="*/ 235930 h 639799"/>
                <a:gd name="connsiteX95" fmla="*/ 49733 w 1761564"/>
                <a:gd name="connsiteY95" fmla="*/ 274319 h 639799"/>
                <a:gd name="connsiteX96" fmla="*/ 150102 w 1761564"/>
                <a:gd name="connsiteY96" fmla="*/ 143830 h 639799"/>
                <a:gd name="connsiteX97" fmla="*/ 0 w 1761564"/>
                <a:gd name="connsiteY97" fmla="*/ 67920 h 639799"/>
                <a:gd name="connsiteX98" fmla="*/ 198541 w 1761564"/>
                <a:gd name="connsiteY98"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21032 w 1761564"/>
                <a:gd name="connsiteY8" fmla="*/ 324180 h 639799"/>
                <a:gd name="connsiteX9" fmla="*/ 1528992 w 1761564"/>
                <a:gd name="connsiteY9" fmla="*/ 323375 h 639799"/>
                <a:gd name="connsiteX10" fmla="*/ 1539286 w 1761564"/>
                <a:gd name="connsiteY10" fmla="*/ 321765 h 639799"/>
                <a:gd name="connsiteX11" fmla="*/ 1551196 w 1761564"/>
                <a:gd name="connsiteY11" fmla="*/ 321010 h 639799"/>
                <a:gd name="connsiteX12" fmla="*/ 1563944 w 1761564"/>
                <a:gd name="connsiteY12" fmla="*/ 319400 h 639799"/>
                <a:gd name="connsiteX13" fmla="*/ 1576631 w 1761564"/>
                <a:gd name="connsiteY13" fmla="*/ 319400 h 639799"/>
                <a:gd name="connsiteX14" fmla="*/ 1590935 w 1761564"/>
                <a:gd name="connsiteY14" fmla="*/ 319400 h 639799"/>
                <a:gd name="connsiteX15" fmla="*/ 1600451 w 1761564"/>
                <a:gd name="connsiteY15" fmla="*/ 320205 h 639799"/>
                <a:gd name="connsiteX16" fmla="*/ 1612361 w 1761564"/>
                <a:gd name="connsiteY16" fmla="*/ 321765 h 639799"/>
                <a:gd name="connsiteX17" fmla="*/ 1625049 w 1761564"/>
                <a:gd name="connsiteY17" fmla="*/ 323375 h 639799"/>
                <a:gd name="connsiteX18" fmla="*/ 1639353 w 1761564"/>
                <a:gd name="connsiteY18" fmla="*/ 327351 h 639799"/>
                <a:gd name="connsiteX19" fmla="*/ 1652819 w 1761564"/>
                <a:gd name="connsiteY19" fmla="*/ 330521 h 639799"/>
                <a:gd name="connsiteX20" fmla="*/ 1667123 w 1761564"/>
                <a:gd name="connsiteY20" fmla="*/ 334497 h 639799"/>
                <a:gd name="connsiteX21" fmla="*/ 1681367 w 1761564"/>
                <a:gd name="connsiteY21" fmla="*/ 339227 h 639799"/>
                <a:gd name="connsiteX22" fmla="*/ 1695671 w 1761564"/>
                <a:gd name="connsiteY22" fmla="*/ 342398 h 639799"/>
                <a:gd name="connsiteX23" fmla="*/ 1708359 w 1761564"/>
                <a:gd name="connsiteY23" fmla="*/ 347178 h 639799"/>
                <a:gd name="connsiteX24" fmla="*/ 1721106 w 1761564"/>
                <a:gd name="connsiteY24" fmla="*/ 351154 h 639799"/>
                <a:gd name="connsiteX25" fmla="*/ 1732178 w 1761564"/>
                <a:gd name="connsiteY25" fmla="*/ 355935 h 639799"/>
                <a:gd name="connsiteX26" fmla="*/ 1742532 w 1761564"/>
                <a:gd name="connsiteY26" fmla="*/ 358300 h 639799"/>
                <a:gd name="connsiteX27" fmla="*/ 1750432 w 1761564"/>
                <a:gd name="connsiteY27" fmla="*/ 360665 h 639799"/>
                <a:gd name="connsiteX28" fmla="*/ 1755998 w 1761564"/>
                <a:gd name="connsiteY28" fmla="*/ 363836 h 639799"/>
                <a:gd name="connsiteX29" fmla="*/ 1760786 w 1761564"/>
                <a:gd name="connsiteY29" fmla="*/ 364641 h 639799"/>
                <a:gd name="connsiteX30" fmla="*/ 1761564 w 1761564"/>
                <a:gd name="connsiteY30" fmla="*/ 365446 h 639799"/>
                <a:gd name="connsiteX31" fmla="*/ 1636181 w 1761564"/>
                <a:gd name="connsiteY31" fmla="*/ 421003 h 639799"/>
                <a:gd name="connsiteX32" fmla="*/ 1736966 w 1761564"/>
                <a:gd name="connsiteY32" fmla="*/ 518632 h 639799"/>
                <a:gd name="connsiteX33" fmla="*/ 1735350 w 1761564"/>
                <a:gd name="connsiteY33" fmla="*/ 518632 h 639799"/>
                <a:gd name="connsiteX34" fmla="*/ 1729784 w 1761564"/>
                <a:gd name="connsiteY34" fmla="*/ 517021 h 639799"/>
                <a:gd name="connsiteX35" fmla="*/ 1721884 w 1761564"/>
                <a:gd name="connsiteY35" fmla="*/ 515461 h 639799"/>
                <a:gd name="connsiteX36" fmla="*/ 1711531 w 1761564"/>
                <a:gd name="connsiteY36" fmla="*/ 513851 h 639799"/>
                <a:gd name="connsiteX37" fmla="*/ 1699681 w 1761564"/>
                <a:gd name="connsiteY37" fmla="*/ 510681 h 639799"/>
                <a:gd name="connsiteX38" fmla="*/ 1684599 w 1761564"/>
                <a:gd name="connsiteY38" fmla="*/ 508315 h 639799"/>
                <a:gd name="connsiteX39" fmla="*/ 1670295 w 1761564"/>
                <a:gd name="connsiteY39" fmla="*/ 505145 h 639799"/>
                <a:gd name="connsiteX40" fmla="*/ 1654435 w 1761564"/>
                <a:gd name="connsiteY40" fmla="*/ 502780 h 639799"/>
                <a:gd name="connsiteX41" fmla="*/ 1639353 w 1761564"/>
                <a:gd name="connsiteY41" fmla="*/ 500364 h 639799"/>
                <a:gd name="connsiteX42" fmla="*/ 1623433 w 1761564"/>
                <a:gd name="connsiteY42" fmla="*/ 497194 h 639799"/>
                <a:gd name="connsiteX43" fmla="*/ 1609189 w 1761564"/>
                <a:gd name="connsiteY43" fmla="*/ 494829 h 639799"/>
                <a:gd name="connsiteX44" fmla="*/ 1594885 w 1761564"/>
                <a:gd name="connsiteY44" fmla="*/ 492463 h 639799"/>
                <a:gd name="connsiteX45" fmla="*/ 1582975 w 1761564"/>
                <a:gd name="connsiteY45" fmla="*/ 490853 h 639799"/>
                <a:gd name="connsiteX46" fmla="*/ 1573459 w 1761564"/>
                <a:gd name="connsiteY46" fmla="*/ 490048 h 639799"/>
                <a:gd name="connsiteX47" fmla="*/ 1565500 w 1761564"/>
                <a:gd name="connsiteY47" fmla="*/ 489243 h 639799"/>
                <a:gd name="connsiteX48" fmla="*/ 1561550 w 1761564"/>
                <a:gd name="connsiteY48" fmla="*/ 489243 h 639799"/>
                <a:gd name="connsiteX49" fmla="*/ 1552034 w 1761564"/>
                <a:gd name="connsiteY49" fmla="*/ 490048 h 639799"/>
                <a:gd name="connsiteX50" fmla="*/ 1537730 w 1761564"/>
                <a:gd name="connsiteY50" fmla="*/ 491658 h 639799"/>
                <a:gd name="connsiteX51" fmla="*/ 1519476 w 1761564"/>
                <a:gd name="connsiteY51" fmla="*/ 493218 h 639799"/>
                <a:gd name="connsiteX52" fmla="*/ 1498828 w 1761564"/>
                <a:gd name="connsiteY52" fmla="*/ 496389 h 639799"/>
                <a:gd name="connsiteX53" fmla="*/ 1477402 w 1761564"/>
                <a:gd name="connsiteY53" fmla="*/ 500364 h 639799"/>
                <a:gd name="connsiteX54" fmla="*/ 1455976 w 1761564"/>
                <a:gd name="connsiteY54" fmla="*/ 505145 h 639799"/>
                <a:gd name="connsiteX55" fmla="*/ 1437722 w 1761564"/>
                <a:gd name="connsiteY55" fmla="*/ 510681 h 639799"/>
                <a:gd name="connsiteX56" fmla="*/ 1423419 w 1761564"/>
                <a:gd name="connsiteY56" fmla="*/ 518632 h 639799"/>
                <a:gd name="connsiteX57" fmla="*/ 1410731 w 1761564"/>
                <a:gd name="connsiteY57" fmla="*/ 526583 h 639799"/>
                <a:gd name="connsiteX58" fmla="*/ 1397205 w 1761564"/>
                <a:gd name="connsiteY58" fmla="*/ 533729 h 639799"/>
                <a:gd name="connsiteX59" fmla="*/ 1384517 w 1761564"/>
                <a:gd name="connsiteY59" fmla="*/ 541630 h 639799"/>
                <a:gd name="connsiteX60" fmla="*/ 1371829 w 1761564"/>
                <a:gd name="connsiteY60" fmla="*/ 549581 h 639799"/>
                <a:gd name="connsiteX61" fmla="*/ 1358363 w 1761564"/>
                <a:gd name="connsiteY61" fmla="*/ 556727 h 639799"/>
                <a:gd name="connsiteX62" fmla="*/ 1344837 w 1761564"/>
                <a:gd name="connsiteY62" fmla="*/ 563873 h 639799"/>
                <a:gd name="connsiteX63" fmla="*/ 1330533 w 1761564"/>
                <a:gd name="connsiteY63" fmla="*/ 571824 h 639799"/>
                <a:gd name="connsiteX64" fmla="*/ 1317067 w 1761564"/>
                <a:gd name="connsiteY64" fmla="*/ 579775 h 639799"/>
                <a:gd name="connsiteX65" fmla="*/ 1307551 w 1761564"/>
                <a:gd name="connsiteY65" fmla="*/ 583700 h 639799"/>
                <a:gd name="connsiteX66" fmla="*/ 1296419 w 1761564"/>
                <a:gd name="connsiteY66" fmla="*/ 587676 h 639799"/>
                <a:gd name="connsiteX67" fmla="*/ 1282116 w 1761564"/>
                <a:gd name="connsiteY67" fmla="*/ 591652 h 639799"/>
                <a:gd name="connsiteX68" fmla="*/ 1267034 w 1761564"/>
                <a:gd name="connsiteY68" fmla="*/ 594017 h 639799"/>
                <a:gd name="connsiteX69" fmla="*/ 1249618 w 1761564"/>
                <a:gd name="connsiteY69" fmla="*/ 595627 h 639799"/>
                <a:gd name="connsiteX70" fmla="*/ 1231364 w 1761564"/>
                <a:gd name="connsiteY70" fmla="*/ 595627 h 639799"/>
                <a:gd name="connsiteX71" fmla="*/ 1210716 w 1761564"/>
                <a:gd name="connsiteY71" fmla="*/ 594017 h 639799"/>
                <a:gd name="connsiteX72" fmla="*/ 1190846 w 1761564"/>
                <a:gd name="connsiteY72" fmla="*/ 590092 h 639799"/>
                <a:gd name="connsiteX73" fmla="*/ 1183724 w 1761564"/>
                <a:gd name="connsiteY73" fmla="*/ 586871 h 639799"/>
                <a:gd name="connsiteX74" fmla="*/ 1178158 w 1761564"/>
                <a:gd name="connsiteY74" fmla="*/ 580530 h 639799"/>
                <a:gd name="connsiteX75" fmla="*/ 1172592 w 1761564"/>
                <a:gd name="connsiteY75" fmla="*/ 571824 h 639799"/>
                <a:gd name="connsiteX76" fmla="*/ 1168642 w 1761564"/>
                <a:gd name="connsiteY76" fmla="*/ 562313 h 639799"/>
                <a:gd name="connsiteX77" fmla="*/ 1166248 w 1761564"/>
                <a:gd name="connsiteY77" fmla="*/ 551946 h 639799"/>
                <a:gd name="connsiteX78" fmla="*/ 1164692 w 1761564"/>
                <a:gd name="connsiteY78" fmla="*/ 543240 h 639799"/>
                <a:gd name="connsiteX79" fmla="*/ 1163076 w 1761564"/>
                <a:gd name="connsiteY79" fmla="*/ 534484 h 639799"/>
                <a:gd name="connsiteX80" fmla="*/ 1164692 w 1761564"/>
                <a:gd name="connsiteY80" fmla="*/ 528948 h 639799"/>
                <a:gd name="connsiteX81" fmla="*/ 1176542 w 1761564"/>
                <a:gd name="connsiteY81" fmla="*/ 494829 h 639799"/>
                <a:gd name="connsiteX82" fmla="*/ 1190846 w 1761564"/>
                <a:gd name="connsiteY82" fmla="*/ 462269 h 639799"/>
                <a:gd name="connsiteX83" fmla="*/ 1205150 w 1761564"/>
                <a:gd name="connsiteY83" fmla="*/ 432125 h 639799"/>
                <a:gd name="connsiteX84" fmla="*/ 1220232 w 1761564"/>
                <a:gd name="connsiteY84" fmla="*/ 405906 h 639799"/>
                <a:gd name="connsiteX85" fmla="*/ 1233698 w 1761564"/>
                <a:gd name="connsiteY85" fmla="*/ 384468 h 639799"/>
                <a:gd name="connsiteX86" fmla="*/ 1244830 w 1761564"/>
                <a:gd name="connsiteY86" fmla="*/ 368616 h 639799"/>
                <a:gd name="connsiteX87" fmla="*/ 1251952 w 1761564"/>
                <a:gd name="connsiteY87" fmla="*/ 357495 h 639799"/>
                <a:gd name="connsiteX88" fmla="*/ 1255124 w 1761564"/>
                <a:gd name="connsiteY88" fmla="*/ 353519 h 639799"/>
                <a:gd name="connsiteX89" fmla="*/ 1138816 w 1761564"/>
                <a:gd name="connsiteY89" fmla="*/ 352883 h 639799"/>
                <a:gd name="connsiteX90" fmla="*/ 454115 w 1761564"/>
                <a:gd name="connsiteY90" fmla="*/ 605826 h 639799"/>
                <a:gd name="connsiteX91" fmla="*/ 336346 w 1761564"/>
                <a:gd name="connsiteY91" fmla="*/ 619551 h 639799"/>
                <a:gd name="connsiteX92" fmla="*/ 173903 w 1761564"/>
                <a:gd name="connsiteY92" fmla="*/ 407374 h 639799"/>
                <a:gd name="connsiteX93" fmla="*/ 350091 w 1761564"/>
                <a:gd name="connsiteY93" fmla="*/ 235930 h 639799"/>
                <a:gd name="connsiteX94" fmla="*/ 49733 w 1761564"/>
                <a:gd name="connsiteY94" fmla="*/ 274319 h 639799"/>
                <a:gd name="connsiteX95" fmla="*/ 150102 w 1761564"/>
                <a:gd name="connsiteY95" fmla="*/ 143830 h 639799"/>
                <a:gd name="connsiteX96" fmla="*/ 0 w 1761564"/>
                <a:gd name="connsiteY96" fmla="*/ 67920 h 639799"/>
                <a:gd name="connsiteX97" fmla="*/ 198541 w 1761564"/>
                <a:gd name="connsiteY97"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28992 w 1761564"/>
                <a:gd name="connsiteY8" fmla="*/ 323375 h 639799"/>
                <a:gd name="connsiteX9" fmla="*/ 1539286 w 1761564"/>
                <a:gd name="connsiteY9" fmla="*/ 321765 h 639799"/>
                <a:gd name="connsiteX10" fmla="*/ 1551196 w 1761564"/>
                <a:gd name="connsiteY10" fmla="*/ 321010 h 639799"/>
                <a:gd name="connsiteX11" fmla="*/ 1563944 w 1761564"/>
                <a:gd name="connsiteY11" fmla="*/ 319400 h 639799"/>
                <a:gd name="connsiteX12" fmla="*/ 1576631 w 1761564"/>
                <a:gd name="connsiteY12" fmla="*/ 319400 h 639799"/>
                <a:gd name="connsiteX13" fmla="*/ 1590935 w 1761564"/>
                <a:gd name="connsiteY13" fmla="*/ 319400 h 639799"/>
                <a:gd name="connsiteX14" fmla="*/ 1600451 w 1761564"/>
                <a:gd name="connsiteY14" fmla="*/ 320205 h 639799"/>
                <a:gd name="connsiteX15" fmla="*/ 1612361 w 1761564"/>
                <a:gd name="connsiteY15" fmla="*/ 321765 h 639799"/>
                <a:gd name="connsiteX16" fmla="*/ 1625049 w 1761564"/>
                <a:gd name="connsiteY16" fmla="*/ 323375 h 639799"/>
                <a:gd name="connsiteX17" fmla="*/ 1639353 w 1761564"/>
                <a:gd name="connsiteY17" fmla="*/ 327351 h 639799"/>
                <a:gd name="connsiteX18" fmla="*/ 1652819 w 1761564"/>
                <a:gd name="connsiteY18" fmla="*/ 330521 h 639799"/>
                <a:gd name="connsiteX19" fmla="*/ 1667123 w 1761564"/>
                <a:gd name="connsiteY19" fmla="*/ 334497 h 639799"/>
                <a:gd name="connsiteX20" fmla="*/ 1681367 w 1761564"/>
                <a:gd name="connsiteY20" fmla="*/ 339227 h 639799"/>
                <a:gd name="connsiteX21" fmla="*/ 1695671 w 1761564"/>
                <a:gd name="connsiteY21" fmla="*/ 342398 h 639799"/>
                <a:gd name="connsiteX22" fmla="*/ 1708359 w 1761564"/>
                <a:gd name="connsiteY22" fmla="*/ 347178 h 639799"/>
                <a:gd name="connsiteX23" fmla="*/ 1721106 w 1761564"/>
                <a:gd name="connsiteY23" fmla="*/ 351154 h 639799"/>
                <a:gd name="connsiteX24" fmla="*/ 1732178 w 1761564"/>
                <a:gd name="connsiteY24" fmla="*/ 355935 h 639799"/>
                <a:gd name="connsiteX25" fmla="*/ 1742532 w 1761564"/>
                <a:gd name="connsiteY25" fmla="*/ 358300 h 639799"/>
                <a:gd name="connsiteX26" fmla="*/ 1750432 w 1761564"/>
                <a:gd name="connsiteY26" fmla="*/ 360665 h 639799"/>
                <a:gd name="connsiteX27" fmla="*/ 1755998 w 1761564"/>
                <a:gd name="connsiteY27" fmla="*/ 363836 h 639799"/>
                <a:gd name="connsiteX28" fmla="*/ 1760786 w 1761564"/>
                <a:gd name="connsiteY28" fmla="*/ 364641 h 639799"/>
                <a:gd name="connsiteX29" fmla="*/ 1761564 w 1761564"/>
                <a:gd name="connsiteY29" fmla="*/ 365446 h 639799"/>
                <a:gd name="connsiteX30" fmla="*/ 1636181 w 1761564"/>
                <a:gd name="connsiteY30" fmla="*/ 421003 h 639799"/>
                <a:gd name="connsiteX31" fmla="*/ 1736966 w 1761564"/>
                <a:gd name="connsiteY31" fmla="*/ 518632 h 639799"/>
                <a:gd name="connsiteX32" fmla="*/ 1735350 w 1761564"/>
                <a:gd name="connsiteY32" fmla="*/ 518632 h 639799"/>
                <a:gd name="connsiteX33" fmla="*/ 1729784 w 1761564"/>
                <a:gd name="connsiteY33" fmla="*/ 517021 h 639799"/>
                <a:gd name="connsiteX34" fmla="*/ 1721884 w 1761564"/>
                <a:gd name="connsiteY34" fmla="*/ 515461 h 639799"/>
                <a:gd name="connsiteX35" fmla="*/ 1711531 w 1761564"/>
                <a:gd name="connsiteY35" fmla="*/ 513851 h 639799"/>
                <a:gd name="connsiteX36" fmla="*/ 1699681 w 1761564"/>
                <a:gd name="connsiteY36" fmla="*/ 510681 h 639799"/>
                <a:gd name="connsiteX37" fmla="*/ 1684599 w 1761564"/>
                <a:gd name="connsiteY37" fmla="*/ 508315 h 639799"/>
                <a:gd name="connsiteX38" fmla="*/ 1670295 w 1761564"/>
                <a:gd name="connsiteY38" fmla="*/ 505145 h 639799"/>
                <a:gd name="connsiteX39" fmla="*/ 1654435 w 1761564"/>
                <a:gd name="connsiteY39" fmla="*/ 502780 h 639799"/>
                <a:gd name="connsiteX40" fmla="*/ 1639353 w 1761564"/>
                <a:gd name="connsiteY40" fmla="*/ 500364 h 639799"/>
                <a:gd name="connsiteX41" fmla="*/ 1623433 w 1761564"/>
                <a:gd name="connsiteY41" fmla="*/ 497194 h 639799"/>
                <a:gd name="connsiteX42" fmla="*/ 1609189 w 1761564"/>
                <a:gd name="connsiteY42" fmla="*/ 494829 h 639799"/>
                <a:gd name="connsiteX43" fmla="*/ 1594885 w 1761564"/>
                <a:gd name="connsiteY43" fmla="*/ 492463 h 639799"/>
                <a:gd name="connsiteX44" fmla="*/ 1582975 w 1761564"/>
                <a:gd name="connsiteY44" fmla="*/ 490853 h 639799"/>
                <a:gd name="connsiteX45" fmla="*/ 1573459 w 1761564"/>
                <a:gd name="connsiteY45" fmla="*/ 490048 h 639799"/>
                <a:gd name="connsiteX46" fmla="*/ 1565500 w 1761564"/>
                <a:gd name="connsiteY46" fmla="*/ 489243 h 639799"/>
                <a:gd name="connsiteX47" fmla="*/ 1561550 w 1761564"/>
                <a:gd name="connsiteY47" fmla="*/ 489243 h 639799"/>
                <a:gd name="connsiteX48" fmla="*/ 1552034 w 1761564"/>
                <a:gd name="connsiteY48" fmla="*/ 490048 h 639799"/>
                <a:gd name="connsiteX49" fmla="*/ 1537730 w 1761564"/>
                <a:gd name="connsiteY49" fmla="*/ 491658 h 639799"/>
                <a:gd name="connsiteX50" fmla="*/ 1519476 w 1761564"/>
                <a:gd name="connsiteY50" fmla="*/ 493218 h 639799"/>
                <a:gd name="connsiteX51" fmla="*/ 1498828 w 1761564"/>
                <a:gd name="connsiteY51" fmla="*/ 496389 h 639799"/>
                <a:gd name="connsiteX52" fmla="*/ 1477402 w 1761564"/>
                <a:gd name="connsiteY52" fmla="*/ 500364 h 639799"/>
                <a:gd name="connsiteX53" fmla="*/ 1455976 w 1761564"/>
                <a:gd name="connsiteY53" fmla="*/ 505145 h 639799"/>
                <a:gd name="connsiteX54" fmla="*/ 1437722 w 1761564"/>
                <a:gd name="connsiteY54" fmla="*/ 510681 h 639799"/>
                <a:gd name="connsiteX55" fmla="*/ 1423419 w 1761564"/>
                <a:gd name="connsiteY55" fmla="*/ 518632 h 639799"/>
                <a:gd name="connsiteX56" fmla="*/ 1410731 w 1761564"/>
                <a:gd name="connsiteY56" fmla="*/ 526583 h 639799"/>
                <a:gd name="connsiteX57" fmla="*/ 1397205 w 1761564"/>
                <a:gd name="connsiteY57" fmla="*/ 533729 h 639799"/>
                <a:gd name="connsiteX58" fmla="*/ 1384517 w 1761564"/>
                <a:gd name="connsiteY58" fmla="*/ 541630 h 639799"/>
                <a:gd name="connsiteX59" fmla="*/ 1371829 w 1761564"/>
                <a:gd name="connsiteY59" fmla="*/ 549581 h 639799"/>
                <a:gd name="connsiteX60" fmla="*/ 1358363 w 1761564"/>
                <a:gd name="connsiteY60" fmla="*/ 556727 h 639799"/>
                <a:gd name="connsiteX61" fmla="*/ 1344837 w 1761564"/>
                <a:gd name="connsiteY61" fmla="*/ 563873 h 639799"/>
                <a:gd name="connsiteX62" fmla="*/ 1330533 w 1761564"/>
                <a:gd name="connsiteY62" fmla="*/ 571824 h 639799"/>
                <a:gd name="connsiteX63" fmla="*/ 1317067 w 1761564"/>
                <a:gd name="connsiteY63" fmla="*/ 579775 h 639799"/>
                <a:gd name="connsiteX64" fmla="*/ 1307551 w 1761564"/>
                <a:gd name="connsiteY64" fmla="*/ 583700 h 639799"/>
                <a:gd name="connsiteX65" fmla="*/ 1296419 w 1761564"/>
                <a:gd name="connsiteY65" fmla="*/ 587676 h 639799"/>
                <a:gd name="connsiteX66" fmla="*/ 1282116 w 1761564"/>
                <a:gd name="connsiteY66" fmla="*/ 591652 h 639799"/>
                <a:gd name="connsiteX67" fmla="*/ 1267034 w 1761564"/>
                <a:gd name="connsiteY67" fmla="*/ 594017 h 639799"/>
                <a:gd name="connsiteX68" fmla="*/ 1249618 w 1761564"/>
                <a:gd name="connsiteY68" fmla="*/ 595627 h 639799"/>
                <a:gd name="connsiteX69" fmla="*/ 1231364 w 1761564"/>
                <a:gd name="connsiteY69" fmla="*/ 595627 h 639799"/>
                <a:gd name="connsiteX70" fmla="*/ 1210716 w 1761564"/>
                <a:gd name="connsiteY70" fmla="*/ 594017 h 639799"/>
                <a:gd name="connsiteX71" fmla="*/ 1190846 w 1761564"/>
                <a:gd name="connsiteY71" fmla="*/ 590092 h 639799"/>
                <a:gd name="connsiteX72" fmla="*/ 1183724 w 1761564"/>
                <a:gd name="connsiteY72" fmla="*/ 586871 h 639799"/>
                <a:gd name="connsiteX73" fmla="*/ 1178158 w 1761564"/>
                <a:gd name="connsiteY73" fmla="*/ 580530 h 639799"/>
                <a:gd name="connsiteX74" fmla="*/ 1172592 w 1761564"/>
                <a:gd name="connsiteY74" fmla="*/ 571824 h 639799"/>
                <a:gd name="connsiteX75" fmla="*/ 1168642 w 1761564"/>
                <a:gd name="connsiteY75" fmla="*/ 562313 h 639799"/>
                <a:gd name="connsiteX76" fmla="*/ 1166248 w 1761564"/>
                <a:gd name="connsiteY76" fmla="*/ 551946 h 639799"/>
                <a:gd name="connsiteX77" fmla="*/ 1164692 w 1761564"/>
                <a:gd name="connsiteY77" fmla="*/ 543240 h 639799"/>
                <a:gd name="connsiteX78" fmla="*/ 1163076 w 1761564"/>
                <a:gd name="connsiteY78" fmla="*/ 534484 h 639799"/>
                <a:gd name="connsiteX79" fmla="*/ 1164692 w 1761564"/>
                <a:gd name="connsiteY79" fmla="*/ 528948 h 639799"/>
                <a:gd name="connsiteX80" fmla="*/ 1176542 w 1761564"/>
                <a:gd name="connsiteY80" fmla="*/ 494829 h 639799"/>
                <a:gd name="connsiteX81" fmla="*/ 1190846 w 1761564"/>
                <a:gd name="connsiteY81" fmla="*/ 462269 h 639799"/>
                <a:gd name="connsiteX82" fmla="*/ 1205150 w 1761564"/>
                <a:gd name="connsiteY82" fmla="*/ 432125 h 639799"/>
                <a:gd name="connsiteX83" fmla="*/ 1220232 w 1761564"/>
                <a:gd name="connsiteY83" fmla="*/ 405906 h 639799"/>
                <a:gd name="connsiteX84" fmla="*/ 1233698 w 1761564"/>
                <a:gd name="connsiteY84" fmla="*/ 384468 h 639799"/>
                <a:gd name="connsiteX85" fmla="*/ 1244830 w 1761564"/>
                <a:gd name="connsiteY85" fmla="*/ 368616 h 639799"/>
                <a:gd name="connsiteX86" fmla="*/ 1251952 w 1761564"/>
                <a:gd name="connsiteY86" fmla="*/ 357495 h 639799"/>
                <a:gd name="connsiteX87" fmla="*/ 1255124 w 1761564"/>
                <a:gd name="connsiteY87" fmla="*/ 353519 h 639799"/>
                <a:gd name="connsiteX88" fmla="*/ 1138816 w 1761564"/>
                <a:gd name="connsiteY88" fmla="*/ 352883 h 639799"/>
                <a:gd name="connsiteX89" fmla="*/ 454115 w 1761564"/>
                <a:gd name="connsiteY89" fmla="*/ 605826 h 639799"/>
                <a:gd name="connsiteX90" fmla="*/ 336346 w 1761564"/>
                <a:gd name="connsiteY90" fmla="*/ 619551 h 639799"/>
                <a:gd name="connsiteX91" fmla="*/ 173903 w 1761564"/>
                <a:gd name="connsiteY91" fmla="*/ 407374 h 639799"/>
                <a:gd name="connsiteX92" fmla="*/ 350091 w 1761564"/>
                <a:gd name="connsiteY92" fmla="*/ 235930 h 639799"/>
                <a:gd name="connsiteX93" fmla="*/ 49733 w 1761564"/>
                <a:gd name="connsiteY93" fmla="*/ 274319 h 639799"/>
                <a:gd name="connsiteX94" fmla="*/ 150102 w 1761564"/>
                <a:gd name="connsiteY94" fmla="*/ 143830 h 639799"/>
                <a:gd name="connsiteX95" fmla="*/ 0 w 1761564"/>
                <a:gd name="connsiteY95" fmla="*/ 67920 h 639799"/>
                <a:gd name="connsiteX96" fmla="*/ 198541 w 1761564"/>
                <a:gd name="connsiteY96"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39286 w 1761564"/>
                <a:gd name="connsiteY8" fmla="*/ 321765 h 639799"/>
                <a:gd name="connsiteX9" fmla="*/ 1551196 w 1761564"/>
                <a:gd name="connsiteY9" fmla="*/ 321010 h 639799"/>
                <a:gd name="connsiteX10" fmla="*/ 1563944 w 1761564"/>
                <a:gd name="connsiteY10" fmla="*/ 319400 h 639799"/>
                <a:gd name="connsiteX11" fmla="*/ 1576631 w 1761564"/>
                <a:gd name="connsiteY11" fmla="*/ 319400 h 639799"/>
                <a:gd name="connsiteX12" fmla="*/ 1590935 w 1761564"/>
                <a:gd name="connsiteY12" fmla="*/ 319400 h 639799"/>
                <a:gd name="connsiteX13" fmla="*/ 1600451 w 1761564"/>
                <a:gd name="connsiteY13" fmla="*/ 320205 h 639799"/>
                <a:gd name="connsiteX14" fmla="*/ 1612361 w 1761564"/>
                <a:gd name="connsiteY14" fmla="*/ 321765 h 639799"/>
                <a:gd name="connsiteX15" fmla="*/ 1625049 w 1761564"/>
                <a:gd name="connsiteY15" fmla="*/ 323375 h 639799"/>
                <a:gd name="connsiteX16" fmla="*/ 1639353 w 1761564"/>
                <a:gd name="connsiteY16" fmla="*/ 327351 h 639799"/>
                <a:gd name="connsiteX17" fmla="*/ 1652819 w 1761564"/>
                <a:gd name="connsiteY17" fmla="*/ 330521 h 639799"/>
                <a:gd name="connsiteX18" fmla="*/ 1667123 w 1761564"/>
                <a:gd name="connsiteY18" fmla="*/ 334497 h 639799"/>
                <a:gd name="connsiteX19" fmla="*/ 1681367 w 1761564"/>
                <a:gd name="connsiteY19" fmla="*/ 339227 h 639799"/>
                <a:gd name="connsiteX20" fmla="*/ 1695671 w 1761564"/>
                <a:gd name="connsiteY20" fmla="*/ 342398 h 639799"/>
                <a:gd name="connsiteX21" fmla="*/ 1708359 w 1761564"/>
                <a:gd name="connsiteY21" fmla="*/ 347178 h 639799"/>
                <a:gd name="connsiteX22" fmla="*/ 1721106 w 1761564"/>
                <a:gd name="connsiteY22" fmla="*/ 351154 h 639799"/>
                <a:gd name="connsiteX23" fmla="*/ 1732178 w 1761564"/>
                <a:gd name="connsiteY23" fmla="*/ 355935 h 639799"/>
                <a:gd name="connsiteX24" fmla="*/ 1742532 w 1761564"/>
                <a:gd name="connsiteY24" fmla="*/ 358300 h 639799"/>
                <a:gd name="connsiteX25" fmla="*/ 1750432 w 1761564"/>
                <a:gd name="connsiteY25" fmla="*/ 360665 h 639799"/>
                <a:gd name="connsiteX26" fmla="*/ 1755998 w 1761564"/>
                <a:gd name="connsiteY26" fmla="*/ 363836 h 639799"/>
                <a:gd name="connsiteX27" fmla="*/ 1760786 w 1761564"/>
                <a:gd name="connsiteY27" fmla="*/ 364641 h 639799"/>
                <a:gd name="connsiteX28" fmla="*/ 1761564 w 1761564"/>
                <a:gd name="connsiteY28" fmla="*/ 365446 h 639799"/>
                <a:gd name="connsiteX29" fmla="*/ 1636181 w 1761564"/>
                <a:gd name="connsiteY29" fmla="*/ 421003 h 639799"/>
                <a:gd name="connsiteX30" fmla="*/ 1736966 w 1761564"/>
                <a:gd name="connsiteY30" fmla="*/ 518632 h 639799"/>
                <a:gd name="connsiteX31" fmla="*/ 1735350 w 1761564"/>
                <a:gd name="connsiteY31" fmla="*/ 518632 h 639799"/>
                <a:gd name="connsiteX32" fmla="*/ 1729784 w 1761564"/>
                <a:gd name="connsiteY32" fmla="*/ 517021 h 639799"/>
                <a:gd name="connsiteX33" fmla="*/ 1721884 w 1761564"/>
                <a:gd name="connsiteY33" fmla="*/ 515461 h 639799"/>
                <a:gd name="connsiteX34" fmla="*/ 1711531 w 1761564"/>
                <a:gd name="connsiteY34" fmla="*/ 513851 h 639799"/>
                <a:gd name="connsiteX35" fmla="*/ 1699681 w 1761564"/>
                <a:gd name="connsiteY35" fmla="*/ 510681 h 639799"/>
                <a:gd name="connsiteX36" fmla="*/ 1684599 w 1761564"/>
                <a:gd name="connsiteY36" fmla="*/ 508315 h 639799"/>
                <a:gd name="connsiteX37" fmla="*/ 1670295 w 1761564"/>
                <a:gd name="connsiteY37" fmla="*/ 505145 h 639799"/>
                <a:gd name="connsiteX38" fmla="*/ 1654435 w 1761564"/>
                <a:gd name="connsiteY38" fmla="*/ 502780 h 639799"/>
                <a:gd name="connsiteX39" fmla="*/ 1639353 w 1761564"/>
                <a:gd name="connsiteY39" fmla="*/ 500364 h 639799"/>
                <a:gd name="connsiteX40" fmla="*/ 1623433 w 1761564"/>
                <a:gd name="connsiteY40" fmla="*/ 497194 h 639799"/>
                <a:gd name="connsiteX41" fmla="*/ 1609189 w 1761564"/>
                <a:gd name="connsiteY41" fmla="*/ 494829 h 639799"/>
                <a:gd name="connsiteX42" fmla="*/ 1594885 w 1761564"/>
                <a:gd name="connsiteY42" fmla="*/ 492463 h 639799"/>
                <a:gd name="connsiteX43" fmla="*/ 1582975 w 1761564"/>
                <a:gd name="connsiteY43" fmla="*/ 490853 h 639799"/>
                <a:gd name="connsiteX44" fmla="*/ 1573459 w 1761564"/>
                <a:gd name="connsiteY44" fmla="*/ 490048 h 639799"/>
                <a:gd name="connsiteX45" fmla="*/ 1565500 w 1761564"/>
                <a:gd name="connsiteY45" fmla="*/ 489243 h 639799"/>
                <a:gd name="connsiteX46" fmla="*/ 1561550 w 1761564"/>
                <a:gd name="connsiteY46" fmla="*/ 489243 h 639799"/>
                <a:gd name="connsiteX47" fmla="*/ 1552034 w 1761564"/>
                <a:gd name="connsiteY47" fmla="*/ 490048 h 639799"/>
                <a:gd name="connsiteX48" fmla="*/ 1537730 w 1761564"/>
                <a:gd name="connsiteY48" fmla="*/ 491658 h 639799"/>
                <a:gd name="connsiteX49" fmla="*/ 1519476 w 1761564"/>
                <a:gd name="connsiteY49" fmla="*/ 493218 h 639799"/>
                <a:gd name="connsiteX50" fmla="*/ 1498828 w 1761564"/>
                <a:gd name="connsiteY50" fmla="*/ 496389 h 639799"/>
                <a:gd name="connsiteX51" fmla="*/ 1477402 w 1761564"/>
                <a:gd name="connsiteY51" fmla="*/ 500364 h 639799"/>
                <a:gd name="connsiteX52" fmla="*/ 1455976 w 1761564"/>
                <a:gd name="connsiteY52" fmla="*/ 505145 h 639799"/>
                <a:gd name="connsiteX53" fmla="*/ 1437722 w 1761564"/>
                <a:gd name="connsiteY53" fmla="*/ 510681 h 639799"/>
                <a:gd name="connsiteX54" fmla="*/ 1423419 w 1761564"/>
                <a:gd name="connsiteY54" fmla="*/ 518632 h 639799"/>
                <a:gd name="connsiteX55" fmla="*/ 1410731 w 1761564"/>
                <a:gd name="connsiteY55" fmla="*/ 526583 h 639799"/>
                <a:gd name="connsiteX56" fmla="*/ 1397205 w 1761564"/>
                <a:gd name="connsiteY56" fmla="*/ 533729 h 639799"/>
                <a:gd name="connsiteX57" fmla="*/ 1384517 w 1761564"/>
                <a:gd name="connsiteY57" fmla="*/ 541630 h 639799"/>
                <a:gd name="connsiteX58" fmla="*/ 1371829 w 1761564"/>
                <a:gd name="connsiteY58" fmla="*/ 549581 h 639799"/>
                <a:gd name="connsiteX59" fmla="*/ 1358363 w 1761564"/>
                <a:gd name="connsiteY59" fmla="*/ 556727 h 639799"/>
                <a:gd name="connsiteX60" fmla="*/ 1344837 w 1761564"/>
                <a:gd name="connsiteY60" fmla="*/ 563873 h 639799"/>
                <a:gd name="connsiteX61" fmla="*/ 1330533 w 1761564"/>
                <a:gd name="connsiteY61" fmla="*/ 571824 h 639799"/>
                <a:gd name="connsiteX62" fmla="*/ 1317067 w 1761564"/>
                <a:gd name="connsiteY62" fmla="*/ 579775 h 639799"/>
                <a:gd name="connsiteX63" fmla="*/ 1307551 w 1761564"/>
                <a:gd name="connsiteY63" fmla="*/ 583700 h 639799"/>
                <a:gd name="connsiteX64" fmla="*/ 1296419 w 1761564"/>
                <a:gd name="connsiteY64" fmla="*/ 587676 h 639799"/>
                <a:gd name="connsiteX65" fmla="*/ 1282116 w 1761564"/>
                <a:gd name="connsiteY65" fmla="*/ 591652 h 639799"/>
                <a:gd name="connsiteX66" fmla="*/ 1267034 w 1761564"/>
                <a:gd name="connsiteY66" fmla="*/ 594017 h 639799"/>
                <a:gd name="connsiteX67" fmla="*/ 1249618 w 1761564"/>
                <a:gd name="connsiteY67" fmla="*/ 595627 h 639799"/>
                <a:gd name="connsiteX68" fmla="*/ 1231364 w 1761564"/>
                <a:gd name="connsiteY68" fmla="*/ 595627 h 639799"/>
                <a:gd name="connsiteX69" fmla="*/ 1210716 w 1761564"/>
                <a:gd name="connsiteY69" fmla="*/ 594017 h 639799"/>
                <a:gd name="connsiteX70" fmla="*/ 1190846 w 1761564"/>
                <a:gd name="connsiteY70" fmla="*/ 590092 h 639799"/>
                <a:gd name="connsiteX71" fmla="*/ 1183724 w 1761564"/>
                <a:gd name="connsiteY71" fmla="*/ 586871 h 639799"/>
                <a:gd name="connsiteX72" fmla="*/ 1178158 w 1761564"/>
                <a:gd name="connsiteY72" fmla="*/ 580530 h 639799"/>
                <a:gd name="connsiteX73" fmla="*/ 1172592 w 1761564"/>
                <a:gd name="connsiteY73" fmla="*/ 571824 h 639799"/>
                <a:gd name="connsiteX74" fmla="*/ 1168642 w 1761564"/>
                <a:gd name="connsiteY74" fmla="*/ 562313 h 639799"/>
                <a:gd name="connsiteX75" fmla="*/ 1166248 w 1761564"/>
                <a:gd name="connsiteY75" fmla="*/ 551946 h 639799"/>
                <a:gd name="connsiteX76" fmla="*/ 1164692 w 1761564"/>
                <a:gd name="connsiteY76" fmla="*/ 543240 h 639799"/>
                <a:gd name="connsiteX77" fmla="*/ 1163076 w 1761564"/>
                <a:gd name="connsiteY77" fmla="*/ 534484 h 639799"/>
                <a:gd name="connsiteX78" fmla="*/ 1164692 w 1761564"/>
                <a:gd name="connsiteY78" fmla="*/ 528948 h 639799"/>
                <a:gd name="connsiteX79" fmla="*/ 1176542 w 1761564"/>
                <a:gd name="connsiteY79" fmla="*/ 494829 h 639799"/>
                <a:gd name="connsiteX80" fmla="*/ 1190846 w 1761564"/>
                <a:gd name="connsiteY80" fmla="*/ 462269 h 639799"/>
                <a:gd name="connsiteX81" fmla="*/ 1205150 w 1761564"/>
                <a:gd name="connsiteY81" fmla="*/ 432125 h 639799"/>
                <a:gd name="connsiteX82" fmla="*/ 1220232 w 1761564"/>
                <a:gd name="connsiteY82" fmla="*/ 405906 h 639799"/>
                <a:gd name="connsiteX83" fmla="*/ 1233698 w 1761564"/>
                <a:gd name="connsiteY83" fmla="*/ 384468 h 639799"/>
                <a:gd name="connsiteX84" fmla="*/ 1244830 w 1761564"/>
                <a:gd name="connsiteY84" fmla="*/ 368616 h 639799"/>
                <a:gd name="connsiteX85" fmla="*/ 1251952 w 1761564"/>
                <a:gd name="connsiteY85" fmla="*/ 357495 h 639799"/>
                <a:gd name="connsiteX86" fmla="*/ 1255124 w 1761564"/>
                <a:gd name="connsiteY86" fmla="*/ 353519 h 639799"/>
                <a:gd name="connsiteX87" fmla="*/ 1138816 w 1761564"/>
                <a:gd name="connsiteY87" fmla="*/ 352883 h 639799"/>
                <a:gd name="connsiteX88" fmla="*/ 454115 w 1761564"/>
                <a:gd name="connsiteY88" fmla="*/ 605826 h 639799"/>
                <a:gd name="connsiteX89" fmla="*/ 336346 w 1761564"/>
                <a:gd name="connsiteY89" fmla="*/ 619551 h 639799"/>
                <a:gd name="connsiteX90" fmla="*/ 173903 w 1761564"/>
                <a:gd name="connsiteY90" fmla="*/ 407374 h 639799"/>
                <a:gd name="connsiteX91" fmla="*/ 350091 w 1761564"/>
                <a:gd name="connsiteY91" fmla="*/ 235930 h 639799"/>
                <a:gd name="connsiteX92" fmla="*/ 49733 w 1761564"/>
                <a:gd name="connsiteY92" fmla="*/ 274319 h 639799"/>
                <a:gd name="connsiteX93" fmla="*/ 150102 w 1761564"/>
                <a:gd name="connsiteY93" fmla="*/ 143830 h 639799"/>
                <a:gd name="connsiteX94" fmla="*/ 0 w 1761564"/>
                <a:gd name="connsiteY94" fmla="*/ 67920 h 639799"/>
                <a:gd name="connsiteX95" fmla="*/ 198541 w 1761564"/>
                <a:gd name="connsiteY95"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51196 w 1761564"/>
                <a:gd name="connsiteY8" fmla="*/ 321010 h 639799"/>
                <a:gd name="connsiteX9" fmla="*/ 1563944 w 1761564"/>
                <a:gd name="connsiteY9" fmla="*/ 319400 h 639799"/>
                <a:gd name="connsiteX10" fmla="*/ 1576631 w 1761564"/>
                <a:gd name="connsiteY10" fmla="*/ 319400 h 639799"/>
                <a:gd name="connsiteX11" fmla="*/ 1590935 w 1761564"/>
                <a:gd name="connsiteY11" fmla="*/ 319400 h 639799"/>
                <a:gd name="connsiteX12" fmla="*/ 1600451 w 1761564"/>
                <a:gd name="connsiteY12" fmla="*/ 320205 h 639799"/>
                <a:gd name="connsiteX13" fmla="*/ 1612361 w 1761564"/>
                <a:gd name="connsiteY13" fmla="*/ 321765 h 639799"/>
                <a:gd name="connsiteX14" fmla="*/ 1625049 w 1761564"/>
                <a:gd name="connsiteY14" fmla="*/ 323375 h 639799"/>
                <a:gd name="connsiteX15" fmla="*/ 1639353 w 1761564"/>
                <a:gd name="connsiteY15" fmla="*/ 327351 h 639799"/>
                <a:gd name="connsiteX16" fmla="*/ 1652819 w 1761564"/>
                <a:gd name="connsiteY16" fmla="*/ 330521 h 639799"/>
                <a:gd name="connsiteX17" fmla="*/ 1667123 w 1761564"/>
                <a:gd name="connsiteY17" fmla="*/ 334497 h 639799"/>
                <a:gd name="connsiteX18" fmla="*/ 1681367 w 1761564"/>
                <a:gd name="connsiteY18" fmla="*/ 339227 h 639799"/>
                <a:gd name="connsiteX19" fmla="*/ 1695671 w 1761564"/>
                <a:gd name="connsiteY19" fmla="*/ 342398 h 639799"/>
                <a:gd name="connsiteX20" fmla="*/ 1708359 w 1761564"/>
                <a:gd name="connsiteY20" fmla="*/ 347178 h 639799"/>
                <a:gd name="connsiteX21" fmla="*/ 1721106 w 1761564"/>
                <a:gd name="connsiteY21" fmla="*/ 351154 h 639799"/>
                <a:gd name="connsiteX22" fmla="*/ 1732178 w 1761564"/>
                <a:gd name="connsiteY22" fmla="*/ 355935 h 639799"/>
                <a:gd name="connsiteX23" fmla="*/ 1742532 w 1761564"/>
                <a:gd name="connsiteY23" fmla="*/ 358300 h 639799"/>
                <a:gd name="connsiteX24" fmla="*/ 1750432 w 1761564"/>
                <a:gd name="connsiteY24" fmla="*/ 360665 h 639799"/>
                <a:gd name="connsiteX25" fmla="*/ 1755998 w 1761564"/>
                <a:gd name="connsiteY25" fmla="*/ 363836 h 639799"/>
                <a:gd name="connsiteX26" fmla="*/ 1760786 w 1761564"/>
                <a:gd name="connsiteY26" fmla="*/ 364641 h 639799"/>
                <a:gd name="connsiteX27" fmla="*/ 1761564 w 1761564"/>
                <a:gd name="connsiteY27" fmla="*/ 365446 h 639799"/>
                <a:gd name="connsiteX28" fmla="*/ 1636181 w 1761564"/>
                <a:gd name="connsiteY28" fmla="*/ 421003 h 639799"/>
                <a:gd name="connsiteX29" fmla="*/ 1736966 w 1761564"/>
                <a:gd name="connsiteY29" fmla="*/ 518632 h 639799"/>
                <a:gd name="connsiteX30" fmla="*/ 1735350 w 1761564"/>
                <a:gd name="connsiteY30" fmla="*/ 518632 h 639799"/>
                <a:gd name="connsiteX31" fmla="*/ 1729784 w 1761564"/>
                <a:gd name="connsiteY31" fmla="*/ 517021 h 639799"/>
                <a:gd name="connsiteX32" fmla="*/ 1721884 w 1761564"/>
                <a:gd name="connsiteY32" fmla="*/ 515461 h 639799"/>
                <a:gd name="connsiteX33" fmla="*/ 1711531 w 1761564"/>
                <a:gd name="connsiteY33" fmla="*/ 513851 h 639799"/>
                <a:gd name="connsiteX34" fmla="*/ 1699681 w 1761564"/>
                <a:gd name="connsiteY34" fmla="*/ 510681 h 639799"/>
                <a:gd name="connsiteX35" fmla="*/ 1684599 w 1761564"/>
                <a:gd name="connsiteY35" fmla="*/ 508315 h 639799"/>
                <a:gd name="connsiteX36" fmla="*/ 1670295 w 1761564"/>
                <a:gd name="connsiteY36" fmla="*/ 505145 h 639799"/>
                <a:gd name="connsiteX37" fmla="*/ 1654435 w 1761564"/>
                <a:gd name="connsiteY37" fmla="*/ 502780 h 639799"/>
                <a:gd name="connsiteX38" fmla="*/ 1639353 w 1761564"/>
                <a:gd name="connsiteY38" fmla="*/ 500364 h 639799"/>
                <a:gd name="connsiteX39" fmla="*/ 1623433 w 1761564"/>
                <a:gd name="connsiteY39" fmla="*/ 497194 h 639799"/>
                <a:gd name="connsiteX40" fmla="*/ 1609189 w 1761564"/>
                <a:gd name="connsiteY40" fmla="*/ 494829 h 639799"/>
                <a:gd name="connsiteX41" fmla="*/ 1594885 w 1761564"/>
                <a:gd name="connsiteY41" fmla="*/ 492463 h 639799"/>
                <a:gd name="connsiteX42" fmla="*/ 1582975 w 1761564"/>
                <a:gd name="connsiteY42" fmla="*/ 490853 h 639799"/>
                <a:gd name="connsiteX43" fmla="*/ 1573459 w 1761564"/>
                <a:gd name="connsiteY43" fmla="*/ 490048 h 639799"/>
                <a:gd name="connsiteX44" fmla="*/ 1565500 w 1761564"/>
                <a:gd name="connsiteY44" fmla="*/ 489243 h 639799"/>
                <a:gd name="connsiteX45" fmla="*/ 1561550 w 1761564"/>
                <a:gd name="connsiteY45" fmla="*/ 489243 h 639799"/>
                <a:gd name="connsiteX46" fmla="*/ 1552034 w 1761564"/>
                <a:gd name="connsiteY46" fmla="*/ 490048 h 639799"/>
                <a:gd name="connsiteX47" fmla="*/ 1537730 w 1761564"/>
                <a:gd name="connsiteY47" fmla="*/ 491658 h 639799"/>
                <a:gd name="connsiteX48" fmla="*/ 1519476 w 1761564"/>
                <a:gd name="connsiteY48" fmla="*/ 493218 h 639799"/>
                <a:gd name="connsiteX49" fmla="*/ 1498828 w 1761564"/>
                <a:gd name="connsiteY49" fmla="*/ 496389 h 639799"/>
                <a:gd name="connsiteX50" fmla="*/ 1477402 w 1761564"/>
                <a:gd name="connsiteY50" fmla="*/ 500364 h 639799"/>
                <a:gd name="connsiteX51" fmla="*/ 1455976 w 1761564"/>
                <a:gd name="connsiteY51" fmla="*/ 505145 h 639799"/>
                <a:gd name="connsiteX52" fmla="*/ 1437722 w 1761564"/>
                <a:gd name="connsiteY52" fmla="*/ 510681 h 639799"/>
                <a:gd name="connsiteX53" fmla="*/ 1423419 w 1761564"/>
                <a:gd name="connsiteY53" fmla="*/ 518632 h 639799"/>
                <a:gd name="connsiteX54" fmla="*/ 1410731 w 1761564"/>
                <a:gd name="connsiteY54" fmla="*/ 526583 h 639799"/>
                <a:gd name="connsiteX55" fmla="*/ 1397205 w 1761564"/>
                <a:gd name="connsiteY55" fmla="*/ 533729 h 639799"/>
                <a:gd name="connsiteX56" fmla="*/ 1384517 w 1761564"/>
                <a:gd name="connsiteY56" fmla="*/ 541630 h 639799"/>
                <a:gd name="connsiteX57" fmla="*/ 1371829 w 1761564"/>
                <a:gd name="connsiteY57" fmla="*/ 549581 h 639799"/>
                <a:gd name="connsiteX58" fmla="*/ 1358363 w 1761564"/>
                <a:gd name="connsiteY58" fmla="*/ 556727 h 639799"/>
                <a:gd name="connsiteX59" fmla="*/ 1344837 w 1761564"/>
                <a:gd name="connsiteY59" fmla="*/ 563873 h 639799"/>
                <a:gd name="connsiteX60" fmla="*/ 1330533 w 1761564"/>
                <a:gd name="connsiteY60" fmla="*/ 571824 h 639799"/>
                <a:gd name="connsiteX61" fmla="*/ 1317067 w 1761564"/>
                <a:gd name="connsiteY61" fmla="*/ 579775 h 639799"/>
                <a:gd name="connsiteX62" fmla="*/ 1307551 w 1761564"/>
                <a:gd name="connsiteY62" fmla="*/ 583700 h 639799"/>
                <a:gd name="connsiteX63" fmla="*/ 1296419 w 1761564"/>
                <a:gd name="connsiteY63" fmla="*/ 587676 h 639799"/>
                <a:gd name="connsiteX64" fmla="*/ 1282116 w 1761564"/>
                <a:gd name="connsiteY64" fmla="*/ 591652 h 639799"/>
                <a:gd name="connsiteX65" fmla="*/ 1267034 w 1761564"/>
                <a:gd name="connsiteY65" fmla="*/ 594017 h 639799"/>
                <a:gd name="connsiteX66" fmla="*/ 1249618 w 1761564"/>
                <a:gd name="connsiteY66" fmla="*/ 595627 h 639799"/>
                <a:gd name="connsiteX67" fmla="*/ 1231364 w 1761564"/>
                <a:gd name="connsiteY67" fmla="*/ 595627 h 639799"/>
                <a:gd name="connsiteX68" fmla="*/ 1210716 w 1761564"/>
                <a:gd name="connsiteY68" fmla="*/ 594017 h 639799"/>
                <a:gd name="connsiteX69" fmla="*/ 1190846 w 1761564"/>
                <a:gd name="connsiteY69" fmla="*/ 590092 h 639799"/>
                <a:gd name="connsiteX70" fmla="*/ 1183724 w 1761564"/>
                <a:gd name="connsiteY70" fmla="*/ 586871 h 639799"/>
                <a:gd name="connsiteX71" fmla="*/ 1178158 w 1761564"/>
                <a:gd name="connsiteY71" fmla="*/ 580530 h 639799"/>
                <a:gd name="connsiteX72" fmla="*/ 1172592 w 1761564"/>
                <a:gd name="connsiteY72" fmla="*/ 571824 h 639799"/>
                <a:gd name="connsiteX73" fmla="*/ 1168642 w 1761564"/>
                <a:gd name="connsiteY73" fmla="*/ 562313 h 639799"/>
                <a:gd name="connsiteX74" fmla="*/ 1166248 w 1761564"/>
                <a:gd name="connsiteY74" fmla="*/ 551946 h 639799"/>
                <a:gd name="connsiteX75" fmla="*/ 1164692 w 1761564"/>
                <a:gd name="connsiteY75" fmla="*/ 543240 h 639799"/>
                <a:gd name="connsiteX76" fmla="*/ 1163076 w 1761564"/>
                <a:gd name="connsiteY76" fmla="*/ 534484 h 639799"/>
                <a:gd name="connsiteX77" fmla="*/ 1164692 w 1761564"/>
                <a:gd name="connsiteY77" fmla="*/ 528948 h 639799"/>
                <a:gd name="connsiteX78" fmla="*/ 1176542 w 1761564"/>
                <a:gd name="connsiteY78" fmla="*/ 494829 h 639799"/>
                <a:gd name="connsiteX79" fmla="*/ 1190846 w 1761564"/>
                <a:gd name="connsiteY79" fmla="*/ 462269 h 639799"/>
                <a:gd name="connsiteX80" fmla="*/ 1205150 w 1761564"/>
                <a:gd name="connsiteY80" fmla="*/ 432125 h 639799"/>
                <a:gd name="connsiteX81" fmla="*/ 1220232 w 1761564"/>
                <a:gd name="connsiteY81" fmla="*/ 405906 h 639799"/>
                <a:gd name="connsiteX82" fmla="*/ 1233698 w 1761564"/>
                <a:gd name="connsiteY82" fmla="*/ 384468 h 639799"/>
                <a:gd name="connsiteX83" fmla="*/ 1244830 w 1761564"/>
                <a:gd name="connsiteY83" fmla="*/ 368616 h 639799"/>
                <a:gd name="connsiteX84" fmla="*/ 1251952 w 1761564"/>
                <a:gd name="connsiteY84" fmla="*/ 357495 h 639799"/>
                <a:gd name="connsiteX85" fmla="*/ 1255124 w 1761564"/>
                <a:gd name="connsiteY85" fmla="*/ 353519 h 639799"/>
                <a:gd name="connsiteX86" fmla="*/ 1138816 w 1761564"/>
                <a:gd name="connsiteY86" fmla="*/ 352883 h 639799"/>
                <a:gd name="connsiteX87" fmla="*/ 454115 w 1761564"/>
                <a:gd name="connsiteY87" fmla="*/ 605826 h 639799"/>
                <a:gd name="connsiteX88" fmla="*/ 336346 w 1761564"/>
                <a:gd name="connsiteY88" fmla="*/ 619551 h 639799"/>
                <a:gd name="connsiteX89" fmla="*/ 173903 w 1761564"/>
                <a:gd name="connsiteY89" fmla="*/ 407374 h 639799"/>
                <a:gd name="connsiteX90" fmla="*/ 350091 w 1761564"/>
                <a:gd name="connsiteY90" fmla="*/ 235930 h 639799"/>
                <a:gd name="connsiteX91" fmla="*/ 49733 w 1761564"/>
                <a:gd name="connsiteY91" fmla="*/ 274319 h 639799"/>
                <a:gd name="connsiteX92" fmla="*/ 150102 w 1761564"/>
                <a:gd name="connsiteY92" fmla="*/ 143830 h 639799"/>
                <a:gd name="connsiteX93" fmla="*/ 0 w 1761564"/>
                <a:gd name="connsiteY93" fmla="*/ 67920 h 639799"/>
                <a:gd name="connsiteX94" fmla="*/ 198541 w 1761564"/>
                <a:gd name="connsiteY94"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63944 w 1761564"/>
                <a:gd name="connsiteY8" fmla="*/ 319400 h 639799"/>
                <a:gd name="connsiteX9" fmla="*/ 1576631 w 1761564"/>
                <a:gd name="connsiteY9" fmla="*/ 319400 h 639799"/>
                <a:gd name="connsiteX10" fmla="*/ 1590935 w 1761564"/>
                <a:gd name="connsiteY10" fmla="*/ 319400 h 639799"/>
                <a:gd name="connsiteX11" fmla="*/ 1600451 w 1761564"/>
                <a:gd name="connsiteY11" fmla="*/ 320205 h 639799"/>
                <a:gd name="connsiteX12" fmla="*/ 1612361 w 1761564"/>
                <a:gd name="connsiteY12" fmla="*/ 321765 h 639799"/>
                <a:gd name="connsiteX13" fmla="*/ 1625049 w 1761564"/>
                <a:gd name="connsiteY13" fmla="*/ 323375 h 639799"/>
                <a:gd name="connsiteX14" fmla="*/ 1639353 w 1761564"/>
                <a:gd name="connsiteY14" fmla="*/ 327351 h 639799"/>
                <a:gd name="connsiteX15" fmla="*/ 1652819 w 1761564"/>
                <a:gd name="connsiteY15" fmla="*/ 330521 h 639799"/>
                <a:gd name="connsiteX16" fmla="*/ 1667123 w 1761564"/>
                <a:gd name="connsiteY16" fmla="*/ 334497 h 639799"/>
                <a:gd name="connsiteX17" fmla="*/ 1681367 w 1761564"/>
                <a:gd name="connsiteY17" fmla="*/ 339227 h 639799"/>
                <a:gd name="connsiteX18" fmla="*/ 1695671 w 1761564"/>
                <a:gd name="connsiteY18" fmla="*/ 342398 h 639799"/>
                <a:gd name="connsiteX19" fmla="*/ 1708359 w 1761564"/>
                <a:gd name="connsiteY19" fmla="*/ 347178 h 639799"/>
                <a:gd name="connsiteX20" fmla="*/ 1721106 w 1761564"/>
                <a:gd name="connsiteY20" fmla="*/ 351154 h 639799"/>
                <a:gd name="connsiteX21" fmla="*/ 1732178 w 1761564"/>
                <a:gd name="connsiteY21" fmla="*/ 355935 h 639799"/>
                <a:gd name="connsiteX22" fmla="*/ 1742532 w 1761564"/>
                <a:gd name="connsiteY22" fmla="*/ 358300 h 639799"/>
                <a:gd name="connsiteX23" fmla="*/ 1750432 w 1761564"/>
                <a:gd name="connsiteY23" fmla="*/ 360665 h 639799"/>
                <a:gd name="connsiteX24" fmla="*/ 1755998 w 1761564"/>
                <a:gd name="connsiteY24" fmla="*/ 363836 h 639799"/>
                <a:gd name="connsiteX25" fmla="*/ 1760786 w 1761564"/>
                <a:gd name="connsiteY25" fmla="*/ 364641 h 639799"/>
                <a:gd name="connsiteX26" fmla="*/ 1761564 w 1761564"/>
                <a:gd name="connsiteY26" fmla="*/ 365446 h 639799"/>
                <a:gd name="connsiteX27" fmla="*/ 1636181 w 1761564"/>
                <a:gd name="connsiteY27" fmla="*/ 421003 h 639799"/>
                <a:gd name="connsiteX28" fmla="*/ 1736966 w 1761564"/>
                <a:gd name="connsiteY28" fmla="*/ 518632 h 639799"/>
                <a:gd name="connsiteX29" fmla="*/ 1735350 w 1761564"/>
                <a:gd name="connsiteY29" fmla="*/ 518632 h 639799"/>
                <a:gd name="connsiteX30" fmla="*/ 1729784 w 1761564"/>
                <a:gd name="connsiteY30" fmla="*/ 517021 h 639799"/>
                <a:gd name="connsiteX31" fmla="*/ 1721884 w 1761564"/>
                <a:gd name="connsiteY31" fmla="*/ 515461 h 639799"/>
                <a:gd name="connsiteX32" fmla="*/ 1711531 w 1761564"/>
                <a:gd name="connsiteY32" fmla="*/ 513851 h 639799"/>
                <a:gd name="connsiteX33" fmla="*/ 1699681 w 1761564"/>
                <a:gd name="connsiteY33" fmla="*/ 510681 h 639799"/>
                <a:gd name="connsiteX34" fmla="*/ 1684599 w 1761564"/>
                <a:gd name="connsiteY34" fmla="*/ 508315 h 639799"/>
                <a:gd name="connsiteX35" fmla="*/ 1670295 w 1761564"/>
                <a:gd name="connsiteY35" fmla="*/ 505145 h 639799"/>
                <a:gd name="connsiteX36" fmla="*/ 1654435 w 1761564"/>
                <a:gd name="connsiteY36" fmla="*/ 502780 h 639799"/>
                <a:gd name="connsiteX37" fmla="*/ 1639353 w 1761564"/>
                <a:gd name="connsiteY37" fmla="*/ 500364 h 639799"/>
                <a:gd name="connsiteX38" fmla="*/ 1623433 w 1761564"/>
                <a:gd name="connsiteY38" fmla="*/ 497194 h 639799"/>
                <a:gd name="connsiteX39" fmla="*/ 1609189 w 1761564"/>
                <a:gd name="connsiteY39" fmla="*/ 494829 h 639799"/>
                <a:gd name="connsiteX40" fmla="*/ 1594885 w 1761564"/>
                <a:gd name="connsiteY40" fmla="*/ 492463 h 639799"/>
                <a:gd name="connsiteX41" fmla="*/ 1582975 w 1761564"/>
                <a:gd name="connsiteY41" fmla="*/ 490853 h 639799"/>
                <a:gd name="connsiteX42" fmla="*/ 1573459 w 1761564"/>
                <a:gd name="connsiteY42" fmla="*/ 490048 h 639799"/>
                <a:gd name="connsiteX43" fmla="*/ 1565500 w 1761564"/>
                <a:gd name="connsiteY43" fmla="*/ 489243 h 639799"/>
                <a:gd name="connsiteX44" fmla="*/ 1561550 w 1761564"/>
                <a:gd name="connsiteY44" fmla="*/ 489243 h 639799"/>
                <a:gd name="connsiteX45" fmla="*/ 1552034 w 1761564"/>
                <a:gd name="connsiteY45" fmla="*/ 490048 h 639799"/>
                <a:gd name="connsiteX46" fmla="*/ 1537730 w 1761564"/>
                <a:gd name="connsiteY46" fmla="*/ 491658 h 639799"/>
                <a:gd name="connsiteX47" fmla="*/ 1519476 w 1761564"/>
                <a:gd name="connsiteY47" fmla="*/ 493218 h 639799"/>
                <a:gd name="connsiteX48" fmla="*/ 1498828 w 1761564"/>
                <a:gd name="connsiteY48" fmla="*/ 496389 h 639799"/>
                <a:gd name="connsiteX49" fmla="*/ 1477402 w 1761564"/>
                <a:gd name="connsiteY49" fmla="*/ 500364 h 639799"/>
                <a:gd name="connsiteX50" fmla="*/ 1455976 w 1761564"/>
                <a:gd name="connsiteY50" fmla="*/ 505145 h 639799"/>
                <a:gd name="connsiteX51" fmla="*/ 1437722 w 1761564"/>
                <a:gd name="connsiteY51" fmla="*/ 510681 h 639799"/>
                <a:gd name="connsiteX52" fmla="*/ 1423419 w 1761564"/>
                <a:gd name="connsiteY52" fmla="*/ 518632 h 639799"/>
                <a:gd name="connsiteX53" fmla="*/ 1410731 w 1761564"/>
                <a:gd name="connsiteY53" fmla="*/ 526583 h 639799"/>
                <a:gd name="connsiteX54" fmla="*/ 1397205 w 1761564"/>
                <a:gd name="connsiteY54" fmla="*/ 533729 h 639799"/>
                <a:gd name="connsiteX55" fmla="*/ 1384517 w 1761564"/>
                <a:gd name="connsiteY55" fmla="*/ 541630 h 639799"/>
                <a:gd name="connsiteX56" fmla="*/ 1371829 w 1761564"/>
                <a:gd name="connsiteY56" fmla="*/ 549581 h 639799"/>
                <a:gd name="connsiteX57" fmla="*/ 1358363 w 1761564"/>
                <a:gd name="connsiteY57" fmla="*/ 556727 h 639799"/>
                <a:gd name="connsiteX58" fmla="*/ 1344837 w 1761564"/>
                <a:gd name="connsiteY58" fmla="*/ 563873 h 639799"/>
                <a:gd name="connsiteX59" fmla="*/ 1330533 w 1761564"/>
                <a:gd name="connsiteY59" fmla="*/ 571824 h 639799"/>
                <a:gd name="connsiteX60" fmla="*/ 1317067 w 1761564"/>
                <a:gd name="connsiteY60" fmla="*/ 579775 h 639799"/>
                <a:gd name="connsiteX61" fmla="*/ 1307551 w 1761564"/>
                <a:gd name="connsiteY61" fmla="*/ 583700 h 639799"/>
                <a:gd name="connsiteX62" fmla="*/ 1296419 w 1761564"/>
                <a:gd name="connsiteY62" fmla="*/ 587676 h 639799"/>
                <a:gd name="connsiteX63" fmla="*/ 1282116 w 1761564"/>
                <a:gd name="connsiteY63" fmla="*/ 591652 h 639799"/>
                <a:gd name="connsiteX64" fmla="*/ 1267034 w 1761564"/>
                <a:gd name="connsiteY64" fmla="*/ 594017 h 639799"/>
                <a:gd name="connsiteX65" fmla="*/ 1249618 w 1761564"/>
                <a:gd name="connsiteY65" fmla="*/ 595627 h 639799"/>
                <a:gd name="connsiteX66" fmla="*/ 1231364 w 1761564"/>
                <a:gd name="connsiteY66" fmla="*/ 595627 h 639799"/>
                <a:gd name="connsiteX67" fmla="*/ 1210716 w 1761564"/>
                <a:gd name="connsiteY67" fmla="*/ 594017 h 639799"/>
                <a:gd name="connsiteX68" fmla="*/ 1190846 w 1761564"/>
                <a:gd name="connsiteY68" fmla="*/ 590092 h 639799"/>
                <a:gd name="connsiteX69" fmla="*/ 1183724 w 1761564"/>
                <a:gd name="connsiteY69" fmla="*/ 586871 h 639799"/>
                <a:gd name="connsiteX70" fmla="*/ 1178158 w 1761564"/>
                <a:gd name="connsiteY70" fmla="*/ 580530 h 639799"/>
                <a:gd name="connsiteX71" fmla="*/ 1172592 w 1761564"/>
                <a:gd name="connsiteY71" fmla="*/ 571824 h 639799"/>
                <a:gd name="connsiteX72" fmla="*/ 1168642 w 1761564"/>
                <a:gd name="connsiteY72" fmla="*/ 562313 h 639799"/>
                <a:gd name="connsiteX73" fmla="*/ 1166248 w 1761564"/>
                <a:gd name="connsiteY73" fmla="*/ 551946 h 639799"/>
                <a:gd name="connsiteX74" fmla="*/ 1164692 w 1761564"/>
                <a:gd name="connsiteY74" fmla="*/ 543240 h 639799"/>
                <a:gd name="connsiteX75" fmla="*/ 1163076 w 1761564"/>
                <a:gd name="connsiteY75" fmla="*/ 534484 h 639799"/>
                <a:gd name="connsiteX76" fmla="*/ 1164692 w 1761564"/>
                <a:gd name="connsiteY76" fmla="*/ 528948 h 639799"/>
                <a:gd name="connsiteX77" fmla="*/ 1176542 w 1761564"/>
                <a:gd name="connsiteY77" fmla="*/ 494829 h 639799"/>
                <a:gd name="connsiteX78" fmla="*/ 1190846 w 1761564"/>
                <a:gd name="connsiteY78" fmla="*/ 462269 h 639799"/>
                <a:gd name="connsiteX79" fmla="*/ 1205150 w 1761564"/>
                <a:gd name="connsiteY79" fmla="*/ 432125 h 639799"/>
                <a:gd name="connsiteX80" fmla="*/ 1220232 w 1761564"/>
                <a:gd name="connsiteY80" fmla="*/ 405906 h 639799"/>
                <a:gd name="connsiteX81" fmla="*/ 1233698 w 1761564"/>
                <a:gd name="connsiteY81" fmla="*/ 384468 h 639799"/>
                <a:gd name="connsiteX82" fmla="*/ 1244830 w 1761564"/>
                <a:gd name="connsiteY82" fmla="*/ 368616 h 639799"/>
                <a:gd name="connsiteX83" fmla="*/ 1251952 w 1761564"/>
                <a:gd name="connsiteY83" fmla="*/ 357495 h 639799"/>
                <a:gd name="connsiteX84" fmla="*/ 1255124 w 1761564"/>
                <a:gd name="connsiteY84" fmla="*/ 353519 h 639799"/>
                <a:gd name="connsiteX85" fmla="*/ 1138816 w 1761564"/>
                <a:gd name="connsiteY85" fmla="*/ 352883 h 639799"/>
                <a:gd name="connsiteX86" fmla="*/ 454115 w 1761564"/>
                <a:gd name="connsiteY86" fmla="*/ 605826 h 639799"/>
                <a:gd name="connsiteX87" fmla="*/ 336346 w 1761564"/>
                <a:gd name="connsiteY87" fmla="*/ 619551 h 639799"/>
                <a:gd name="connsiteX88" fmla="*/ 173903 w 1761564"/>
                <a:gd name="connsiteY88" fmla="*/ 407374 h 639799"/>
                <a:gd name="connsiteX89" fmla="*/ 350091 w 1761564"/>
                <a:gd name="connsiteY89" fmla="*/ 235930 h 639799"/>
                <a:gd name="connsiteX90" fmla="*/ 49733 w 1761564"/>
                <a:gd name="connsiteY90" fmla="*/ 274319 h 639799"/>
                <a:gd name="connsiteX91" fmla="*/ 150102 w 1761564"/>
                <a:gd name="connsiteY91" fmla="*/ 143830 h 639799"/>
                <a:gd name="connsiteX92" fmla="*/ 0 w 1761564"/>
                <a:gd name="connsiteY92" fmla="*/ 67920 h 639799"/>
                <a:gd name="connsiteX93" fmla="*/ 198541 w 1761564"/>
                <a:gd name="connsiteY93"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76631 w 1761564"/>
                <a:gd name="connsiteY8" fmla="*/ 319400 h 639799"/>
                <a:gd name="connsiteX9" fmla="*/ 1590935 w 1761564"/>
                <a:gd name="connsiteY9" fmla="*/ 319400 h 639799"/>
                <a:gd name="connsiteX10" fmla="*/ 1600451 w 1761564"/>
                <a:gd name="connsiteY10" fmla="*/ 320205 h 639799"/>
                <a:gd name="connsiteX11" fmla="*/ 1612361 w 1761564"/>
                <a:gd name="connsiteY11" fmla="*/ 321765 h 639799"/>
                <a:gd name="connsiteX12" fmla="*/ 1625049 w 1761564"/>
                <a:gd name="connsiteY12" fmla="*/ 323375 h 639799"/>
                <a:gd name="connsiteX13" fmla="*/ 1639353 w 1761564"/>
                <a:gd name="connsiteY13" fmla="*/ 327351 h 639799"/>
                <a:gd name="connsiteX14" fmla="*/ 1652819 w 1761564"/>
                <a:gd name="connsiteY14" fmla="*/ 330521 h 639799"/>
                <a:gd name="connsiteX15" fmla="*/ 1667123 w 1761564"/>
                <a:gd name="connsiteY15" fmla="*/ 334497 h 639799"/>
                <a:gd name="connsiteX16" fmla="*/ 1681367 w 1761564"/>
                <a:gd name="connsiteY16" fmla="*/ 339227 h 639799"/>
                <a:gd name="connsiteX17" fmla="*/ 1695671 w 1761564"/>
                <a:gd name="connsiteY17" fmla="*/ 342398 h 639799"/>
                <a:gd name="connsiteX18" fmla="*/ 1708359 w 1761564"/>
                <a:gd name="connsiteY18" fmla="*/ 347178 h 639799"/>
                <a:gd name="connsiteX19" fmla="*/ 1721106 w 1761564"/>
                <a:gd name="connsiteY19" fmla="*/ 351154 h 639799"/>
                <a:gd name="connsiteX20" fmla="*/ 1732178 w 1761564"/>
                <a:gd name="connsiteY20" fmla="*/ 355935 h 639799"/>
                <a:gd name="connsiteX21" fmla="*/ 1742532 w 1761564"/>
                <a:gd name="connsiteY21" fmla="*/ 358300 h 639799"/>
                <a:gd name="connsiteX22" fmla="*/ 1750432 w 1761564"/>
                <a:gd name="connsiteY22" fmla="*/ 360665 h 639799"/>
                <a:gd name="connsiteX23" fmla="*/ 1755998 w 1761564"/>
                <a:gd name="connsiteY23" fmla="*/ 363836 h 639799"/>
                <a:gd name="connsiteX24" fmla="*/ 1760786 w 1761564"/>
                <a:gd name="connsiteY24" fmla="*/ 364641 h 639799"/>
                <a:gd name="connsiteX25" fmla="*/ 1761564 w 1761564"/>
                <a:gd name="connsiteY25" fmla="*/ 365446 h 639799"/>
                <a:gd name="connsiteX26" fmla="*/ 1636181 w 1761564"/>
                <a:gd name="connsiteY26" fmla="*/ 421003 h 639799"/>
                <a:gd name="connsiteX27" fmla="*/ 1736966 w 1761564"/>
                <a:gd name="connsiteY27" fmla="*/ 518632 h 639799"/>
                <a:gd name="connsiteX28" fmla="*/ 1735350 w 1761564"/>
                <a:gd name="connsiteY28" fmla="*/ 518632 h 639799"/>
                <a:gd name="connsiteX29" fmla="*/ 1729784 w 1761564"/>
                <a:gd name="connsiteY29" fmla="*/ 517021 h 639799"/>
                <a:gd name="connsiteX30" fmla="*/ 1721884 w 1761564"/>
                <a:gd name="connsiteY30" fmla="*/ 515461 h 639799"/>
                <a:gd name="connsiteX31" fmla="*/ 1711531 w 1761564"/>
                <a:gd name="connsiteY31" fmla="*/ 513851 h 639799"/>
                <a:gd name="connsiteX32" fmla="*/ 1699681 w 1761564"/>
                <a:gd name="connsiteY32" fmla="*/ 510681 h 639799"/>
                <a:gd name="connsiteX33" fmla="*/ 1684599 w 1761564"/>
                <a:gd name="connsiteY33" fmla="*/ 508315 h 639799"/>
                <a:gd name="connsiteX34" fmla="*/ 1670295 w 1761564"/>
                <a:gd name="connsiteY34" fmla="*/ 505145 h 639799"/>
                <a:gd name="connsiteX35" fmla="*/ 1654435 w 1761564"/>
                <a:gd name="connsiteY35" fmla="*/ 502780 h 639799"/>
                <a:gd name="connsiteX36" fmla="*/ 1639353 w 1761564"/>
                <a:gd name="connsiteY36" fmla="*/ 500364 h 639799"/>
                <a:gd name="connsiteX37" fmla="*/ 1623433 w 1761564"/>
                <a:gd name="connsiteY37" fmla="*/ 497194 h 639799"/>
                <a:gd name="connsiteX38" fmla="*/ 1609189 w 1761564"/>
                <a:gd name="connsiteY38" fmla="*/ 494829 h 639799"/>
                <a:gd name="connsiteX39" fmla="*/ 1594885 w 1761564"/>
                <a:gd name="connsiteY39" fmla="*/ 492463 h 639799"/>
                <a:gd name="connsiteX40" fmla="*/ 1582975 w 1761564"/>
                <a:gd name="connsiteY40" fmla="*/ 490853 h 639799"/>
                <a:gd name="connsiteX41" fmla="*/ 1573459 w 1761564"/>
                <a:gd name="connsiteY41" fmla="*/ 490048 h 639799"/>
                <a:gd name="connsiteX42" fmla="*/ 1565500 w 1761564"/>
                <a:gd name="connsiteY42" fmla="*/ 489243 h 639799"/>
                <a:gd name="connsiteX43" fmla="*/ 1561550 w 1761564"/>
                <a:gd name="connsiteY43" fmla="*/ 489243 h 639799"/>
                <a:gd name="connsiteX44" fmla="*/ 1552034 w 1761564"/>
                <a:gd name="connsiteY44" fmla="*/ 490048 h 639799"/>
                <a:gd name="connsiteX45" fmla="*/ 1537730 w 1761564"/>
                <a:gd name="connsiteY45" fmla="*/ 491658 h 639799"/>
                <a:gd name="connsiteX46" fmla="*/ 1519476 w 1761564"/>
                <a:gd name="connsiteY46" fmla="*/ 493218 h 639799"/>
                <a:gd name="connsiteX47" fmla="*/ 1498828 w 1761564"/>
                <a:gd name="connsiteY47" fmla="*/ 496389 h 639799"/>
                <a:gd name="connsiteX48" fmla="*/ 1477402 w 1761564"/>
                <a:gd name="connsiteY48" fmla="*/ 500364 h 639799"/>
                <a:gd name="connsiteX49" fmla="*/ 1455976 w 1761564"/>
                <a:gd name="connsiteY49" fmla="*/ 505145 h 639799"/>
                <a:gd name="connsiteX50" fmla="*/ 1437722 w 1761564"/>
                <a:gd name="connsiteY50" fmla="*/ 510681 h 639799"/>
                <a:gd name="connsiteX51" fmla="*/ 1423419 w 1761564"/>
                <a:gd name="connsiteY51" fmla="*/ 518632 h 639799"/>
                <a:gd name="connsiteX52" fmla="*/ 1410731 w 1761564"/>
                <a:gd name="connsiteY52" fmla="*/ 526583 h 639799"/>
                <a:gd name="connsiteX53" fmla="*/ 1397205 w 1761564"/>
                <a:gd name="connsiteY53" fmla="*/ 533729 h 639799"/>
                <a:gd name="connsiteX54" fmla="*/ 1384517 w 1761564"/>
                <a:gd name="connsiteY54" fmla="*/ 541630 h 639799"/>
                <a:gd name="connsiteX55" fmla="*/ 1371829 w 1761564"/>
                <a:gd name="connsiteY55" fmla="*/ 549581 h 639799"/>
                <a:gd name="connsiteX56" fmla="*/ 1358363 w 1761564"/>
                <a:gd name="connsiteY56" fmla="*/ 556727 h 639799"/>
                <a:gd name="connsiteX57" fmla="*/ 1344837 w 1761564"/>
                <a:gd name="connsiteY57" fmla="*/ 563873 h 639799"/>
                <a:gd name="connsiteX58" fmla="*/ 1330533 w 1761564"/>
                <a:gd name="connsiteY58" fmla="*/ 571824 h 639799"/>
                <a:gd name="connsiteX59" fmla="*/ 1317067 w 1761564"/>
                <a:gd name="connsiteY59" fmla="*/ 579775 h 639799"/>
                <a:gd name="connsiteX60" fmla="*/ 1307551 w 1761564"/>
                <a:gd name="connsiteY60" fmla="*/ 583700 h 639799"/>
                <a:gd name="connsiteX61" fmla="*/ 1296419 w 1761564"/>
                <a:gd name="connsiteY61" fmla="*/ 587676 h 639799"/>
                <a:gd name="connsiteX62" fmla="*/ 1282116 w 1761564"/>
                <a:gd name="connsiteY62" fmla="*/ 591652 h 639799"/>
                <a:gd name="connsiteX63" fmla="*/ 1267034 w 1761564"/>
                <a:gd name="connsiteY63" fmla="*/ 594017 h 639799"/>
                <a:gd name="connsiteX64" fmla="*/ 1249618 w 1761564"/>
                <a:gd name="connsiteY64" fmla="*/ 595627 h 639799"/>
                <a:gd name="connsiteX65" fmla="*/ 1231364 w 1761564"/>
                <a:gd name="connsiteY65" fmla="*/ 595627 h 639799"/>
                <a:gd name="connsiteX66" fmla="*/ 1210716 w 1761564"/>
                <a:gd name="connsiteY66" fmla="*/ 594017 h 639799"/>
                <a:gd name="connsiteX67" fmla="*/ 1190846 w 1761564"/>
                <a:gd name="connsiteY67" fmla="*/ 590092 h 639799"/>
                <a:gd name="connsiteX68" fmla="*/ 1183724 w 1761564"/>
                <a:gd name="connsiteY68" fmla="*/ 586871 h 639799"/>
                <a:gd name="connsiteX69" fmla="*/ 1178158 w 1761564"/>
                <a:gd name="connsiteY69" fmla="*/ 580530 h 639799"/>
                <a:gd name="connsiteX70" fmla="*/ 1172592 w 1761564"/>
                <a:gd name="connsiteY70" fmla="*/ 571824 h 639799"/>
                <a:gd name="connsiteX71" fmla="*/ 1168642 w 1761564"/>
                <a:gd name="connsiteY71" fmla="*/ 562313 h 639799"/>
                <a:gd name="connsiteX72" fmla="*/ 1166248 w 1761564"/>
                <a:gd name="connsiteY72" fmla="*/ 551946 h 639799"/>
                <a:gd name="connsiteX73" fmla="*/ 1164692 w 1761564"/>
                <a:gd name="connsiteY73" fmla="*/ 543240 h 639799"/>
                <a:gd name="connsiteX74" fmla="*/ 1163076 w 1761564"/>
                <a:gd name="connsiteY74" fmla="*/ 534484 h 639799"/>
                <a:gd name="connsiteX75" fmla="*/ 1164692 w 1761564"/>
                <a:gd name="connsiteY75" fmla="*/ 528948 h 639799"/>
                <a:gd name="connsiteX76" fmla="*/ 1176542 w 1761564"/>
                <a:gd name="connsiteY76" fmla="*/ 494829 h 639799"/>
                <a:gd name="connsiteX77" fmla="*/ 1190846 w 1761564"/>
                <a:gd name="connsiteY77" fmla="*/ 462269 h 639799"/>
                <a:gd name="connsiteX78" fmla="*/ 1205150 w 1761564"/>
                <a:gd name="connsiteY78" fmla="*/ 432125 h 639799"/>
                <a:gd name="connsiteX79" fmla="*/ 1220232 w 1761564"/>
                <a:gd name="connsiteY79" fmla="*/ 405906 h 639799"/>
                <a:gd name="connsiteX80" fmla="*/ 1233698 w 1761564"/>
                <a:gd name="connsiteY80" fmla="*/ 384468 h 639799"/>
                <a:gd name="connsiteX81" fmla="*/ 1244830 w 1761564"/>
                <a:gd name="connsiteY81" fmla="*/ 368616 h 639799"/>
                <a:gd name="connsiteX82" fmla="*/ 1251952 w 1761564"/>
                <a:gd name="connsiteY82" fmla="*/ 357495 h 639799"/>
                <a:gd name="connsiteX83" fmla="*/ 1255124 w 1761564"/>
                <a:gd name="connsiteY83" fmla="*/ 353519 h 639799"/>
                <a:gd name="connsiteX84" fmla="*/ 1138816 w 1761564"/>
                <a:gd name="connsiteY84" fmla="*/ 352883 h 639799"/>
                <a:gd name="connsiteX85" fmla="*/ 454115 w 1761564"/>
                <a:gd name="connsiteY85" fmla="*/ 605826 h 639799"/>
                <a:gd name="connsiteX86" fmla="*/ 336346 w 1761564"/>
                <a:gd name="connsiteY86" fmla="*/ 619551 h 639799"/>
                <a:gd name="connsiteX87" fmla="*/ 173903 w 1761564"/>
                <a:gd name="connsiteY87" fmla="*/ 407374 h 639799"/>
                <a:gd name="connsiteX88" fmla="*/ 350091 w 1761564"/>
                <a:gd name="connsiteY88" fmla="*/ 235930 h 639799"/>
                <a:gd name="connsiteX89" fmla="*/ 49733 w 1761564"/>
                <a:gd name="connsiteY89" fmla="*/ 274319 h 639799"/>
                <a:gd name="connsiteX90" fmla="*/ 150102 w 1761564"/>
                <a:gd name="connsiteY90" fmla="*/ 143830 h 639799"/>
                <a:gd name="connsiteX91" fmla="*/ 0 w 1761564"/>
                <a:gd name="connsiteY91" fmla="*/ 67920 h 639799"/>
                <a:gd name="connsiteX92" fmla="*/ 198541 w 1761564"/>
                <a:gd name="connsiteY92"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935 w 1761564"/>
                <a:gd name="connsiteY8" fmla="*/ 319400 h 639799"/>
                <a:gd name="connsiteX9" fmla="*/ 1600451 w 1761564"/>
                <a:gd name="connsiteY9" fmla="*/ 320205 h 639799"/>
                <a:gd name="connsiteX10" fmla="*/ 1612361 w 1761564"/>
                <a:gd name="connsiteY10" fmla="*/ 321765 h 639799"/>
                <a:gd name="connsiteX11" fmla="*/ 1625049 w 1761564"/>
                <a:gd name="connsiteY11" fmla="*/ 323375 h 639799"/>
                <a:gd name="connsiteX12" fmla="*/ 1639353 w 1761564"/>
                <a:gd name="connsiteY12" fmla="*/ 327351 h 639799"/>
                <a:gd name="connsiteX13" fmla="*/ 1652819 w 1761564"/>
                <a:gd name="connsiteY13" fmla="*/ 330521 h 639799"/>
                <a:gd name="connsiteX14" fmla="*/ 1667123 w 1761564"/>
                <a:gd name="connsiteY14" fmla="*/ 334497 h 639799"/>
                <a:gd name="connsiteX15" fmla="*/ 1681367 w 1761564"/>
                <a:gd name="connsiteY15" fmla="*/ 339227 h 639799"/>
                <a:gd name="connsiteX16" fmla="*/ 1695671 w 1761564"/>
                <a:gd name="connsiteY16" fmla="*/ 342398 h 639799"/>
                <a:gd name="connsiteX17" fmla="*/ 1708359 w 1761564"/>
                <a:gd name="connsiteY17" fmla="*/ 347178 h 639799"/>
                <a:gd name="connsiteX18" fmla="*/ 1721106 w 1761564"/>
                <a:gd name="connsiteY18" fmla="*/ 351154 h 639799"/>
                <a:gd name="connsiteX19" fmla="*/ 1732178 w 1761564"/>
                <a:gd name="connsiteY19" fmla="*/ 355935 h 639799"/>
                <a:gd name="connsiteX20" fmla="*/ 1742532 w 1761564"/>
                <a:gd name="connsiteY20" fmla="*/ 358300 h 639799"/>
                <a:gd name="connsiteX21" fmla="*/ 1750432 w 1761564"/>
                <a:gd name="connsiteY21" fmla="*/ 360665 h 639799"/>
                <a:gd name="connsiteX22" fmla="*/ 1755998 w 1761564"/>
                <a:gd name="connsiteY22" fmla="*/ 363836 h 639799"/>
                <a:gd name="connsiteX23" fmla="*/ 1760786 w 1761564"/>
                <a:gd name="connsiteY23" fmla="*/ 364641 h 639799"/>
                <a:gd name="connsiteX24" fmla="*/ 1761564 w 1761564"/>
                <a:gd name="connsiteY24" fmla="*/ 365446 h 639799"/>
                <a:gd name="connsiteX25" fmla="*/ 1636181 w 1761564"/>
                <a:gd name="connsiteY25" fmla="*/ 421003 h 639799"/>
                <a:gd name="connsiteX26" fmla="*/ 1736966 w 1761564"/>
                <a:gd name="connsiteY26" fmla="*/ 518632 h 639799"/>
                <a:gd name="connsiteX27" fmla="*/ 1735350 w 1761564"/>
                <a:gd name="connsiteY27" fmla="*/ 518632 h 639799"/>
                <a:gd name="connsiteX28" fmla="*/ 1729784 w 1761564"/>
                <a:gd name="connsiteY28" fmla="*/ 517021 h 639799"/>
                <a:gd name="connsiteX29" fmla="*/ 1721884 w 1761564"/>
                <a:gd name="connsiteY29" fmla="*/ 515461 h 639799"/>
                <a:gd name="connsiteX30" fmla="*/ 1711531 w 1761564"/>
                <a:gd name="connsiteY30" fmla="*/ 513851 h 639799"/>
                <a:gd name="connsiteX31" fmla="*/ 1699681 w 1761564"/>
                <a:gd name="connsiteY31" fmla="*/ 510681 h 639799"/>
                <a:gd name="connsiteX32" fmla="*/ 1684599 w 1761564"/>
                <a:gd name="connsiteY32" fmla="*/ 508315 h 639799"/>
                <a:gd name="connsiteX33" fmla="*/ 1670295 w 1761564"/>
                <a:gd name="connsiteY33" fmla="*/ 505145 h 639799"/>
                <a:gd name="connsiteX34" fmla="*/ 1654435 w 1761564"/>
                <a:gd name="connsiteY34" fmla="*/ 502780 h 639799"/>
                <a:gd name="connsiteX35" fmla="*/ 1639353 w 1761564"/>
                <a:gd name="connsiteY35" fmla="*/ 500364 h 639799"/>
                <a:gd name="connsiteX36" fmla="*/ 1623433 w 1761564"/>
                <a:gd name="connsiteY36" fmla="*/ 497194 h 639799"/>
                <a:gd name="connsiteX37" fmla="*/ 1609189 w 1761564"/>
                <a:gd name="connsiteY37" fmla="*/ 494829 h 639799"/>
                <a:gd name="connsiteX38" fmla="*/ 1594885 w 1761564"/>
                <a:gd name="connsiteY38" fmla="*/ 492463 h 639799"/>
                <a:gd name="connsiteX39" fmla="*/ 1582975 w 1761564"/>
                <a:gd name="connsiteY39" fmla="*/ 490853 h 639799"/>
                <a:gd name="connsiteX40" fmla="*/ 1573459 w 1761564"/>
                <a:gd name="connsiteY40" fmla="*/ 490048 h 639799"/>
                <a:gd name="connsiteX41" fmla="*/ 1565500 w 1761564"/>
                <a:gd name="connsiteY41" fmla="*/ 489243 h 639799"/>
                <a:gd name="connsiteX42" fmla="*/ 1561550 w 1761564"/>
                <a:gd name="connsiteY42" fmla="*/ 489243 h 639799"/>
                <a:gd name="connsiteX43" fmla="*/ 1552034 w 1761564"/>
                <a:gd name="connsiteY43" fmla="*/ 490048 h 639799"/>
                <a:gd name="connsiteX44" fmla="*/ 1537730 w 1761564"/>
                <a:gd name="connsiteY44" fmla="*/ 491658 h 639799"/>
                <a:gd name="connsiteX45" fmla="*/ 1519476 w 1761564"/>
                <a:gd name="connsiteY45" fmla="*/ 493218 h 639799"/>
                <a:gd name="connsiteX46" fmla="*/ 1498828 w 1761564"/>
                <a:gd name="connsiteY46" fmla="*/ 496389 h 639799"/>
                <a:gd name="connsiteX47" fmla="*/ 1477402 w 1761564"/>
                <a:gd name="connsiteY47" fmla="*/ 500364 h 639799"/>
                <a:gd name="connsiteX48" fmla="*/ 1455976 w 1761564"/>
                <a:gd name="connsiteY48" fmla="*/ 505145 h 639799"/>
                <a:gd name="connsiteX49" fmla="*/ 1437722 w 1761564"/>
                <a:gd name="connsiteY49" fmla="*/ 510681 h 639799"/>
                <a:gd name="connsiteX50" fmla="*/ 1423419 w 1761564"/>
                <a:gd name="connsiteY50" fmla="*/ 518632 h 639799"/>
                <a:gd name="connsiteX51" fmla="*/ 1410731 w 1761564"/>
                <a:gd name="connsiteY51" fmla="*/ 526583 h 639799"/>
                <a:gd name="connsiteX52" fmla="*/ 1397205 w 1761564"/>
                <a:gd name="connsiteY52" fmla="*/ 533729 h 639799"/>
                <a:gd name="connsiteX53" fmla="*/ 1384517 w 1761564"/>
                <a:gd name="connsiteY53" fmla="*/ 541630 h 639799"/>
                <a:gd name="connsiteX54" fmla="*/ 1371829 w 1761564"/>
                <a:gd name="connsiteY54" fmla="*/ 549581 h 639799"/>
                <a:gd name="connsiteX55" fmla="*/ 1358363 w 1761564"/>
                <a:gd name="connsiteY55" fmla="*/ 556727 h 639799"/>
                <a:gd name="connsiteX56" fmla="*/ 1344837 w 1761564"/>
                <a:gd name="connsiteY56" fmla="*/ 563873 h 639799"/>
                <a:gd name="connsiteX57" fmla="*/ 1330533 w 1761564"/>
                <a:gd name="connsiteY57" fmla="*/ 571824 h 639799"/>
                <a:gd name="connsiteX58" fmla="*/ 1317067 w 1761564"/>
                <a:gd name="connsiteY58" fmla="*/ 579775 h 639799"/>
                <a:gd name="connsiteX59" fmla="*/ 1307551 w 1761564"/>
                <a:gd name="connsiteY59" fmla="*/ 583700 h 639799"/>
                <a:gd name="connsiteX60" fmla="*/ 1296419 w 1761564"/>
                <a:gd name="connsiteY60" fmla="*/ 587676 h 639799"/>
                <a:gd name="connsiteX61" fmla="*/ 1282116 w 1761564"/>
                <a:gd name="connsiteY61" fmla="*/ 591652 h 639799"/>
                <a:gd name="connsiteX62" fmla="*/ 1267034 w 1761564"/>
                <a:gd name="connsiteY62" fmla="*/ 594017 h 639799"/>
                <a:gd name="connsiteX63" fmla="*/ 1249618 w 1761564"/>
                <a:gd name="connsiteY63" fmla="*/ 595627 h 639799"/>
                <a:gd name="connsiteX64" fmla="*/ 1231364 w 1761564"/>
                <a:gd name="connsiteY64" fmla="*/ 595627 h 639799"/>
                <a:gd name="connsiteX65" fmla="*/ 1210716 w 1761564"/>
                <a:gd name="connsiteY65" fmla="*/ 594017 h 639799"/>
                <a:gd name="connsiteX66" fmla="*/ 1190846 w 1761564"/>
                <a:gd name="connsiteY66" fmla="*/ 590092 h 639799"/>
                <a:gd name="connsiteX67" fmla="*/ 1183724 w 1761564"/>
                <a:gd name="connsiteY67" fmla="*/ 586871 h 639799"/>
                <a:gd name="connsiteX68" fmla="*/ 1178158 w 1761564"/>
                <a:gd name="connsiteY68" fmla="*/ 580530 h 639799"/>
                <a:gd name="connsiteX69" fmla="*/ 1172592 w 1761564"/>
                <a:gd name="connsiteY69" fmla="*/ 571824 h 639799"/>
                <a:gd name="connsiteX70" fmla="*/ 1168642 w 1761564"/>
                <a:gd name="connsiteY70" fmla="*/ 562313 h 639799"/>
                <a:gd name="connsiteX71" fmla="*/ 1166248 w 1761564"/>
                <a:gd name="connsiteY71" fmla="*/ 551946 h 639799"/>
                <a:gd name="connsiteX72" fmla="*/ 1164692 w 1761564"/>
                <a:gd name="connsiteY72" fmla="*/ 543240 h 639799"/>
                <a:gd name="connsiteX73" fmla="*/ 1163076 w 1761564"/>
                <a:gd name="connsiteY73" fmla="*/ 534484 h 639799"/>
                <a:gd name="connsiteX74" fmla="*/ 1164692 w 1761564"/>
                <a:gd name="connsiteY74" fmla="*/ 528948 h 639799"/>
                <a:gd name="connsiteX75" fmla="*/ 1176542 w 1761564"/>
                <a:gd name="connsiteY75" fmla="*/ 494829 h 639799"/>
                <a:gd name="connsiteX76" fmla="*/ 1190846 w 1761564"/>
                <a:gd name="connsiteY76" fmla="*/ 462269 h 639799"/>
                <a:gd name="connsiteX77" fmla="*/ 1205150 w 1761564"/>
                <a:gd name="connsiteY77" fmla="*/ 432125 h 639799"/>
                <a:gd name="connsiteX78" fmla="*/ 1220232 w 1761564"/>
                <a:gd name="connsiteY78" fmla="*/ 405906 h 639799"/>
                <a:gd name="connsiteX79" fmla="*/ 1233698 w 1761564"/>
                <a:gd name="connsiteY79" fmla="*/ 384468 h 639799"/>
                <a:gd name="connsiteX80" fmla="*/ 1244830 w 1761564"/>
                <a:gd name="connsiteY80" fmla="*/ 368616 h 639799"/>
                <a:gd name="connsiteX81" fmla="*/ 1251952 w 1761564"/>
                <a:gd name="connsiteY81" fmla="*/ 357495 h 639799"/>
                <a:gd name="connsiteX82" fmla="*/ 1255124 w 1761564"/>
                <a:gd name="connsiteY82" fmla="*/ 353519 h 639799"/>
                <a:gd name="connsiteX83" fmla="*/ 1138816 w 1761564"/>
                <a:gd name="connsiteY83" fmla="*/ 352883 h 639799"/>
                <a:gd name="connsiteX84" fmla="*/ 454115 w 1761564"/>
                <a:gd name="connsiteY84" fmla="*/ 605826 h 639799"/>
                <a:gd name="connsiteX85" fmla="*/ 336346 w 1761564"/>
                <a:gd name="connsiteY85" fmla="*/ 619551 h 639799"/>
                <a:gd name="connsiteX86" fmla="*/ 173903 w 1761564"/>
                <a:gd name="connsiteY86" fmla="*/ 407374 h 639799"/>
                <a:gd name="connsiteX87" fmla="*/ 350091 w 1761564"/>
                <a:gd name="connsiteY87" fmla="*/ 235930 h 639799"/>
                <a:gd name="connsiteX88" fmla="*/ 49733 w 1761564"/>
                <a:gd name="connsiteY88" fmla="*/ 274319 h 639799"/>
                <a:gd name="connsiteX89" fmla="*/ 150102 w 1761564"/>
                <a:gd name="connsiteY89" fmla="*/ 143830 h 639799"/>
                <a:gd name="connsiteX90" fmla="*/ 0 w 1761564"/>
                <a:gd name="connsiteY90" fmla="*/ 67920 h 639799"/>
                <a:gd name="connsiteX91" fmla="*/ 198541 w 1761564"/>
                <a:gd name="connsiteY91"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600451 w 1761564"/>
                <a:gd name="connsiteY8" fmla="*/ 320205 h 639799"/>
                <a:gd name="connsiteX9" fmla="*/ 1612361 w 1761564"/>
                <a:gd name="connsiteY9" fmla="*/ 321765 h 639799"/>
                <a:gd name="connsiteX10" fmla="*/ 1625049 w 1761564"/>
                <a:gd name="connsiteY10" fmla="*/ 323375 h 639799"/>
                <a:gd name="connsiteX11" fmla="*/ 1639353 w 1761564"/>
                <a:gd name="connsiteY11" fmla="*/ 327351 h 639799"/>
                <a:gd name="connsiteX12" fmla="*/ 1652819 w 1761564"/>
                <a:gd name="connsiteY12" fmla="*/ 330521 h 639799"/>
                <a:gd name="connsiteX13" fmla="*/ 1667123 w 1761564"/>
                <a:gd name="connsiteY13" fmla="*/ 334497 h 639799"/>
                <a:gd name="connsiteX14" fmla="*/ 1681367 w 1761564"/>
                <a:gd name="connsiteY14" fmla="*/ 339227 h 639799"/>
                <a:gd name="connsiteX15" fmla="*/ 1695671 w 1761564"/>
                <a:gd name="connsiteY15" fmla="*/ 342398 h 639799"/>
                <a:gd name="connsiteX16" fmla="*/ 1708359 w 1761564"/>
                <a:gd name="connsiteY16" fmla="*/ 347178 h 639799"/>
                <a:gd name="connsiteX17" fmla="*/ 1721106 w 1761564"/>
                <a:gd name="connsiteY17" fmla="*/ 351154 h 639799"/>
                <a:gd name="connsiteX18" fmla="*/ 1732178 w 1761564"/>
                <a:gd name="connsiteY18" fmla="*/ 355935 h 639799"/>
                <a:gd name="connsiteX19" fmla="*/ 1742532 w 1761564"/>
                <a:gd name="connsiteY19" fmla="*/ 358300 h 639799"/>
                <a:gd name="connsiteX20" fmla="*/ 1750432 w 1761564"/>
                <a:gd name="connsiteY20" fmla="*/ 360665 h 639799"/>
                <a:gd name="connsiteX21" fmla="*/ 1755998 w 1761564"/>
                <a:gd name="connsiteY21" fmla="*/ 363836 h 639799"/>
                <a:gd name="connsiteX22" fmla="*/ 1760786 w 1761564"/>
                <a:gd name="connsiteY22" fmla="*/ 364641 h 639799"/>
                <a:gd name="connsiteX23" fmla="*/ 1761564 w 1761564"/>
                <a:gd name="connsiteY23" fmla="*/ 365446 h 639799"/>
                <a:gd name="connsiteX24" fmla="*/ 1636181 w 1761564"/>
                <a:gd name="connsiteY24" fmla="*/ 421003 h 639799"/>
                <a:gd name="connsiteX25" fmla="*/ 1736966 w 1761564"/>
                <a:gd name="connsiteY25" fmla="*/ 518632 h 639799"/>
                <a:gd name="connsiteX26" fmla="*/ 1735350 w 1761564"/>
                <a:gd name="connsiteY26" fmla="*/ 518632 h 639799"/>
                <a:gd name="connsiteX27" fmla="*/ 1729784 w 1761564"/>
                <a:gd name="connsiteY27" fmla="*/ 517021 h 639799"/>
                <a:gd name="connsiteX28" fmla="*/ 1721884 w 1761564"/>
                <a:gd name="connsiteY28" fmla="*/ 515461 h 639799"/>
                <a:gd name="connsiteX29" fmla="*/ 1711531 w 1761564"/>
                <a:gd name="connsiteY29" fmla="*/ 513851 h 639799"/>
                <a:gd name="connsiteX30" fmla="*/ 1699681 w 1761564"/>
                <a:gd name="connsiteY30" fmla="*/ 510681 h 639799"/>
                <a:gd name="connsiteX31" fmla="*/ 1684599 w 1761564"/>
                <a:gd name="connsiteY31" fmla="*/ 508315 h 639799"/>
                <a:gd name="connsiteX32" fmla="*/ 1670295 w 1761564"/>
                <a:gd name="connsiteY32" fmla="*/ 505145 h 639799"/>
                <a:gd name="connsiteX33" fmla="*/ 1654435 w 1761564"/>
                <a:gd name="connsiteY33" fmla="*/ 502780 h 639799"/>
                <a:gd name="connsiteX34" fmla="*/ 1639353 w 1761564"/>
                <a:gd name="connsiteY34" fmla="*/ 500364 h 639799"/>
                <a:gd name="connsiteX35" fmla="*/ 1623433 w 1761564"/>
                <a:gd name="connsiteY35" fmla="*/ 497194 h 639799"/>
                <a:gd name="connsiteX36" fmla="*/ 1609189 w 1761564"/>
                <a:gd name="connsiteY36" fmla="*/ 494829 h 639799"/>
                <a:gd name="connsiteX37" fmla="*/ 1594885 w 1761564"/>
                <a:gd name="connsiteY37" fmla="*/ 492463 h 639799"/>
                <a:gd name="connsiteX38" fmla="*/ 1582975 w 1761564"/>
                <a:gd name="connsiteY38" fmla="*/ 490853 h 639799"/>
                <a:gd name="connsiteX39" fmla="*/ 1573459 w 1761564"/>
                <a:gd name="connsiteY39" fmla="*/ 490048 h 639799"/>
                <a:gd name="connsiteX40" fmla="*/ 1565500 w 1761564"/>
                <a:gd name="connsiteY40" fmla="*/ 489243 h 639799"/>
                <a:gd name="connsiteX41" fmla="*/ 1561550 w 1761564"/>
                <a:gd name="connsiteY41" fmla="*/ 489243 h 639799"/>
                <a:gd name="connsiteX42" fmla="*/ 1552034 w 1761564"/>
                <a:gd name="connsiteY42" fmla="*/ 490048 h 639799"/>
                <a:gd name="connsiteX43" fmla="*/ 1537730 w 1761564"/>
                <a:gd name="connsiteY43" fmla="*/ 491658 h 639799"/>
                <a:gd name="connsiteX44" fmla="*/ 1519476 w 1761564"/>
                <a:gd name="connsiteY44" fmla="*/ 493218 h 639799"/>
                <a:gd name="connsiteX45" fmla="*/ 1498828 w 1761564"/>
                <a:gd name="connsiteY45" fmla="*/ 496389 h 639799"/>
                <a:gd name="connsiteX46" fmla="*/ 1477402 w 1761564"/>
                <a:gd name="connsiteY46" fmla="*/ 500364 h 639799"/>
                <a:gd name="connsiteX47" fmla="*/ 1455976 w 1761564"/>
                <a:gd name="connsiteY47" fmla="*/ 505145 h 639799"/>
                <a:gd name="connsiteX48" fmla="*/ 1437722 w 1761564"/>
                <a:gd name="connsiteY48" fmla="*/ 510681 h 639799"/>
                <a:gd name="connsiteX49" fmla="*/ 1423419 w 1761564"/>
                <a:gd name="connsiteY49" fmla="*/ 518632 h 639799"/>
                <a:gd name="connsiteX50" fmla="*/ 1410731 w 1761564"/>
                <a:gd name="connsiteY50" fmla="*/ 526583 h 639799"/>
                <a:gd name="connsiteX51" fmla="*/ 1397205 w 1761564"/>
                <a:gd name="connsiteY51" fmla="*/ 533729 h 639799"/>
                <a:gd name="connsiteX52" fmla="*/ 1384517 w 1761564"/>
                <a:gd name="connsiteY52" fmla="*/ 541630 h 639799"/>
                <a:gd name="connsiteX53" fmla="*/ 1371829 w 1761564"/>
                <a:gd name="connsiteY53" fmla="*/ 549581 h 639799"/>
                <a:gd name="connsiteX54" fmla="*/ 1358363 w 1761564"/>
                <a:gd name="connsiteY54" fmla="*/ 556727 h 639799"/>
                <a:gd name="connsiteX55" fmla="*/ 1344837 w 1761564"/>
                <a:gd name="connsiteY55" fmla="*/ 563873 h 639799"/>
                <a:gd name="connsiteX56" fmla="*/ 1330533 w 1761564"/>
                <a:gd name="connsiteY56" fmla="*/ 571824 h 639799"/>
                <a:gd name="connsiteX57" fmla="*/ 1317067 w 1761564"/>
                <a:gd name="connsiteY57" fmla="*/ 579775 h 639799"/>
                <a:gd name="connsiteX58" fmla="*/ 1307551 w 1761564"/>
                <a:gd name="connsiteY58" fmla="*/ 583700 h 639799"/>
                <a:gd name="connsiteX59" fmla="*/ 1296419 w 1761564"/>
                <a:gd name="connsiteY59" fmla="*/ 587676 h 639799"/>
                <a:gd name="connsiteX60" fmla="*/ 1282116 w 1761564"/>
                <a:gd name="connsiteY60" fmla="*/ 591652 h 639799"/>
                <a:gd name="connsiteX61" fmla="*/ 1267034 w 1761564"/>
                <a:gd name="connsiteY61" fmla="*/ 594017 h 639799"/>
                <a:gd name="connsiteX62" fmla="*/ 1249618 w 1761564"/>
                <a:gd name="connsiteY62" fmla="*/ 595627 h 639799"/>
                <a:gd name="connsiteX63" fmla="*/ 1231364 w 1761564"/>
                <a:gd name="connsiteY63" fmla="*/ 595627 h 639799"/>
                <a:gd name="connsiteX64" fmla="*/ 1210716 w 1761564"/>
                <a:gd name="connsiteY64" fmla="*/ 594017 h 639799"/>
                <a:gd name="connsiteX65" fmla="*/ 1190846 w 1761564"/>
                <a:gd name="connsiteY65" fmla="*/ 590092 h 639799"/>
                <a:gd name="connsiteX66" fmla="*/ 1183724 w 1761564"/>
                <a:gd name="connsiteY66" fmla="*/ 586871 h 639799"/>
                <a:gd name="connsiteX67" fmla="*/ 1178158 w 1761564"/>
                <a:gd name="connsiteY67" fmla="*/ 580530 h 639799"/>
                <a:gd name="connsiteX68" fmla="*/ 1172592 w 1761564"/>
                <a:gd name="connsiteY68" fmla="*/ 571824 h 639799"/>
                <a:gd name="connsiteX69" fmla="*/ 1168642 w 1761564"/>
                <a:gd name="connsiteY69" fmla="*/ 562313 h 639799"/>
                <a:gd name="connsiteX70" fmla="*/ 1166248 w 1761564"/>
                <a:gd name="connsiteY70" fmla="*/ 551946 h 639799"/>
                <a:gd name="connsiteX71" fmla="*/ 1164692 w 1761564"/>
                <a:gd name="connsiteY71" fmla="*/ 543240 h 639799"/>
                <a:gd name="connsiteX72" fmla="*/ 1163076 w 1761564"/>
                <a:gd name="connsiteY72" fmla="*/ 534484 h 639799"/>
                <a:gd name="connsiteX73" fmla="*/ 1164692 w 1761564"/>
                <a:gd name="connsiteY73" fmla="*/ 528948 h 639799"/>
                <a:gd name="connsiteX74" fmla="*/ 1176542 w 1761564"/>
                <a:gd name="connsiteY74" fmla="*/ 494829 h 639799"/>
                <a:gd name="connsiteX75" fmla="*/ 1190846 w 1761564"/>
                <a:gd name="connsiteY75" fmla="*/ 462269 h 639799"/>
                <a:gd name="connsiteX76" fmla="*/ 1205150 w 1761564"/>
                <a:gd name="connsiteY76" fmla="*/ 432125 h 639799"/>
                <a:gd name="connsiteX77" fmla="*/ 1220232 w 1761564"/>
                <a:gd name="connsiteY77" fmla="*/ 405906 h 639799"/>
                <a:gd name="connsiteX78" fmla="*/ 1233698 w 1761564"/>
                <a:gd name="connsiteY78" fmla="*/ 384468 h 639799"/>
                <a:gd name="connsiteX79" fmla="*/ 1244830 w 1761564"/>
                <a:gd name="connsiteY79" fmla="*/ 368616 h 639799"/>
                <a:gd name="connsiteX80" fmla="*/ 1251952 w 1761564"/>
                <a:gd name="connsiteY80" fmla="*/ 357495 h 639799"/>
                <a:gd name="connsiteX81" fmla="*/ 1255124 w 1761564"/>
                <a:gd name="connsiteY81" fmla="*/ 353519 h 639799"/>
                <a:gd name="connsiteX82" fmla="*/ 1138816 w 1761564"/>
                <a:gd name="connsiteY82" fmla="*/ 352883 h 639799"/>
                <a:gd name="connsiteX83" fmla="*/ 454115 w 1761564"/>
                <a:gd name="connsiteY83" fmla="*/ 605826 h 639799"/>
                <a:gd name="connsiteX84" fmla="*/ 336346 w 1761564"/>
                <a:gd name="connsiteY84" fmla="*/ 619551 h 639799"/>
                <a:gd name="connsiteX85" fmla="*/ 173903 w 1761564"/>
                <a:gd name="connsiteY85" fmla="*/ 407374 h 639799"/>
                <a:gd name="connsiteX86" fmla="*/ 350091 w 1761564"/>
                <a:gd name="connsiteY86" fmla="*/ 235930 h 639799"/>
                <a:gd name="connsiteX87" fmla="*/ 49733 w 1761564"/>
                <a:gd name="connsiteY87" fmla="*/ 274319 h 639799"/>
                <a:gd name="connsiteX88" fmla="*/ 150102 w 1761564"/>
                <a:gd name="connsiteY88" fmla="*/ 143830 h 639799"/>
                <a:gd name="connsiteX89" fmla="*/ 0 w 1761564"/>
                <a:gd name="connsiteY89" fmla="*/ 67920 h 639799"/>
                <a:gd name="connsiteX90" fmla="*/ 198541 w 1761564"/>
                <a:gd name="connsiteY90"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612361 w 1761564"/>
                <a:gd name="connsiteY10" fmla="*/ 321765 h 639799"/>
                <a:gd name="connsiteX11" fmla="*/ 1625049 w 1761564"/>
                <a:gd name="connsiteY11" fmla="*/ 323375 h 639799"/>
                <a:gd name="connsiteX12" fmla="*/ 1639353 w 1761564"/>
                <a:gd name="connsiteY12" fmla="*/ 327351 h 639799"/>
                <a:gd name="connsiteX13" fmla="*/ 1652819 w 1761564"/>
                <a:gd name="connsiteY13" fmla="*/ 330521 h 639799"/>
                <a:gd name="connsiteX14" fmla="*/ 1667123 w 1761564"/>
                <a:gd name="connsiteY14" fmla="*/ 334497 h 639799"/>
                <a:gd name="connsiteX15" fmla="*/ 1681367 w 1761564"/>
                <a:gd name="connsiteY15" fmla="*/ 339227 h 639799"/>
                <a:gd name="connsiteX16" fmla="*/ 1695671 w 1761564"/>
                <a:gd name="connsiteY16" fmla="*/ 342398 h 639799"/>
                <a:gd name="connsiteX17" fmla="*/ 1708359 w 1761564"/>
                <a:gd name="connsiteY17" fmla="*/ 347178 h 639799"/>
                <a:gd name="connsiteX18" fmla="*/ 1721106 w 1761564"/>
                <a:gd name="connsiteY18" fmla="*/ 351154 h 639799"/>
                <a:gd name="connsiteX19" fmla="*/ 1732178 w 1761564"/>
                <a:gd name="connsiteY19" fmla="*/ 355935 h 639799"/>
                <a:gd name="connsiteX20" fmla="*/ 1742532 w 1761564"/>
                <a:gd name="connsiteY20" fmla="*/ 358300 h 639799"/>
                <a:gd name="connsiteX21" fmla="*/ 1750432 w 1761564"/>
                <a:gd name="connsiteY21" fmla="*/ 360665 h 639799"/>
                <a:gd name="connsiteX22" fmla="*/ 1755998 w 1761564"/>
                <a:gd name="connsiteY22" fmla="*/ 363836 h 639799"/>
                <a:gd name="connsiteX23" fmla="*/ 1760786 w 1761564"/>
                <a:gd name="connsiteY23" fmla="*/ 364641 h 639799"/>
                <a:gd name="connsiteX24" fmla="*/ 1761564 w 1761564"/>
                <a:gd name="connsiteY24" fmla="*/ 365446 h 639799"/>
                <a:gd name="connsiteX25" fmla="*/ 1636181 w 1761564"/>
                <a:gd name="connsiteY25" fmla="*/ 421003 h 639799"/>
                <a:gd name="connsiteX26" fmla="*/ 1736966 w 1761564"/>
                <a:gd name="connsiteY26" fmla="*/ 518632 h 639799"/>
                <a:gd name="connsiteX27" fmla="*/ 1735350 w 1761564"/>
                <a:gd name="connsiteY27" fmla="*/ 518632 h 639799"/>
                <a:gd name="connsiteX28" fmla="*/ 1729784 w 1761564"/>
                <a:gd name="connsiteY28" fmla="*/ 517021 h 639799"/>
                <a:gd name="connsiteX29" fmla="*/ 1721884 w 1761564"/>
                <a:gd name="connsiteY29" fmla="*/ 515461 h 639799"/>
                <a:gd name="connsiteX30" fmla="*/ 1711531 w 1761564"/>
                <a:gd name="connsiteY30" fmla="*/ 513851 h 639799"/>
                <a:gd name="connsiteX31" fmla="*/ 1699681 w 1761564"/>
                <a:gd name="connsiteY31" fmla="*/ 510681 h 639799"/>
                <a:gd name="connsiteX32" fmla="*/ 1684599 w 1761564"/>
                <a:gd name="connsiteY32" fmla="*/ 508315 h 639799"/>
                <a:gd name="connsiteX33" fmla="*/ 1670295 w 1761564"/>
                <a:gd name="connsiteY33" fmla="*/ 505145 h 639799"/>
                <a:gd name="connsiteX34" fmla="*/ 1654435 w 1761564"/>
                <a:gd name="connsiteY34" fmla="*/ 502780 h 639799"/>
                <a:gd name="connsiteX35" fmla="*/ 1639353 w 1761564"/>
                <a:gd name="connsiteY35" fmla="*/ 500364 h 639799"/>
                <a:gd name="connsiteX36" fmla="*/ 1623433 w 1761564"/>
                <a:gd name="connsiteY36" fmla="*/ 497194 h 639799"/>
                <a:gd name="connsiteX37" fmla="*/ 1609189 w 1761564"/>
                <a:gd name="connsiteY37" fmla="*/ 494829 h 639799"/>
                <a:gd name="connsiteX38" fmla="*/ 1594885 w 1761564"/>
                <a:gd name="connsiteY38" fmla="*/ 492463 h 639799"/>
                <a:gd name="connsiteX39" fmla="*/ 1582975 w 1761564"/>
                <a:gd name="connsiteY39" fmla="*/ 490853 h 639799"/>
                <a:gd name="connsiteX40" fmla="*/ 1573459 w 1761564"/>
                <a:gd name="connsiteY40" fmla="*/ 490048 h 639799"/>
                <a:gd name="connsiteX41" fmla="*/ 1565500 w 1761564"/>
                <a:gd name="connsiteY41" fmla="*/ 489243 h 639799"/>
                <a:gd name="connsiteX42" fmla="*/ 1561550 w 1761564"/>
                <a:gd name="connsiteY42" fmla="*/ 489243 h 639799"/>
                <a:gd name="connsiteX43" fmla="*/ 1552034 w 1761564"/>
                <a:gd name="connsiteY43" fmla="*/ 490048 h 639799"/>
                <a:gd name="connsiteX44" fmla="*/ 1537730 w 1761564"/>
                <a:gd name="connsiteY44" fmla="*/ 491658 h 639799"/>
                <a:gd name="connsiteX45" fmla="*/ 1519476 w 1761564"/>
                <a:gd name="connsiteY45" fmla="*/ 493218 h 639799"/>
                <a:gd name="connsiteX46" fmla="*/ 1498828 w 1761564"/>
                <a:gd name="connsiteY46" fmla="*/ 496389 h 639799"/>
                <a:gd name="connsiteX47" fmla="*/ 1477402 w 1761564"/>
                <a:gd name="connsiteY47" fmla="*/ 500364 h 639799"/>
                <a:gd name="connsiteX48" fmla="*/ 1455976 w 1761564"/>
                <a:gd name="connsiteY48" fmla="*/ 505145 h 639799"/>
                <a:gd name="connsiteX49" fmla="*/ 1437722 w 1761564"/>
                <a:gd name="connsiteY49" fmla="*/ 510681 h 639799"/>
                <a:gd name="connsiteX50" fmla="*/ 1423419 w 1761564"/>
                <a:gd name="connsiteY50" fmla="*/ 518632 h 639799"/>
                <a:gd name="connsiteX51" fmla="*/ 1410731 w 1761564"/>
                <a:gd name="connsiteY51" fmla="*/ 526583 h 639799"/>
                <a:gd name="connsiteX52" fmla="*/ 1397205 w 1761564"/>
                <a:gd name="connsiteY52" fmla="*/ 533729 h 639799"/>
                <a:gd name="connsiteX53" fmla="*/ 1384517 w 1761564"/>
                <a:gd name="connsiteY53" fmla="*/ 541630 h 639799"/>
                <a:gd name="connsiteX54" fmla="*/ 1371829 w 1761564"/>
                <a:gd name="connsiteY54" fmla="*/ 549581 h 639799"/>
                <a:gd name="connsiteX55" fmla="*/ 1358363 w 1761564"/>
                <a:gd name="connsiteY55" fmla="*/ 556727 h 639799"/>
                <a:gd name="connsiteX56" fmla="*/ 1344837 w 1761564"/>
                <a:gd name="connsiteY56" fmla="*/ 563873 h 639799"/>
                <a:gd name="connsiteX57" fmla="*/ 1330533 w 1761564"/>
                <a:gd name="connsiteY57" fmla="*/ 571824 h 639799"/>
                <a:gd name="connsiteX58" fmla="*/ 1317067 w 1761564"/>
                <a:gd name="connsiteY58" fmla="*/ 579775 h 639799"/>
                <a:gd name="connsiteX59" fmla="*/ 1307551 w 1761564"/>
                <a:gd name="connsiteY59" fmla="*/ 583700 h 639799"/>
                <a:gd name="connsiteX60" fmla="*/ 1296419 w 1761564"/>
                <a:gd name="connsiteY60" fmla="*/ 587676 h 639799"/>
                <a:gd name="connsiteX61" fmla="*/ 1282116 w 1761564"/>
                <a:gd name="connsiteY61" fmla="*/ 591652 h 639799"/>
                <a:gd name="connsiteX62" fmla="*/ 1267034 w 1761564"/>
                <a:gd name="connsiteY62" fmla="*/ 594017 h 639799"/>
                <a:gd name="connsiteX63" fmla="*/ 1249618 w 1761564"/>
                <a:gd name="connsiteY63" fmla="*/ 595627 h 639799"/>
                <a:gd name="connsiteX64" fmla="*/ 1231364 w 1761564"/>
                <a:gd name="connsiteY64" fmla="*/ 595627 h 639799"/>
                <a:gd name="connsiteX65" fmla="*/ 1210716 w 1761564"/>
                <a:gd name="connsiteY65" fmla="*/ 594017 h 639799"/>
                <a:gd name="connsiteX66" fmla="*/ 1190846 w 1761564"/>
                <a:gd name="connsiteY66" fmla="*/ 590092 h 639799"/>
                <a:gd name="connsiteX67" fmla="*/ 1183724 w 1761564"/>
                <a:gd name="connsiteY67" fmla="*/ 586871 h 639799"/>
                <a:gd name="connsiteX68" fmla="*/ 1178158 w 1761564"/>
                <a:gd name="connsiteY68" fmla="*/ 580530 h 639799"/>
                <a:gd name="connsiteX69" fmla="*/ 1172592 w 1761564"/>
                <a:gd name="connsiteY69" fmla="*/ 571824 h 639799"/>
                <a:gd name="connsiteX70" fmla="*/ 1168642 w 1761564"/>
                <a:gd name="connsiteY70" fmla="*/ 562313 h 639799"/>
                <a:gd name="connsiteX71" fmla="*/ 1166248 w 1761564"/>
                <a:gd name="connsiteY71" fmla="*/ 551946 h 639799"/>
                <a:gd name="connsiteX72" fmla="*/ 1164692 w 1761564"/>
                <a:gd name="connsiteY72" fmla="*/ 543240 h 639799"/>
                <a:gd name="connsiteX73" fmla="*/ 1163076 w 1761564"/>
                <a:gd name="connsiteY73" fmla="*/ 534484 h 639799"/>
                <a:gd name="connsiteX74" fmla="*/ 1164692 w 1761564"/>
                <a:gd name="connsiteY74" fmla="*/ 528948 h 639799"/>
                <a:gd name="connsiteX75" fmla="*/ 1176542 w 1761564"/>
                <a:gd name="connsiteY75" fmla="*/ 494829 h 639799"/>
                <a:gd name="connsiteX76" fmla="*/ 1190846 w 1761564"/>
                <a:gd name="connsiteY76" fmla="*/ 462269 h 639799"/>
                <a:gd name="connsiteX77" fmla="*/ 1205150 w 1761564"/>
                <a:gd name="connsiteY77" fmla="*/ 432125 h 639799"/>
                <a:gd name="connsiteX78" fmla="*/ 1220232 w 1761564"/>
                <a:gd name="connsiteY78" fmla="*/ 405906 h 639799"/>
                <a:gd name="connsiteX79" fmla="*/ 1233698 w 1761564"/>
                <a:gd name="connsiteY79" fmla="*/ 384468 h 639799"/>
                <a:gd name="connsiteX80" fmla="*/ 1244830 w 1761564"/>
                <a:gd name="connsiteY80" fmla="*/ 368616 h 639799"/>
                <a:gd name="connsiteX81" fmla="*/ 1251952 w 1761564"/>
                <a:gd name="connsiteY81" fmla="*/ 357495 h 639799"/>
                <a:gd name="connsiteX82" fmla="*/ 1255124 w 1761564"/>
                <a:gd name="connsiteY82" fmla="*/ 353519 h 639799"/>
                <a:gd name="connsiteX83" fmla="*/ 1138816 w 1761564"/>
                <a:gd name="connsiteY83" fmla="*/ 352883 h 639799"/>
                <a:gd name="connsiteX84" fmla="*/ 454115 w 1761564"/>
                <a:gd name="connsiteY84" fmla="*/ 605826 h 639799"/>
                <a:gd name="connsiteX85" fmla="*/ 336346 w 1761564"/>
                <a:gd name="connsiteY85" fmla="*/ 619551 h 639799"/>
                <a:gd name="connsiteX86" fmla="*/ 173903 w 1761564"/>
                <a:gd name="connsiteY86" fmla="*/ 407374 h 639799"/>
                <a:gd name="connsiteX87" fmla="*/ 350091 w 1761564"/>
                <a:gd name="connsiteY87" fmla="*/ 235930 h 639799"/>
                <a:gd name="connsiteX88" fmla="*/ 49733 w 1761564"/>
                <a:gd name="connsiteY88" fmla="*/ 274319 h 639799"/>
                <a:gd name="connsiteX89" fmla="*/ 150102 w 1761564"/>
                <a:gd name="connsiteY89" fmla="*/ 143830 h 639799"/>
                <a:gd name="connsiteX90" fmla="*/ 0 w 1761564"/>
                <a:gd name="connsiteY90" fmla="*/ 67920 h 639799"/>
                <a:gd name="connsiteX91" fmla="*/ 198541 w 1761564"/>
                <a:gd name="connsiteY91"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625049 w 1761564"/>
                <a:gd name="connsiteY10" fmla="*/ 323375 h 639799"/>
                <a:gd name="connsiteX11" fmla="*/ 1639353 w 1761564"/>
                <a:gd name="connsiteY11" fmla="*/ 327351 h 639799"/>
                <a:gd name="connsiteX12" fmla="*/ 1652819 w 1761564"/>
                <a:gd name="connsiteY12" fmla="*/ 330521 h 639799"/>
                <a:gd name="connsiteX13" fmla="*/ 1667123 w 1761564"/>
                <a:gd name="connsiteY13" fmla="*/ 334497 h 639799"/>
                <a:gd name="connsiteX14" fmla="*/ 1681367 w 1761564"/>
                <a:gd name="connsiteY14" fmla="*/ 339227 h 639799"/>
                <a:gd name="connsiteX15" fmla="*/ 1695671 w 1761564"/>
                <a:gd name="connsiteY15" fmla="*/ 342398 h 639799"/>
                <a:gd name="connsiteX16" fmla="*/ 1708359 w 1761564"/>
                <a:gd name="connsiteY16" fmla="*/ 347178 h 639799"/>
                <a:gd name="connsiteX17" fmla="*/ 1721106 w 1761564"/>
                <a:gd name="connsiteY17" fmla="*/ 351154 h 639799"/>
                <a:gd name="connsiteX18" fmla="*/ 1732178 w 1761564"/>
                <a:gd name="connsiteY18" fmla="*/ 355935 h 639799"/>
                <a:gd name="connsiteX19" fmla="*/ 1742532 w 1761564"/>
                <a:gd name="connsiteY19" fmla="*/ 358300 h 639799"/>
                <a:gd name="connsiteX20" fmla="*/ 1750432 w 1761564"/>
                <a:gd name="connsiteY20" fmla="*/ 360665 h 639799"/>
                <a:gd name="connsiteX21" fmla="*/ 1755998 w 1761564"/>
                <a:gd name="connsiteY21" fmla="*/ 363836 h 639799"/>
                <a:gd name="connsiteX22" fmla="*/ 1760786 w 1761564"/>
                <a:gd name="connsiteY22" fmla="*/ 364641 h 639799"/>
                <a:gd name="connsiteX23" fmla="*/ 1761564 w 1761564"/>
                <a:gd name="connsiteY23" fmla="*/ 365446 h 639799"/>
                <a:gd name="connsiteX24" fmla="*/ 1636181 w 1761564"/>
                <a:gd name="connsiteY24" fmla="*/ 421003 h 639799"/>
                <a:gd name="connsiteX25" fmla="*/ 1736966 w 1761564"/>
                <a:gd name="connsiteY25" fmla="*/ 518632 h 639799"/>
                <a:gd name="connsiteX26" fmla="*/ 1735350 w 1761564"/>
                <a:gd name="connsiteY26" fmla="*/ 518632 h 639799"/>
                <a:gd name="connsiteX27" fmla="*/ 1729784 w 1761564"/>
                <a:gd name="connsiteY27" fmla="*/ 517021 h 639799"/>
                <a:gd name="connsiteX28" fmla="*/ 1721884 w 1761564"/>
                <a:gd name="connsiteY28" fmla="*/ 515461 h 639799"/>
                <a:gd name="connsiteX29" fmla="*/ 1711531 w 1761564"/>
                <a:gd name="connsiteY29" fmla="*/ 513851 h 639799"/>
                <a:gd name="connsiteX30" fmla="*/ 1699681 w 1761564"/>
                <a:gd name="connsiteY30" fmla="*/ 510681 h 639799"/>
                <a:gd name="connsiteX31" fmla="*/ 1684599 w 1761564"/>
                <a:gd name="connsiteY31" fmla="*/ 508315 h 639799"/>
                <a:gd name="connsiteX32" fmla="*/ 1670295 w 1761564"/>
                <a:gd name="connsiteY32" fmla="*/ 505145 h 639799"/>
                <a:gd name="connsiteX33" fmla="*/ 1654435 w 1761564"/>
                <a:gd name="connsiteY33" fmla="*/ 502780 h 639799"/>
                <a:gd name="connsiteX34" fmla="*/ 1639353 w 1761564"/>
                <a:gd name="connsiteY34" fmla="*/ 500364 h 639799"/>
                <a:gd name="connsiteX35" fmla="*/ 1623433 w 1761564"/>
                <a:gd name="connsiteY35" fmla="*/ 497194 h 639799"/>
                <a:gd name="connsiteX36" fmla="*/ 1609189 w 1761564"/>
                <a:gd name="connsiteY36" fmla="*/ 494829 h 639799"/>
                <a:gd name="connsiteX37" fmla="*/ 1594885 w 1761564"/>
                <a:gd name="connsiteY37" fmla="*/ 492463 h 639799"/>
                <a:gd name="connsiteX38" fmla="*/ 1582975 w 1761564"/>
                <a:gd name="connsiteY38" fmla="*/ 490853 h 639799"/>
                <a:gd name="connsiteX39" fmla="*/ 1573459 w 1761564"/>
                <a:gd name="connsiteY39" fmla="*/ 490048 h 639799"/>
                <a:gd name="connsiteX40" fmla="*/ 1565500 w 1761564"/>
                <a:gd name="connsiteY40" fmla="*/ 489243 h 639799"/>
                <a:gd name="connsiteX41" fmla="*/ 1561550 w 1761564"/>
                <a:gd name="connsiteY41" fmla="*/ 489243 h 639799"/>
                <a:gd name="connsiteX42" fmla="*/ 1552034 w 1761564"/>
                <a:gd name="connsiteY42" fmla="*/ 490048 h 639799"/>
                <a:gd name="connsiteX43" fmla="*/ 1537730 w 1761564"/>
                <a:gd name="connsiteY43" fmla="*/ 491658 h 639799"/>
                <a:gd name="connsiteX44" fmla="*/ 1519476 w 1761564"/>
                <a:gd name="connsiteY44" fmla="*/ 493218 h 639799"/>
                <a:gd name="connsiteX45" fmla="*/ 1498828 w 1761564"/>
                <a:gd name="connsiteY45" fmla="*/ 496389 h 639799"/>
                <a:gd name="connsiteX46" fmla="*/ 1477402 w 1761564"/>
                <a:gd name="connsiteY46" fmla="*/ 500364 h 639799"/>
                <a:gd name="connsiteX47" fmla="*/ 1455976 w 1761564"/>
                <a:gd name="connsiteY47" fmla="*/ 505145 h 639799"/>
                <a:gd name="connsiteX48" fmla="*/ 1437722 w 1761564"/>
                <a:gd name="connsiteY48" fmla="*/ 510681 h 639799"/>
                <a:gd name="connsiteX49" fmla="*/ 1423419 w 1761564"/>
                <a:gd name="connsiteY49" fmla="*/ 518632 h 639799"/>
                <a:gd name="connsiteX50" fmla="*/ 1410731 w 1761564"/>
                <a:gd name="connsiteY50" fmla="*/ 526583 h 639799"/>
                <a:gd name="connsiteX51" fmla="*/ 1397205 w 1761564"/>
                <a:gd name="connsiteY51" fmla="*/ 533729 h 639799"/>
                <a:gd name="connsiteX52" fmla="*/ 1384517 w 1761564"/>
                <a:gd name="connsiteY52" fmla="*/ 541630 h 639799"/>
                <a:gd name="connsiteX53" fmla="*/ 1371829 w 1761564"/>
                <a:gd name="connsiteY53" fmla="*/ 549581 h 639799"/>
                <a:gd name="connsiteX54" fmla="*/ 1358363 w 1761564"/>
                <a:gd name="connsiteY54" fmla="*/ 556727 h 639799"/>
                <a:gd name="connsiteX55" fmla="*/ 1344837 w 1761564"/>
                <a:gd name="connsiteY55" fmla="*/ 563873 h 639799"/>
                <a:gd name="connsiteX56" fmla="*/ 1330533 w 1761564"/>
                <a:gd name="connsiteY56" fmla="*/ 571824 h 639799"/>
                <a:gd name="connsiteX57" fmla="*/ 1317067 w 1761564"/>
                <a:gd name="connsiteY57" fmla="*/ 579775 h 639799"/>
                <a:gd name="connsiteX58" fmla="*/ 1307551 w 1761564"/>
                <a:gd name="connsiteY58" fmla="*/ 583700 h 639799"/>
                <a:gd name="connsiteX59" fmla="*/ 1296419 w 1761564"/>
                <a:gd name="connsiteY59" fmla="*/ 587676 h 639799"/>
                <a:gd name="connsiteX60" fmla="*/ 1282116 w 1761564"/>
                <a:gd name="connsiteY60" fmla="*/ 591652 h 639799"/>
                <a:gd name="connsiteX61" fmla="*/ 1267034 w 1761564"/>
                <a:gd name="connsiteY61" fmla="*/ 594017 h 639799"/>
                <a:gd name="connsiteX62" fmla="*/ 1249618 w 1761564"/>
                <a:gd name="connsiteY62" fmla="*/ 595627 h 639799"/>
                <a:gd name="connsiteX63" fmla="*/ 1231364 w 1761564"/>
                <a:gd name="connsiteY63" fmla="*/ 595627 h 639799"/>
                <a:gd name="connsiteX64" fmla="*/ 1210716 w 1761564"/>
                <a:gd name="connsiteY64" fmla="*/ 594017 h 639799"/>
                <a:gd name="connsiteX65" fmla="*/ 1190846 w 1761564"/>
                <a:gd name="connsiteY65" fmla="*/ 590092 h 639799"/>
                <a:gd name="connsiteX66" fmla="*/ 1183724 w 1761564"/>
                <a:gd name="connsiteY66" fmla="*/ 586871 h 639799"/>
                <a:gd name="connsiteX67" fmla="*/ 1178158 w 1761564"/>
                <a:gd name="connsiteY67" fmla="*/ 580530 h 639799"/>
                <a:gd name="connsiteX68" fmla="*/ 1172592 w 1761564"/>
                <a:gd name="connsiteY68" fmla="*/ 571824 h 639799"/>
                <a:gd name="connsiteX69" fmla="*/ 1168642 w 1761564"/>
                <a:gd name="connsiteY69" fmla="*/ 562313 h 639799"/>
                <a:gd name="connsiteX70" fmla="*/ 1166248 w 1761564"/>
                <a:gd name="connsiteY70" fmla="*/ 551946 h 639799"/>
                <a:gd name="connsiteX71" fmla="*/ 1164692 w 1761564"/>
                <a:gd name="connsiteY71" fmla="*/ 543240 h 639799"/>
                <a:gd name="connsiteX72" fmla="*/ 1163076 w 1761564"/>
                <a:gd name="connsiteY72" fmla="*/ 534484 h 639799"/>
                <a:gd name="connsiteX73" fmla="*/ 1164692 w 1761564"/>
                <a:gd name="connsiteY73" fmla="*/ 528948 h 639799"/>
                <a:gd name="connsiteX74" fmla="*/ 1176542 w 1761564"/>
                <a:gd name="connsiteY74" fmla="*/ 494829 h 639799"/>
                <a:gd name="connsiteX75" fmla="*/ 1190846 w 1761564"/>
                <a:gd name="connsiteY75" fmla="*/ 462269 h 639799"/>
                <a:gd name="connsiteX76" fmla="*/ 1205150 w 1761564"/>
                <a:gd name="connsiteY76" fmla="*/ 432125 h 639799"/>
                <a:gd name="connsiteX77" fmla="*/ 1220232 w 1761564"/>
                <a:gd name="connsiteY77" fmla="*/ 405906 h 639799"/>
                <a:gd name="connsiteX78" fmla="*/ 1233698 w 1761564"/>
                <a:gd name="connsiteY78" fmla="*/ 384468 h 639799"/>
                <a:gd name="connsiteX79" fmla="*/ 1244830 w 1761564"/>
                <a:gd name="connsiteY79" fmla="*/ 368616 h 639799"/>
                <a:gd name="connsiteX80" fmla="*/ 1251952 w 1761564"/>
                <a:gd name="connsiteY80" fmla="*/ 357495 h 639799"/>
                <a:gd name="connsiteX81" fmla="*/ 1255124 w 1761564"/>
                <a:gd name="connsiteY81" fmla="*/ 353519 h 639799"/>
                <a:gd name="connsiteX82" fmla="*/ 1138816 w 1761564"/>
                <a:gd name="connsiteY82" fmla="*/ 352883 h 639799"/>
                <a:gd name="connsiteX83" fmla="*/ 454115 w 1761564"/>
                <a:gd name="connsiteY83" fmla="*/ 605826 h 639799"/>
                <a:gd name="connsiteX84" fmla="*/ 336346 w 1761564"/>
                <a:gd name="connsiteY84" fmla="*/ 619551 h 639799"/>
                <a:gd name="connsiteX85" fmla="*/ 173903 w 1761564"/>
                <a:gd name="connsiteY85" fmla="*/ 407374 h 639799"/>
                <a:gd name="connsiteX86" fmla="*/ 350091 w 1761564"/>
                <a:gd name="connsiteY86" fmla="*/ 235930 h 639799"/>
                <a:gd name="connsiteX87" fmla="*/ 49733 w 1761564"/>
                <a:gd name="connsiteY87" fmla="*/ 274319 h 639799"/>
                <a:gd name="connsiteX88" fmla="*/ 150102 w 1761564"/>
                <a:gd name="connsiteY88" fmla="*/ 143830 h 639799"/>
                <a:gd name="connsiteX89" fmla="*/ 0 w 1761564"/>
                <a:gd name="connsiteY89" fmla="*/ 67920 h 639799"/>
                <a:gd name="connsiteX90" fmla="*/ 198541 w 1761564"/>
                <a:gd name="connsiteY90"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639353 w 1761564"/>
                <a:gd name="connsiteY10" fmla="*/ 327351 h 639799"/>
                <a:gd name="connsiteX11" fmla="*/ 1652819 w 1761564"/>
                <a:gd name="connsiteY11" fmla="*/ 330521 h 639799"/>
                <a:gd name="connsiteX12" fmla="*/ 1667123 w 1761564"/>
                <a:gd name="connsiteY12" fmla="*/ 334497 h 639799"/>
                <a:gd name="connsiteX13" fmla="*/ 1681367 w 1761564"/>
                <a:gd name="connsiteY13" fmla="*/ 339227 h 639799"/>
                <a:gd name="connsiteX14" fmla="*/ 1695671 w 1761564"/>
                <a:gd name="connsiteY14" fmla="*/ 342398 h 639799"/>
                <a:gd name="connsiteX15" fmla="*/ 1708359 w 1761564"/>
                <a:gd name="connsiteY15" fmla="*/ 347178 h 639799"/>
                <a:gd name="connsiteX16" fmla="*/ 1721106 w 1761564"/>
                <a:gd name="connsiteY16" fmla="*/ 351154 h 639799"/>
                <a:gd name="connsiteX17" fmla="*/ 1732178 w 1761564"/>
                <a:gd name="connsiteY17" fmla="*/ 355935 h 639799"/>
                <a:gd name="connsiteX18" fmla="*/ 1742532 w 1761564"/>
                <a:gd name="connsiteY18" fmla="*/ 358300 h 639799"/>
                <a:gd name="connsiteX19" fmla="*/ 1750432 w 1761564"/>
                <a:gd name="connsiteY19" fmla="*/ 360665 h 639799"/>
                <a:gd name="connsiteX20" fmla="*/ 1755998 w 1761564"/>
                <a:gd name="connsiteY20" fmla="*/ 363836 h 639799"/>
                <a:gd name="connsiteX21" fmla="*/ 1760786 w 1761564"/>
                <a:gd name="connsiteY21" fmla="*/ 364641 h 639799"/>
                <a:gd name="connsiteX22" fmla="*/ 1761564 w 1761564"/>
                <a:gd name="connsiteY22" fmla="*/ 365446 h 639799"/>
                <a:gd name="connsiteX23" fmla="*/ 1636181 w 1761564"/>
                <a:gd name="connsiteY23" fmla="*/ 421003 h 639799"/>
                <a:gd name="connsiteX24" fmla="*/ 1736966 w 1761564"/>
                <a:gd name="connsiteY24" fmla="*/ 518632 h 639799"/>
                <a:gd name="connsiteX25" fmla="*/ 1735350 w 1761564"/>
                <a:gd name="connsiteY25" fmla="*/ 518632 h 639799"/>
                <a:gd name="connsiteX26" fmla="*/ 1729784 w 1761564"/>
                <a:gd name="connsiteY26" fmla="*/ 517021 h 639799"/>
                <a:gd name="connsiteX27" fmla="*/ 1721884 w 1761564"/>
                <a:gd name="connsiteY27" fmla="*/ 515461 h 639799"/>
                <a:gd name="connsiteX28" fmla="*/ 1711531 w 1761564"/>
                <a:gd name="connsiteY28" fmla="*/ 513851 h 639799"/>
                <a:gd name="connsiteX29" fmla="*/ 1699681 w 1761564"/>
                <a:gd name="connsiteY29" fmla="*/ 510681 h 639799"/>
                <a:gd name="connsiteX30" fmla="*/ 1684599 w 1761564"/>
                <a:gd name="connsiteY30" fmla="*/ 508315 h 639799"/>
                <a:gd name="connsiteX31" fmla="*/ 1670295 w 1761564"/>
                <a:gd name="connsiteY31" fmla="*/ 505145 h 639799"/>
                <a:gd name="connsiteX32" fmla="*/ 1654435 w 1761564"/>
                <a:gd name="connsiteY32" fmla="*/ 502780 h 639799"/>
                <a:gd name="connsiteX33" fmla="*/ 1639353 w 1761564"/>
                <a:gd name="connsiteY33" fmla="*/ 500364 h 639799"/>
                <a:gd name="connsiteX34" fmla="*/ 1623433 w 1761564"/>
                <a:gd name="connsiteY34" fmla="*/ 497194 h 639799"/>
                <a:gd name="connsiteX35" fmla="*/ 1609189 w 1761564"/>
                <a:gd name="connsiteY35" fmla="*/ 494829 h 639799"/>
                <a:gd name="connsiteX36" fmla="*/ 1594885 w 1761564"/>
                <a:gd name="connsiteY36" fmla="*/ 492463 h 639799"/>
                <a:gd name="connsiteX37" fmla="*/ 1582975 w 1761564"/>
                <a:gd name="connsiteY37" fmla="*/ 490853 h 639799"/>
                <a:gd name="connsiteX38" fmla="*/ 1573459 w 1761564"/>
                <a:gd name="connsiteY38" fmla="*/ 490048 h 639799"/>
                <a:gd name="connsiteX39" fmla="*/ 1565500 w 1761564"/>
                <a:gd name="connsiteY39" fmla="*/ 489243 h 639799"/>
                <a:gd name="connsiteX40" fmla="*/ 1561550 w 1761564"/>
                <a:gd name="connsiteY40" fmla="*/ 489243 h 639799"/>
                <a:gd name="connsiteX41" fmla="*/ 1552034 w 1761564"/>
                <a:gd name="connsiteY41" fmla="*/ 490048 h 639799"/>
                <a:gd name="connsiteX42" fmla="*/ 1537730 w 1761564"/>
                <a:gd name="connsiteY42" fmla="*/ 491658 h 639799"/>
                <a:gd name="connsiteX43" fmla="*/ 1519476 w 1761564"/>
                <a:gd name="connsiteY43" fmla="*/ 493218 h 639799"/>
                <a:gd name="connsiteX44" fmla="*/ 1498828 w 1761564"/>
                <a:gd name="connsiteY44" fmla="*/ 496389 h 639799"/>
                <a:gd name="connsiteX45" fmla="*/ 1477402 w 1761564"/>
                <a:gd name="connsiteY45" fmla="*/ 500364 h 639799"/>
                <a:gd name="connsiteX46" fmla="*/ 1455976 w 1761564"/>
                <a:gd name="connsiteY46" fmla="*/ 505145 h 639799"/>
                <a:gd name="connsiteX47" fmla="*/ 1437722 w 1761564"/>
                <a:gd name="connsiteY47" fmla="*/ 510681 h 639799"/>
                <a:gd name="connsiteX48" fmla="*/ 1423419 w 1761564"/>
                <a:gd name="connsiteY48" fmla="*/ 518632 h 639799"/>
                <a:gd name="connsiteX49" fmla="*/ 1410731 w 1761564"/>
                <a:gd name="connsiteY49" fmla="*/ 526583 h 639799"/>
                <a:gd name="connsiteX50" fmla="*/ 1397205 w 1761564"/>
                <a:gd name="connsiteY50" fmla="*/ 533729 h 639799"/>
                <a:gd name="connsiteX51" fmla="*/ 1384517 w 1761564"/>
                <a:gd name="connsiteY51" fmla="*/ 541630 h 639799"/>
                <a:gd name="connsiteX52" fmla="*/ 1371829 w 1761564"/>
                <a:gd name="connsiteY52" fmla="*/ 549581 h 639799"/>
                <a:gd name="connsiteX53" fmla="*/ 1358363 w 1761564"/>
                <a:gd name="connsiteY53" fmla="*/ 556727 h 639799"/>
                <a:gd name="connsiteX54" fmla="*/ 1344837 w 1761564"/>
                <a:gd name="connsiteY54" fmla="*/ 563873 h 639799"/>
                <a:gd name="connsiteX55" fmla="*/ 1330533 w 1761564"/>
                <a:gd name="connsiteY55" fmla="*/ 571824 h 639799"/>
                <a:gd name="connsiteX56" fmla="*/ 1317067 w 1761564"/>
                <a:gd name="connsiteY56" fmla="*/ 579775 h 639799"/>
                <a:gd name="connsiteX57" fmla="*/ 1307551 w 1761564"/>
                <a:gd name="connsiteY57" fmla="*/ 583700 h 639799"/>
                <a:gd name="connsiteX58" fmla="*/ 1296419 w 1761564"/>
                <a:gd name="connsiteY58" fmla="*/ 587676 h 639799"/>
                <a:gd name="connsiteX59" fmla="*/ 1282116 w 1761564"/>
                <a:gd name="connsiteY59" fmla="*/ 591652 h 639799"/>
                <a:gd name="connsiteX60" fmla="*/ 1267034 w 1761564"/>
                <a:gd name="connsiteY60" fmla="*/ 594017 h 639799"/>
                <a:gd name="connsiteX61" fmla="*/ 1249618 w 1761564"/>
                <a:gd name="connsiteY61" fmla="*/ 595627 h 639799"/>
                <a:gd name="connsiteX62" fmla="*/ 1231364 w 1761564"/>
                <a:gd name="connsiteY62" fmla="*/ 595627 h 639799"/>
                <a:gd name="connsiteX63" fmla="*/ 1210716 w 1761564"/>
                <a:gd name="connsiteY63" fmla="*/ 594017 h 639799"/>
                <a:gd name="connsiteX64" fmla="*/ 1190846 w 1761564"/>
                <a:gd name="connsiteY64" fmla="*/ 590092 h 639799"/>
                <a:gd name="connsiteX65" fmla="*/ 1183724 w 1761564"/>
                <a:gd name="connsiteY65" fmla="*/ 586871 h 639799"/>
                <a:gd name="connsiteX66" fmla="*/ 1178158 w 1761564"/>
                <a:gd name="connsiteY66" fmla="*/ 580530 h 639799"/>
                <a:gd name="connsiteX67" fmla="*/ 1172592 w 1761564"/>
                <a:gd name="connsiteY67" fmla="*/ 571824 h 639799"/>
                <a:gd name="connsiteX68" fmla="*/ 1168642 w 1761564"/>
                <a:gd name="connsiteY68" fmla="*/ 562313 h 639799"/>
                <a:gd name="connsiteX69" fmla="*/ 1166248 w 1761564"/>
                <a:gd name="connsiteY69" fmla="*/ 551946 h 639799"/>
                <a:gd name="connsiteX70" fmla="*/ 1164692 w 1761564"/>
                <a:gd name="connsiteY70" fmla="*/ 543240 h 639799"/>
                <a:gd name="connsiteX71" fmla="*/ 1163076 w 1761564"/>
                <a:gd name="connsiteY71" fmla="*/ 534484 h 639799"/>
                <a:gd name="connsiteX72" fmla="*/ 1164692 w 1761564"/>
                <a:gd name="connsiteY72" fmla="*/ 528948 h 639799"/>
                <a:gd name="connsiteX73" fmla="*/ 1176542 w 1761564"/>
                <a:gd name="connsiteY73" fmla="*/ 494829 h 639799"/>
                <a:gd name="connsiteX74" fmla="*/ 1190846 w 1761564"/>
                <a:gd name="connsiteY74" fmla="*/ 462269 h 639799"/>
                <a:gd name="connsiteX75" fmla="*/ 1205150 w 1761564"/>
                <a:gd name="connsiteY75" fmla="*/ 432125 h 639799"/>
                <a:gd name="connsiteX76" fmla="*/ 1220232 w 1761564"/>
                <a:gd name="connsiteY76" fmla="*/ 405906 h 639799"/>
                <a:gd name="connsiteX77" fmla="*/ 1233698 w 1761564"/>
                <a:gd name="connsiteY77" fmla="*/ 384468 h 639799"/>
                <a:gd name="connsiteX78" fmla="*/ 1244830 w 1761564"/>
                <a:gd name="connsiteY78" fmla="*/ 368616 h 639799"/>
                <a:gd name="connsiteX79" fmla="*/ 1251952 w 1761564"/>
                <a:gd name="connsiteY79" fmla="*/ 357495 h 639799"/>
                <a:gd name="connsiteX80" fmla="*/ 1255124 w 1761564"/>
                <a:gd name="connsiteY80" fmla="*/ 353519 h 639799"/>
                <a:gd name="connsiteX81" fmla="*/ 1138816 w 1761564"/>
                <a:gd name="connsiteY81" fmla="*/ 352883 h 639799"/>
                <a:gd name="connsiteX82" fmla="*/ 454115 w 1761564"/>
                <a:gd name="connsiteY82" fmla="*/ 605826 h 639799"/>
                <a:gd name="connsiteX83" fmla="*/ 336346 w 1761564"/>
                <a:gd name="connsiteY83" fmla="*/ 619551 h 639799"/>
                <a:gd name="connsiteX84" fmla="*/ 173903 w 1761564"/>
                <a:gd name="connsiteY84" fmla="*/ 407374 h 639799"/>
                <a:gd name="connsiteX85" fmla="*/ 350091 w 1761564"/>
                <a:gd name="connsiteY85" fmla="*/ 235930 h 639799"/>
                <a:gd name="connsiteX86" fmla="*/ 49733 w 1761564"/>
                <a:gd name="connsiteY86" fmla="*/ 274319 h 639799"/>
                <a:gd name="connsiteX87" fmla="*/ 150102 w 1761564"/>
                <a:gd name="connsiteY87" fmla="*/ 143830 h 639799"/>
                <a:gd name="connsiteX88" fmla="*/ 0 w 1761564"/>
                <a:gd name="connsiteY88" fmla="*/ 67920 h 639799"/>
                <a:gd name="connsiteX89" fmla="*/ 198541 w 1761564"/>
                <a:gd name="connsiteY89"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652819 w 1761564"/>
                <a:gd name="connsiteY10" fmla="*/ 330521 h 639799"/>
                <a:gd name="connsiteX11" fmla="*/ 1667123 w 1761564"/>
                <a:gd name="connsiteY11" fmla="*/ 334497 h 639799"/>
                <a:gd name="connsiteX12" fmla="*/ 1681367 w 1761564"/>
                <a:gd name="connsiteY12" fmla="*/ 339227 h 639799"/>
                <a:gd name="connsiteX13" fmla="*/ 1695671 w 1761564"/>
                <a:gd name="connsiteY13" fmla="*/ 342398 h 639799"/>
                <a:gd name="connsiteX14" fmla="*/ 1708359 w 1761564"/>
                <a:gd name="connsiteY14" fmla="*/ 347178 h 639799"/>
                <a:gd name="connsiteX15" fmla="*/ 1721106 w 1761564"/>
                <a:gd name="connsiteY15" fmla="*/ 351154 h 639799"/>
                <a:gd name="connsiteX16" fmla="*/ 1732178 w 1761564"/>
                <a:gd name="connsiteY16" fmla="*/ 355935 h 639799"/>
                <a:gd name="connsiteX17" fmla="*/ 1742532 w 1761564"/>
                <a:gd name="connsiteY17" fmla="*/ 358300 h 639799"/>
                <a:gd name="connsiteX18" fmla="*/ 1750432 w 1761564"/>
                <a:gd name="connsiteY18" fmla="*/ 360665 h 639799"/>
                <a:gd name="connsiteX19" fmla="*/ 1755998 w 1761564"/>
                <a:gd name="connsiteY19" fmla="*/ 363836 h 639799"/>
                <a:gd name="connsiteX20" fmla="*/ 1760786 w 1761564"/>
                <a:gd name="connsiteY20" fmla="*/ 364641 h 639799"/>
                <a:gd name="connsiteX21" fmla="*/ 1761564 w 1761564"/>
                <a:gd name="connsiteY21" fmla="*/ 365446 h 639799"/>
                <a:gd name="connsiteX22" fmla="*/ 1636181 w 1761564"/>
                <a:gd name="connsiteY22" fmla="*/ 421003 h 639799"/>
                <a:gd name="connsiteX23" fmla="*/ 1736966 w 1761564"/>
                <a:gd name="connsiteY23" fmla="*/ 518632 h 639799"/>
                <a:gd name="connsiteX24" fmla="*/ 1735350 w 1761564"/>
                <a:gd name="connsiteY24" fmla="*/ 518632 h 639799"/>
                <a:gd name="connsiteX25" fmla="*/ 1729784 w 1761564"/>
                <a:gd name="connsiteY25" fmla="*/ 517021 h 639799"/>
                <a:gd name="connsiteX26" fmla="*/ 1721884 w 1761564"/>
                <a:gd name="connsiteY26" fmla="*/ 515461 h 639799"/>
                <a:gd name="connsiteX27" fmla="*/ 1711531 w 1761564"/>
                <a:gd name="connsiteY27" fmla="*/ 513851 h 639799"/>
                <a:gd name="connsiteX28" fmla="*/ 1699681 w 1761564"/>
                <a:gd name="connsiteY28" fmla="*/ 510681 h 639799"/>
                <a:gd name="connsiteX29" fmla="*/ 1684599 w 1761564"/>
                <a:gd name="connsiteY29" fmla="*/ 508315 h 639799"/>
                <a:gd name="connsiteX30" fmla="*/ 1670295 w 1761564"/>
                <a:gd name="connsiteY30" fmla="*/ 505145 h 639799"/>
                <a:gd name="connsiteX31" fmla="*/ 1654435 w 1761564"/>
                <a:gd name="connsiteY31" fmla="*/ 502780 h 639799"/>
                <a:gd name="connsiteX32" fmla="*/ 1639353 w 1761564"/>
                <a:gd name="connsiteY32" fmla="*/ 500364 h 639799"/>
                <a:gd name="connsiteX33" fmla="*/ 1623433 w 1761564"/>
                <a:gd name="connsiteY33" fmla="*/ 497194 h 639799"/>
                <a:gd name="connsiteX34" fmla="*/ 1609189 w 1761564"/>
                <a:gd name="connsiteY34" fmla="*/ 494829 h 639799"/>
                <a:gd name="connsiteX35" fmla="*/ 1594885 w 1761564"/>
                <a:gd name="connsiteY35" fmla="*/ 492463 h 639799"/>
                <a:gd name="connsiteX36" fmla="*/ 1582975 w 1761564"/>
                <a:gd name="connsiteY36" fmla="*/ 490853 h 639799"/>
                <a:gd name="connsiteX37" fmla="*/ 1573459 w 1761564"/>
                <a:gd name="connsiteY37" fmla="*/ 490048 h 639799"/>
                <a:gd name="connsiteX38" fmla="*/ 1565500 w 1761564"/>
                <a:gd name="connsiteY38" fmla="*/ 489243 h 639799"/>
                <a:gd name="connsiteX39" fmla="*/ 1561550 w 1761564"/>
                <a:gd name="connsiteY39" fmla="*/ 489243 h 639799"/>
                <a:gd name="connsiteX40" fmla="*/ 1552034 w 1761564"/>
                <a:gd name="connsiteY40" fmla="*/ 490048 h 639799"/>
                <a:gd name="connsiteX41" fmla="*/ 1537730 w 1761564"/>
                <a:gd name="connsiteY41" fmla="*/ 491658 h 639799"/>
                <a:gd name="connsiteX42" fmla="*/ 1519476 w 1761564"/>
                <a:gd name="connsiteY42" fmla="*/ 493218 h 639799"/>
                <a:gd name="connsiteX43" fmla="*/ 1498828 w 1761564"/>
                <a:gd name="connsiteY43" fmla="*/ 496389 h 639799"/>
                <a:gd name="connsiteX44" fmla="*/ 1477402 w 1761564"/>
                <a:gd name="connsiteY44" fmla="*/ 500364 h 639799"/>
                <a:gd name="connsiteX45" fmla="*/ 1455976 w 1761564"/>
                <a:gd name="connsiteY45" fmla="*/ 505145 h 639799"/>
                <a:gd name="connsiteX46" fmla="*/ 1437722 w 1761564"/>
                <a:gd name="connsiteY46" fmla="*/ 510681 h 639799"/>
                <a:gd name="connsiteX47" fmla="*/ 1423419 w 1761564"/>
                <a:gd name="connsiteY47" fmla="*/ 518632 h 639799"/>
                <a:gd name="connsiteX48" fmla="*/ 1410731 w 1761564"/>
                <a:gd name="connsiteY48" fmla="*/ 526583 h 639799"/>
                <a:gd name="connsiteX49" fmla="*/ 1397205 w 1761564"/>
                <a:gd name="connsiteY49" fmla="*/ 533729 h 639799"/>
                <a:gd name="connsiteX50" fmla="*/ 1384517 w 1761564"/>
                <a:gd name="connsiteY50" fmla="*/ 541630 h 639799"/>
                <a:gd name="connsiteX51" fmla="*/ 1371829 w 1761564"/>
                <a:gd name="connsiteY51" fmla="*/ 549581 h 639799"/>
                <a:gd name="connsiteX52" fmla="*/ 1358363 w 1761564"/>
                <a:gd name="connsiteY52" fmla="*/ 556727 h 639799"/>
                <a:gd name="connsiteX53" fmla="*/ 1344837 w 1761564"/>
                <a:gd name="connsiteY53" fmla="*/ 563873 h 639799"/>
                <a:gd name="connsiteX54" fmla="*/ 1330533 w 1761564"/>
                <a:gd name="connsiteY54" fmla="*/ 571824 h 639799"/>
                <a:gd name="connsiteX55" fmla="*/ 1317067 w 1761564"/>
                <a:gd name="connsiteY55" fmla="*/ 579775 h 639799"/>
                <a:gd name="connsiteX56" fmla="*/ 1307551 w 1761564"/>
                <a:gd name="connsiteY56" fmla="*/ 583700 h 639799"/>
                <a:gd name="connsiteX57" fmla="*/ 1296419 w 1761564"/>
                <a:gd name="connsiteY57" fmla="*/ 587676 h 639799"/>
                <a:gd name="connsiteX58" fmla="*/ 1282116 w 1761564"/>
                <a:gd name="connsiteY58" fmla="*/ 591652 h 639799"/>
                <a:gd name="connsiteX59" fmla="*/ 1267034 w 1761564"/>
                <a:gd name="connsiteY59" fmla="*/ 594017 h 639799"/>
                <a:gd name="connsiteX60" fmla="*/ 1249618 w 1761564"/>
                <a:gd name="connsiteY60" fmla="*/ 595627 h 639799"/>
                <a:gd name="connsiteX61" fmla="*/ 1231364 w 1761564"/>
                <a:gd name="connsiteY61" fmla="*/ 595627 h 639799"/>
                <a:gd name="connsiteX62" fmla="*/ 1210716 w 1761564"/>
                <a:gd name="connsiteY62" fmla="*/ 594017 h 639799"/>
                <a:gd name="connsiteX63" fmla="*/ 1190846 w 1761564"/>
                <a:gd name="connsiteY63" fmla="*/ 590092 h 639799"/>
                <a:gd name="connsiteX64" fmla="*/ 1183724 w 1761564"/>
                <a:gd name="connsiteY64" fmla="*/ 586871 h 639799"/>
                <a:gd name="connsiteX65" fmla="*/ 1178158 w 1761564"/>
                <a:gd name="connsiteY65" fmla="*/ 580530 h 639799"/>
                <a:gd name="connsiteX66" fmla="*/ 1172592 w 1761564"/>
                <a:gd name="connsiteY66" fmla="*/ 571824 h 639799"/>
                <a:gd name="connsiteX67" fmla="*/ 1168642 w 1761564"/>
                <a:gd name="connsiteY67" fmla="*/ 562313 h 639799"/>
                <a:gd name="connsiteX68" fmla="*/ 1166248 w 1761564"/>
                <a:gd name="connsiteY68" fmla="*/ 551946 h 639799"/>
                <a:gd name="connsiteX69" fmla="*/ 1164692 w 1761564"/>
                <a:gd name="connsiteY69" fmla="*/ 543240 h 639799"/>
                <a:gd name="connsiteX70" fmla="*/ 1163076 w 1761564"/>
                <a:gd name="connsiteY70" fmla="*/ 534484 h 639799"/>
                <a:gd name="connsiteX71" fmla="*/ 1164692 w 1761564"/>
                <a:gd name="connsiteY71" fmla="*/ 528948 h 639799"/>
                <a:gd name="connsiteX72" fmla="*/ 1176542 w 1761564"/>
                <a:gd name="connsiteY72" fmla="*/ 494829 h 639799"/>
                <a:gd name="connsiteX73" fmla="*/ 1190846 w 1761564"/>
                <a:gd name="connsiteY73" fmla="*/ 462269 h 639799"/>
                <a:gd name="connsiteX74" fmla="*/ 1205150 w 1761564"/>
                <a:gd name="connsiteY74" fmla="*/ 432125 h 639799"/>
                <a:gd name="connsiteX75" fmla="*/ 1220232 w 1761564"/>
                <a:gd name="connsiteY75" fmla="*/ 405906 h 639799"/>
                <a:gd name="connsiteX76" fmla="*/ 1233698 w 1761564"/>
                <a:gd name="connsiteY76" fmla="*/ 384468 h 639799"/>
                <a:gd name="connsiteX77" fmla="*/ 1244830 w 1761564"/>
                <a:gd name="connsiteY77" fmla="*/ 368616 h 639799"/>
                <a:gd name="connsiteX78" fmla="*/ 1251952 w 1761564"/>
                <a:gd name="connsiteY78" fmla="*/ 357495 h 639799"/>
                <a:gd name="connsiteX79" fmla="*/ 1255124 w 1761564"/>
                <a:gd name="connsiteY79" fmla="*/ 353519 h 639799"/>
                <a:gd name="connsiteX80" fmla="*/ 1138816 w 1761564"/>
                <a:gd name="connsiteY80" fmla="*/ 352883 h 639799"/>
                <a:gd name="connsiteX81" fmla="*/ 454115 w 1761564"/>
                <a:gd name="connsiteY81" fmla="*/ 605826 h 639799"/>
                <a:gd name="connsiteX82" fmla="*/ 336346 w 1761564"/>
                <a:gd name="connsiteY82" fmla="*/ 619551 h 639799"/>
                <a:gd name="connsiteX83" fmla="*/ 173903 w 1761564"/>
                <a:gd name="connsiteY83" fmla="*/ 407374 h 639799"/>
                <a:gd name="connsiteX84" fmla="*/ 350091 w 1761564"/>
                <a:gd name="connsiteY84" fmla="*/ 235930 h 639799"/>
                <a:gd name="connsiteX85" fmla="*/ 49733 w 1761564"/>
                <a:gd name="connsiteY85" fmla="*/ 274319 h 639799"/>
                <a:gd name="connsiteX86" fmla="*/ 150102 w 1761564"/>
                <a:gd name="connsiteY86" fmla="*/ 143830 h 639799"/>
                <a:gd name="connsiteX87" fmla="*/ 0 w 1761564"/>
                <a:gd name="connsiteY87" fmla="*/ 67920 h 639799"/>
                <a:gd name="connsiteX88" fmla="*/ 198541 w 1761564"/>
                <a:gd name="connsiteY88"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667123 w 1761564"/>
                <a:gd name="connsiteY10" fmla="*/ 334497 h 639799"/>
                <a:gd name="connsiteX11" fmla="*/ 1681367 w 1761564"/>
                <a:gd name="connsiteY11" fmla="*/ 339227 h 639799"/>
                <a:gd name="connsiteX12" fmla="*/ 1695671 w 1761564"/>
                <a:gd name="connsiteY12" fmla="*/ 342398 h 639799"/>
                <a:gd name="connsiteX13" fmla="*/ 1708359 w 1761564"/>
                <a:gd name="connsiteY13" fmla="*/ 347178 h 639799"/>
                <a:gd name="connsiteX14" fmla="*/ 1721106 w 1761564"/>
                <a:gd name="connsiteY14" fmla="*/ 351154 h 639799"/>
                <a:gd name="connsiteX15" fmla="*/ 1732178 w 1761564"/>
                <a:gd name="connsiteY15" fmla="*/ 355935 h 639799"/>
                <a:gd name="connsiteX16" fmla="*/ 1742532 w 1761564"/>
                <a:gd name="connsiteY16" fmla="*/ 358300 h 639799"/>
                <a:gd name="connsiteX17" fmla="*/ 1750432 w 1761564"/>
                <a:gd name="connsiteY17" fmla="*/ 360665 h 639799"/>
                <a:gd name="connsiteX18" fmla="*/ 1755998 w 1761564"/>
                <a:gd name="connsiteY18" fmla="*/ 363836 h 639799"/>
                <a:gd name="connsiteX19" fmla="*/ 1760786 w 1761564"/>
                <a:gd name="connsiteY19" fmla="*/ 364641 h 639799"/>
                <a:gd name="connsiteX20" fmla="*/ 1761564 w 1761564"/>
                <a:gd name="connsiteY20" fmla="*/ 365446 h 639799"/>
                <a:gd name="connsiteX21" fmla="*/ 1636181 w 1761564"/>
                <a:gd name="connsiteY21" fmla="*/ 421003 h 639799"/>
                <a:gd name="connsiteX22" fmla="*/ 1736966 w 1761564"/>
                <a:gd name="connsiteY22" fmla="*/ 518632 h 639799"/>
                <a:gd name="connsiteX23" fmla="*/ 1735350 w 1761564"/>
                <a:gd name="connsiteY23" fmla="*/ 518632 h 639799"/>
                <a:gd name="connsiteX24" fmla="*/ 1729784 w 1761564"/>
                <a:gd name="connsiteY24" fmla="*/ 517021 h 639799"/>
                <a:gd name="connsiteX25" fmla="*/ 1721884 w 1761564"/>
                <a:gd name="connsiteY25" fmla="*/ 515461 h 639799"/>
                <a:gd name="connsiteX26" fmla="*/ 1711531 w 1761564"/>
                <a:gd name="connsiteY26" fmla="*/ 513851 h 639799"/>
                <a:gd name="connsiteX27" fmla="*/ 1699681 w 1761564"/>
                <a:gd name="connsiteY27" fmla="*/ 510681 h 639799"/>
                <a:gd name="connsiteX28" fmla="*/ 1684599 w 1761564"/>
                <a:gd name="connsiteY28" fmla="*/ 508315 h 639799"/>
                <a:gd name="connsiteX29" fmla="*/ 1670295 w 1761564"/>
                <a:gd name="connsiteY29" fmla="*/ 505145 h 639799"/>
                <a:gd name="connsiteX30" fmla="*/ 1654435 w 1761564"/>
                <a:gd name="connsiteY30" fmla="*/ 502780 h 639799"/>
                <a:gd name="connsiteX31" fmla="*/ 1639353 w 1761564"/>
                <a:gd name="connsiteY31" fmla="*/ 500364 h 639799"/>
                <a:gd name="connsiteX32" fmla="*/ 1623433 w 1761564"/>
                <a:gd name="connsiteY32" fmla="*/ 497194 h 639799"/>
                <a:gd name="connsiteX33" fmla="*/ 1609189 w 1761564"/>
                <a:gd name="connsiteY33" fmla="*/ 494829 h 639799"/>
                <a:gd name="connsiteX34" fmla="*/ 1594885 w 1761564"/>
                <a:gd name="connsiteY34" fmla="*/ 492463 h 639799"/>
                <a:gd name="connsiteX35" fmla="*/ 1582975 w 1761564"/>
                <a:gd name="connsiteY35" fmla="*/ 490853 h 639799"/>
                <a:gd name="connsiteX36" fmla="*/ 1573459 w 1761564"/>
                <a:gd name="connsiteY36" fmla="*/ 490048 h 639799"/>
                <a:gd name="connsiteX37" fmla="*/ 1565500 w 1761564"/>
                <a:gd name="connsiteY37" fmla="*/ 489243 h 639799"/>
                <a:gd name="connsiteX38" fmla="*/ 1561550 w 1761564"/>
                <a:gd name="connsiteY38" fmla="*/ 489243 h 639799"/>
                <a:gd name="connsiteX39" fmla="*/ 1552034 w 1761564"/>
                <a:gd name="connsiteY39" fmla="*/ 490048 h 639799"/>
                <a:gd name="connsiteX40" fmla="*/ 1537730 w 1761564"/>
                <a:gd name="connsiteY40" fmla="*/ 491658 h 639799"/>
                <a:gd name="connsiteX41" fmla="*/ 1519476 w 1761564"/>
                <a:gd name="connsiteY41" fmla="*/ 493218 h 639799"/>
                <a:gd name="connsiteX42" fmla="*/ 1498828 w 1761564"/>
                <a:gd name="connsiteY42" fmla="*/ 496389 h 639799"/>
                <a:gd name="connsiteX43" fmla="*/ 1477402 w 1761564"/>
                <a:gd name="connsiteY43" fmla="*/ 500364 h 639799"/>
                <a:gd name="connsiteX44" fmla="*/ 1455976 w 1761564"/>
                <a:gd name="connsiteY44" fmla="*/ 505145 h 639799"/>
                <a:gd name="connsiteX45" fmla="*/ 1437722 w 1761564"/>
                <a:gd name="connsiteY45" fmla="*/ 510681 h 639799"/>
                <a:gd name="connsiteX46" fmla="*/ 1423419 w 1761564"/>
                <a:gd name="connsiteY46" fmla="*/ 518632 h 639799"/>
                <a:gd name="connsiteX47" fmla="*/ 1410731 w 1761564"/>
                <a:gd name="connsiteY47" fmla="*/ 526583 h 639799"/>
                <a:gd name="connsiteX48" fmla="*/ 1397205 w 1761564"/>
                <a:gd name="connsiteY48" fmla="*/ 533729 h 639799"/>
                <a:gd name="connsiteX49" fmla="*/ 1384517 w 1761564"/>
                <a:gd name="connsiteY49" fmla="*/ 541630 h 639799"/>
                <a:gd name="connsiteX50" fmla="*/ 1371829 w 1761564"/>
                <a:gd name="connsiteY50" fmla="*/ 549581 h 639799"/>
                <a:gd name="connsiteX51" fmla="*/ 1358363 w 1761564"/>
                <a:gd name="connsiteY51" fmla="*/ 556727 h 639799"/>
                <a:gd name="connsiteX52" fmla="*/ 1344837 w 1761564"/>
                <a:gd name="connsiteY52" fmla="*/ 563873 h 639799"/>
                <a:gd name="connsiteX53" fmla="*/ 1330533 w 1761564"/>
                <a:gd name="connsiteY53" fmla="*/ 571824 h 639799"/>
                <a:gd name="connsiteX54" fmla="*/ 1317067 w 1761564"/>
                <a:gd name="connsiteY54" fmla="*/ 579775 h 639799"/>
                <a:gd name="connsiteX55" fmla="*/ 1307551 w 1761564"/>
                <a:gd name="connsiteY55" fmla="*/ 583700 h 639799"/>
                <a:gd name="connsiteX56" fmla="*/ 1296419 w 1761564"/>
                <a:gd name="connsiteY56" fmla="*/ 587676 h 639799"/>
                <a:gd name="connsiteX57" fmla="*/ 1282116 w 1761564"/>
                <a:gd name="connsiteY57" fmla="*/ 591652 h 639799"/>
                <a:gd name="connsiteX58" fmla="*/ 1267034 w 1761564"/>
                <a:gd name="connsiteY58" fmla="*/ 594017 h 639799"/>
                <a:gd name="connsiteX59" fmla="*/ 1249618 w 1761564"/>
                <a:gd name="connsiteY59" fmla="*/ 595627 h 639799"/>
                <a:gd name="connsiteX60" fmla="*/ 1231364 w 1761564"/>
                <a:gd name="connsiteY60" fmla="*/ 595627 h 639799"/>
                <a:gd name="connsiteX61" fmla="*/ 1210716 w 1761564"/>
                <a:gd name="connsiteY61" fmla="*/ 594017 h 639799"/>
                <a:gd name="connsiteX62" fmla="*/ 1190846 w 1761564"/>
                <a:gd name="connsiteY62" fmla="*/ 590092 h 639799"/>
                <a:gd name="connsiteX63" fmla="*/ 1183724 w 1761564"/>
                <a:gd name="connsiteY63" fmla="*/ 586871 h 639799"/>
                <a:gd name="connsiteX64" fmla="*/ 1178158 w 1761564"/>
                <a:gd name="connsiteY64" fmla="*/ 580530 h 639799"/>
                <a:gd name="connsiteX65" fmla="*/ 1172592 w 1761564"/>
                <a:gd name="connsiteY65" fmla="*/ 571824 h 639799"/>
                <a:gd name="connsiteX66" fmla="*/ 1168642 w 1761564"/>
                <a:gd name="connsiteY66" fmla="*/ 562313 h 639799"/>
                <a:gd name="connsiteX67" fmla="*/ 1166248 w 1761564"/>
                <a:gd name="connsiteY67" fmla="*/ 551946 h 639799"/>
                <a:gd name="connsiteX68" fmla="*/ 1164692 w 1761564"/>
                <a:gd name="connsiteY68" fmla="*/ 543240 h 639799"/>
                <a:gd name="connsiteX69" fmla="*/ 1163076 w 1761564"/>
                <a:gd name="connsiteY69" fmla="*/ 534484 h 639799"/>
                <a:gd name="connsiteX70" fmla="*/ 1164692 w 1761564"/>
                <a:gd name="connsiteY70" fmla="*/ 528948 h 639799"/>
                <a:gd name="connsiteX71" fmla="*/ 1176542 w 1761564"/>
                <a:gd name="connsiteY71" fmla="*/ 494829 h 639799"/>
                <a:gd name="connsiteX72" fmla="*/ 1190846 w 1761564"/>
                <a:gd name="connsiteY72" fmla="*/ 462269 h 639799"/>
                <a:gd name="connsiteX73" fmla="*/ 1205150 w 1761564"/>
                <a:gd name="connsiteY73" fmla="*/ 432125 h 639799"/>
                <a:gd name="connsiteX74" fmla="*/ 1220232 w 1761564"/>
                <a:gd name="connsiteY74" fmla="*/ 405906 h 639799"/>
                <a:gd name="connsiteX75" fmla="*/ 1233698 w 1761564"/>
                <a:gd name="connsiteY75" fmla="*/ 384468 h 639799"/>
                <a:gd name="connsiteX76" fmla="*/ 1244830 w 1761564"/>
                <a:gd name="connsiteY76" fmla="*/ 368616 h 639799"/>
                <a:gd name="connsiteX77" fmla="*/ 1251952 w 1761564"/>
                <a:gd name="connsiteY77" fmla="*/ 357495 h 639799"/>
                <a:gd name="connsiteX78" fmla="*/ 1255124 w 1761564"/>
                <a:gd name="connsiteY78" fmla="*/ 353519 h 639799"/>
                <a:gd name="connsiteX79" fmla="*/ 1138816 w 1761564"/>
                <a:gd name="connsiteY79" fmla="*/ 352883 h 639799"/>
                <a:gd name="connsiteX80" fmla="*/ 454115 w 1761564"/>
                <a:gd name="connsiteY80" fmla="*/ 605826 h 639799"/>
                <a:gd name="connsiteX81" fmla="*/ 336346 w 1761564"/>
                <a:gd name="connsiteY81" fmla="*/ 619551 h 639799"/>
                <a:gd name="connsiteX82" fmla="*/ 173903 w 1761564"/>
                <a:gd name="connsiteY82" fmla="*/ 407374 h 639799"/>
                <a:gd name="connsiteX83" fmla="*/ 350091 w 1761564"/>
                <a:gd name="connsiteY83" fmla="*/ 235930 h 639799"/>
                <a:gd name="connsiteX84" fmla="*/ 49733 w 1761564"/>
                <a:gd name="connsiteY84" fmla="*/ 274319 h 639799"/>
                <a:gd name="connsiteX85" fmla="*/ 150102 w 1761564"/>
                <a:gd name="connsiteY85" fmla="*/ 143830 h 639799"/>
                <a:gd name="connsiteX86" fmla="*/ 0 w 1761564"/>
                <a:gd name="connsiteY86" fmla="*/ 67920 h 639799"/>
                <a:gd name="connsiteX87" fmla="*/ 198541 w 1761564"/>
                <a:gd name="connsiteY87"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681367 w 1761564"/>
                <a:gd name="connsiteY10" fmla="*/ 339227 h 639799"/>
                <a:gd name="connsiteX11" fmla="*/ 1695671 w 1761564"/>
                <a:gd name="connsiteY11" fmla="*/ 342398 h 639799"/>
                <a:gd name="connsiteX12" fmla="*/ 1708359 w 1761564"/>
                <a:gd name="connsiteY12" fmla="*/ 347178 h 639799"/>
                <a:gd name="connsiteX13" fmla="*/ 1721106 w 1761564"/>
                <a:gd name="connsiteY13" fmla="*/ 351154 h 639799"/>
                <a:gd name="connsiteX14" fmla="*/ 1732178 w 1761564"/>
                <a:gd name="connsiteY14" fmla="*/ 355935 h 639799"/>
                <a:gd name="connsiteX15" fmla="*/ 1742532 w 1761564"/>
                <a:gd name="connsiteY15" fmla="*/ 358300 h 639799"/>
                <a:gd name="connsiteX16" fmla="*/ 1750432 w 1761564"/>
                <a:gd name="connsiteY16" fmla="*/ 360665 h 639799"/>
                <a:gd name="connsiteX17" fmla="*/ 1755998 w 1761564"/>
                <a:gd name="connsiteY17" fmla="*/ 363836 h 639799"/>
                <a:gd name="connsiteX18" fmla="*/ 1760786 w 1761564"/>
                <a:gd name="connsiteY18" fmla="*/ 364641 h 639799"/>
                <a:gd name="connsiteX19" fmla="*/ 1761564 w 1761564"/>
                <a:gd name="connsiteY19" fmla="*/ 365446 h 639799"/>
                <a:gd name="connsiteX20" fmla="*/ 1636181 w 1761564"/>
                <a:gd name="connsiteY20" fmla="*/ 421003 h 639799"/>
                <a:gd name="connsiteX21" fmla="*/ 1736966 w 1761564"/>
                <a:gd name="connsiteY21" fmla="*/ 518632 h 639799"/>
                <a:gd name="connsiteX22" fmla="*/ 1735350 w 1761564"/>
                <a:gd name="connsiteY22" fmla="*/ 518632 h 639799"/>
                <a:gd name="connsiteX23" fmla="*/ 1729784 w 1761564"/>
                <a:gd name="connsiteY23" fmla="*/ 517021 h 639799"/>
                <a:gd name="connsiteX24" fmla="*/ 1721884 w 1761564"/>
                <a:gd name="connsiteY24" fmla="*/ 515461 h 639799"/>
                <a:gd name="connsiteX25" fmla="*/ 1711531 w 1761564"/>
                <a:gd name="connsiteY25" fmla="*/ 513851 h 639799"/>
                <a:gd name="connsiteX26" fmla="*/ 1699681 w 1761564"/>
                <a:gd name="connsiteY26" fmla="*/ 510681 h 639799"/>
                <a:gd name="connsiteX27" fmla="*/ 1684599 w 1761564"/>
                <a:gd name="connsiteY27" fmla="*/ 508315 h 639799"/>
                <a:gd name="connsiteX28" fmla="*/ 1670295 w 1761564"/>
                <a:gd name="connsiteY28" fmla="*/ 505145 h 639799"/>
                <a:gd name="connsiteX29" fmla="*/ 1654435 w 1761564"/>
                <a:gd name="connsiteY29" fmla="*/ 502780 h 639799"/>
                <a:gd name="connsiteX30" fmla="*/ 1639353 w 1761564"/>
                <a:gd name="connsiteY30" fmla="*/ 500364 h 639799"/>
                <a:gd name="connsiteX31" fmla="*/ 1623433 w 1761564"/>
                <a:gd name="connsiteY31" fmla="*/ 497194 h 639799"/>
                <a:gd name="connsiteX32" fmla="*/ 1609189 w 1761564"/>
                <a:gd name="connsiteY32" fmla="*/ 494829 h 639799"/>
                <a:gd name="connsiteX33" fmla="*/ 1594885 w 1761564"/>
                <a:gd name="connsiteY33" fmla="*/ 492463 h 639799"/>
                <a:gd name="connsiteX34" fmla="*/ 1582975 w 1761564"/>
                <a:gd name="connsiteY34" fmla="*/ 490853 h 639799"/>
                <a:gd name="connsiteX35" fmla="*/ 1573459 w 1761564"/>
                <a:gd name="connsiteY35" fmla="*/ 490048 h 639799"/>
                <a:gd name="connsiteX36" fmla="*/ 1565500 w 1761564"/>
                <a:gd name="connsiteY36" fmla="*/ 489243 h 639799"/>
                <a:gd name="connsiteX37" fmla="*/ 1561550 w 1761564"/>
                <a:gd name="connsiteY37" fmla="*/ 489243 h 639799"/>
                <a:gd name="connsiteX38" fmla="*/ 1552034 w 1761564"/>
                <a:gd name="connsiteY38" fmla="*/ 490048 h 639799"/>
                <a:gd name="connsiteX39" fmla="*/ 1537730 w 1761564"/>
                <a:gd name="connsiteY39" fmla="*/ 491658 h 639799"/>
                <a:gd name="connsiteX40" fmla="*/ 1519476 w 1761564"/>
                <a:gd name="connsiteY40" fmla="*/ 493218 h 639799"/>
                <a:gd name="connsiteX41" fmla="*/ 1498828 w 1761564"/>
                <a:gd name="connsiteY41" fmla="*/ 496389 h 639799"/>
                <a:gd name="connsiteX42" fmla="*/ 1477402 w 1761564"/>
                <a:gd name="connsiteY42" fmla="*/ 500364 h 639799"/>
                <a:gd name="connsiteX43" fmla="*/ 1455976 w 1761564"/>
                <a:gd name="connsiteY43" fmla="*/ 505145 h 639799"/>
                <a:gd name="connsiteX44" fmla="*/ 1437722 w 1761564"/>
                <a:gd name="connsiteY44" fmla="*/ 510681 h 639799"/>
                <a:gd name="connsiteX45" fmla="*/ 1423419 w 1761564"/>
                <a:gd name="connsiteY45" fmla="*/ 518632 h 639799"/>
                <a:gd name="connsiteX46" fmla="*/ 1410731 w 1761564"/>
                <a:gd name="connsiteY46" fmla="*/ 526583 h 639799"/>
                <a:gd name="connsiteX47" fmla="*/ 1397205 w 1761564"/>
                <a:gd name="connsiteY47" fmla="*/ 533729 h 639799"/>
                <a:gd name="connsiteX48" fmla="*/ 1384517 w 1761564"/>
                <a:gd name="connsiteY48" fmla="*/ 541630 h 639799"/>
                <a:gd name="connsiteX49" fmla="*/ 1371829 w 1761564"/>
                <a:gd name="connsiteY49" fmla="*/ 549581 h 639799"/>
                <a:gd name="connsiteX50" fmla="*/ 1358363 w 1761564"/>
                <a:gd name="connsiteY50" fmla="*/ 556727 h 639799"/>
                <a:gd name="connsiteX51" fmla="*/ 1344837 w 1761564"/>
                <a:gd name="connsiteY51" fmla="*/ 563873 h 639799"/>
                <a:gd name="connsiteX52" fmla="*/ 1330533 w 1761564"/>
                <a:gd name="connsiteY52" fmla="*/ 571824 h 639799"/>
                <a:gd name="connsiteX53" fmla="*/ 1317067 w 1761564"/>
                <a:gd name="connsiteY53" fmla="*/ 579775 h 639799"/>
                <a:gd name="connsiteX54" fmla="*/ 1307551 w 1761564"/>
                <a:gd name="connsiteY54" fmla="*/ 583700 h 639799"/>
                <a:gd name="connsiteX55" fmla="*/ 1296419 w 1761564"/>
                <a:gd name="connsiteY55" fmla="*/ 587676 h 639799"/>
                <a:gd name="connsiteX56" fmla="*/ 1282116 w 1761564"/>
                <a:gd name="connsiteY56" fmla="*/ 591652 h 639799"/>
                <a:gd name="connsiteX57" fmla="*/ 1267034 w 1761564"/>
                <a:gd name="connsiteY57" fmla="*/ 594017 h 639799"/>
                <a:gd name="connsiteX58" fmla="*/ 1249618 w 1761564"/>
                <a:gd name="connsiteY58" fmla="*/ 595627 h 639799"/>
                <a:gd name="connsiteX59" fmla="*/ 1231364 w 1761564"/>
                <a:gd name="connsiteY59" fmla="*/ 595627 h 639799"/>
                <a:gd name="connsiteX60" fmla="*/ 1210716 w 1761564"/>
                <a:gd name="connsiteY60" fmla="*/ 594017 h 639799"/>
                <a:gd name="connsiteX61" fmla="*/ 1190846 w 1761564"/>
                <a:gd name="connsiteY61" fmla="*/ 590092 h 639799"/>
                <a:gd name="connsiteX62" fmla="*/ 1183724 w 1761564"/>
                <a:gd name="connsiteY62" fmla="*/ 586871 h 639799"/>
                <a:gd name="connsiteX63" fmla="*/ 1178158 w 1761564"/>
                <a:gd name="connsiteY63" fmla="*/ 580530 h 639799"/>
                <a:gd name="connsiteX64" fmla="*/ 1172592 w 1761564"/>
                <a:gd name="connsiteY64" fmla="*/ 571824 h 639799"/>
                <a:gd name="connsiteX65" fmla="*/ 1168642 w 1761564"/>
                <a:gd name="connsiteY65" fmla="*/ 562313 h 639799"/>
                <a:gd name="connsiteX66" fmla="*/ 1166248 w 1761564"/>
                <a:gd name="connsiteY66" fmla="*/ 551946 h 639799"/>
                <a:gd name="connsiteX67" fmla="*/ 1164692 w 1761564"/>
                <a:gd name="connsiteY67" fmla="*/ 543240 h 639799"/>
                <a:gd name="connsiteX68" fmla="*/ 1163076 w 1761564"/>
                <a:gd name="connsiteY68" fmla="*/ 534484 h 639799"/>
                <a:gd name="connsiteX69" fmla="*/ 1164692 w 1761564"/>
                <a:gd name="connsiteY69" fmla="*/ 528948 h 639799"/>
                <a:gd name="connsiteX70" fmla="*/ 1176542 w 1761564"/>
                <a:gd name="connsiteY70" fmla="*/ 494829 h 639799"/>
                <a:gd name="connsiteX71" fmla="*/ 1190846 w 1761564"/>
                <a:gd name="connsiteY71" fmla="*/ 462269 h 639799"/>
                <a:gd name="connsiteX72" fmla="*/ 1205150 w 1761564"/>
                <a:gd name="connsiteY72" fmla="*/ 432125 h 639799"/>
                <a:gd name="connsiteX73" fmla="*/ 1220232 w 1761564"/>
                <a:gd name="connsiteY73" fmla="*/ 405906 h 639799"/>
                <a:gd name="connsiteX74" fmla="*/ 1233698 w 1761564"/>
                <a:gd name="connsiteY74" fmla="*/ 384468 h 639799"/>
                <a:gd name="connsiteX75" fmla="*/ 1244830 w 1761564"/>
                <a:gd name="connsiteY75" fmla="*/ 368616 h 639799"/>
                <a:gd name="connsiteX76" fmla="*/ 1251952 w 1761564"/>
                <a:gd name="connsiteY76" fmla="*/ 357495 h 639799"/>
                <a:gd name="connsiteX77" fmla="*/ 1255124 w 1761564"/>
                <a:gd name="connsiteY77" fmla="*/ 353519 h 639799"/>
                <a:gd name="connsiteX78" fmla="*/ 1138816 w 1761564"/>
                <a:gd name="connsiteY78" fmla="*/ 352883 h 639799"/>
                <a:gd name="connsiteX79" fmla="*/ 454115 w 1761564"/>
                <a:gd name="connsiteY79" fmla="*/ 605826 h 639799"/>
                <a:gd name="connsiteX80" fmla="*/ 336346 w 1761564"/>
                <a:gd name="connsiteY80" fmla="*/ 619551 h 639799"/>
                <a:gd name="connsiteX81" fmla="*/ 173903 w 1761564"/>
                <a:gd name="connsiteY81" fmla="*/ 407374 h 639799"/>
                <a:gd name="connsiteX82" fmla="*/ 350091 w 1761564"/>
                <a:gd name="connsiteY82" fmla="*/ 235930 h 639799"/>
                <a:gd name="connsiteX83" fmla="*/ 49733 w 1761564"/>
                <a:gd name="connsiteY83" fmla="*/ 274319 h 639799"/>
                <a:gd name="connsiteX84" fmla="*/ 150102 w 1761564"/>
                <a:gd name="connsiteY84" fmla="*/ 143830 h 639799"/>
                <a:gd name="connsiteX85" fmla="*/ 0 w 1761564"/>
                <a:gd name="connsiteY85" fmla="*/ 67920 h 639799"/>
                <a:gd name="connsiteX86" fmla="*/ 198541 w 1761564"/>
                <a:gd name="connsiteY86"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695671 w 1761564"/>
                <a:gd name="connsiteY10" fmla="*/ 342398 h 639799"/>
                <a:gd name="connsiteX11" fmla="*/ 1708359 w 1761564"/>
                <a:gd name="connsiteY11" fmla="*/ 347178 h 639799"/>
                <a:gd name="connsiteX12" fmla="*/ 1721106 w 1761564"/>
                <a:gd name="connsiteY12" fmla="*/ 351154 h 639799"/>
                <a:gd name="connsiteX13" fmla="*/ 1732178 w 1761564"/>
                <a:gd name="connsiteY13" fmla="*/ 355935 h 639799"/>
                <a:gd name="connsiteX14" fmla="*/ 1742532 w 1761564"/>
                <a:gd name="connsiteY14" fmla="*/ 358300 h 639799"/>
                <a:gd name="connsiteX15" fmla="*/ 1750432 w 1761564"/>
                <a:gd name="connsiteY15" fmla="*/ 360665 h 639799"/>
                <a:gd name="connsiteX16" fmla="*/ 1755998 w 1761564"/>
                <a:gd name="connsiteY16" fmla="*/ 363836 h 639799"/>
                <a:gd name="connsiteX17" fmla="*/ 1760786 w 1761564"/>
                <a:gd name="connsiteY17" fmla="*/ 364641 h 639799"/>
                <a:gd name="connsiteX18" fmla="*/ 1761564 w 1761564"/>
                <a:gd name="connsiteY18" fmla="*/ 365446 h 639799"/>
                <a:gd name="connsiteX19" fmla="*/ 1636181 w 1761564"/>
                <a:gd name="connsiteY19" fmla="*/ 421003 h 639799"/>
                <a:gd name="connsiteX20" fmla="*/ 1736966 w 1761564"/>
                <a:gd name="connsiteY20" fmla="*/ 518632 h 639799"/>
                <a:gd name="connsiteX21" fmla="*/ 1735350 w 1761564"/>
                <a:gd name="connsiteY21" fmla="*/ 518632 h 639799"/>
                <a:gd name="connsiteX22" fmla="*/ 1729784 w 1761564"/>
                <a:gd name="connsiteY22" fmla="*/ 517021 h 639799"/>
                <a:gd name="connsiteX23" fmla="*/ 1721884 w 1761564"/>
                <a:gd name="connsiteY23" fmla="*/ 515461 h 639799"/>
                <a:gd name="connsiteX24" fmla="*/ 1711531 w 1761564"/>
                <a:gd name="connsiteY24" fmla="*/ 513851 h 639799"/>
                <a:gd name="connsiteX25" fmla="*/ 1699681 w 1761564"/>
                <a:gd name="connsiteY25" fmla="*/ 510681 h 639799"/>
                <a:gd name="connsiteX26" fmla="*/ 1684599 w 1761564"/>
                <a:gd name="connsiteY26" fmla="*/ 508315 h 639799"/>
                <a:gd name="connsiteX27" fmla="*/ 1670295 w 1761564"/>
                <a:gd name="connsiteY27" fmla="*/ 505145 h 639799"/>
                <a:gd name="connsiteX28" fmla="*/ 1654435 w 1761564"/>
                <a:gd name="connsiteY28" fmla="*/ 502780 h 639799"/>
                <a:gd name="connsiteX29" fmla="*/ 1639353 w 1761564"/>
                <a:gd name="connsiteY29" fmla="*/ 500364 h 639799"/>
                <a:gd name="connsiteX30" fmla="*/ 1623433 w 1761564"/>
                <a:gd name="connsiteY30" fmla="*/ 497194 h 639799"/>
                <a:gd name="connsiteX31" fmla="*/ 1609189 w 1761564"/>
                <a:gd name="connsiteY31" fmla="*/ 494829 h 639799"/>
                <a:gd name="connsiteX32" fmla="*/ 1594885 w 1761564"/>
                <a:gd name="connsiteY32" fmla="*/ 492463 h 639799"/>
                <a:gd name="connsiteX33" fmla="*/ 1582975 w 1761564"/>
                <a:gd name="connsiteY33" fmla="*/ 490853 h 639799"/>
                <a:gd name="connsiteX34" fmla="*/ 1573459 w 1761564"/>
                <a:gd name="connsiteY34" fmla="*/ 490048 h 639799"/>
                <a:gd name="connsiteX35" fmla="*/ 1565500 w 1761564"/>
                <a:gd name="connsiteY35" fmla="*/ 489243 h 639799"/>
                <a:gd name="connsiteX36" fmla="*/ 1561550 w 1761564"/>
                <a:gd name="connsiteY36" fmla="*/ 489243 h 639799"/>
                <a:gd name="connsiteX37" fmla="*/ 1552034 w 1761564"/>
                <a:gd name="connsiteY37" fmla="*/ 490048 h 639799"/>
                <a:gd name="connsiteX38" fmla="*/ 1537730 w 1761564"/>
                <a:gd name="connsiteY38" fmla="*/ 491658 h 639799"/>
                <a:gd name="connsiteX39" fmla="*/ 1519476 w 1761564"/>
                <a:gd name="connsiteY39" fmla="*/ 493218 h 639799"/>
                <a:gd name="connsiteX40" fmla="*/ 1498828 w 1761564"/>
                <a:gd name="connsiteY40" fmla="*/ 496389 h 639799"/>
                <a:gd name="connsiteX41" fmla="*/ 1477402 w 1761564"/>
                <a:gd name="connsiteY41" fmla="*/ 500364 h 639799"/>
                <a:gd name="connsiteX42" fmla="*/ 1455976 w 1761564"/>
                <a:gd name="connsiteY42" fmla="*/ 505145 h 639799"/>
                <a:gd name="connsiteX43" fmla="*/ 1437722 w 1761564"/>
                <a:gd name="connsiteY43" fmla="*/ 510681 h 639799"/>
                <a:gd name="connsiteX44" fmla="*/ 1423419 w 1761564"/>
                <a:gd name="connsiteY44" fmla="*/ 518632 h 639799"/>
                <a:gd name="connsiteX45" fmla="*/ 1410731 w 1761564"/>
                <a:gd name="connsiteY45" fmla="*/ 526583 h 639799"/>
                <a:gd name="connsiteX46" fmla="*/ 1397205 w 1761564"/>
                <a:gd name="connsiteY46" fmla="*/ 533729 h 639799"/>
                <a:gd name="connsiteX47" fmla="*/ 1384517 w 1761564"/>
                <a:gd name="connsiteY47" fmla="*/ 541630 h 639799"/>
                <a:gd name="connsiteX48" fmla="*/ 1371829 w 1761564"/>
                <a:gd name="connsiteY48" fmla="*/ 549581 h 639799"/>
                <a:gd name="connsiteX49" fmla="*/ 1358363 w 1761564"/>
                <a:gd name="connsiteY49" fmla="*/ 556727 h 639799"/>
                <a:gd name="connsiteX50" fmla="*/ 1344837 w 1761564"/>
                <a:gd name="connsiteY50" fmla="*/ 563873 h 639799"/>
                <a:gd name="connsiteX51" fmla="*/ 1330533 w 1761564"/>
                <a:gd name="connsiteY51" fmla="*/ 571824 h 639799"/>
                <a:gd name="connsiteX52" fmla="*/ 1317067 w 1761564"/>
                <a:gd name="connsiteY52" fmla="*/ 579775 h 639799"/>
                <a:gd name="connsiteX53" fmla="*/ 1307551 w 1761564"/>
                <a:gd name="connsiteY53" fmla="*/ 583700 h 639799"/>
                <a:gd name="connsiteX54" fmla="*/ 1296419 w 1761564"/>
                <a:gd name="connsiteY54" fmla="*/ 587676 h 639799"/>
                <a:gd name="connsiteX55" fmla="*/ 1282116 w 1761564"/>
                <a:gd name="connsiteY55" fmla="*/ 591652 h 639799"/>
                <a:gd name="connsiteX56" fmla="*/ 1267034 w 1761564"/>
                <a:gd name="connsiteY56" fmla="*/ 594017 h 639799"/>
                <a:gd name="connsiteX57" fmla="*/ 1249618 w 1761564"/>
                <a:gd name="connsiteY57" fmla="*/ 595627 h 639799"/>
                <a:gd name="connsiteX58" fmla="*/ 1231364 w 1761564"/>
                <a:gd name="connsiteY58" fmla="*/ 595627 h 639799"/>
                <a:gd name="connsiteX59" fmla="*/ 1210716 w 1761564"/>
                <a:gd name="connsiteY59" fmla="*/ 594017 h 639799"/>
                <a:gd name="connsiteX60" fmla="*/ 1190846 w 1761564"/>
                <a:gd name="connsiteY60" fmla="*/ 590092 h 639799"/>
                <a:gd name="connsiteX61" fmla="*/ 1183724 w 1761564"/>
                <a:gd name="connsiteY61" fmla="*/ 586871 h 639799"/>
                <a:gd name="connsiteX62" fmla="*/ 1178158 w 1761564"/>
                <a:gd name="connsiteY62" fmla="*/ 580530 h 639799"/>
                <a:gd name="connsiteX63" fmla="*/ 1172592 w 1761564"/>
                <a:gd name="connsiteY63" fmla="*/ 571824 h 639799"/>
                <a:gd name="connsiteX64" fmla="*/ 1168642 w 1761564"/>
                <a:gd name="connsiteY64" fmla="*/ 562313 h 639799"/>
                <a:gd name="connsiteX65" fmla="*/ 1166248 w 1761564"/>
                <a:gd name="connsiteY65" fmla="*/ 551946 h 639799"/>
                <a:gd name="connsiteX66" fmla="*/ 1164692 w 1761564"/>
                <a:gd name="connsiteY66" fmla="*/ 543240 h 639799"/>
                <a:gd name="connsiteX67" fmla="*/ 1163076 w 1761564"/>
                <a:gd name="connsiteY67" fmla="*/ 534484 h 639799"/>
                <a:gd name="connsiteX68" fmla="*/ 1164692 w 1761564"/>
                <a:gd name="connsiteY68" fmla="*/ 528948 h 639799"/>
                <a:gd name="connsiteX69" fmla="*/ 1176542 w 1761564"/>
                <a:gd name="connsiteY69" fmla="*/ 494829 h 639799"/>
                <a:gd name="connsiteX70" fmla="*/ 1190846 w 1761564"/>
                <a:gd name="connsiteY70" fmla="*/ 462269 h 639799"/>
                <a:gd name="connsiteX71" fmla="*/ 1205150 w 1761564"/>
                <a:gd name="connsiteY71" fmla="*/ 432125 h 639799"/>
                <a:gd name="connsiteX72" fmla="*/ 1220232 w 1761564"/>
                <a:gd name="connsiteY72" fmla="*/ 405906 h 639799"/>
                <a:gd name="connsiteX73" fmla="*/ 1233698 w 1761564"/>
                <a:gd name="connsiteY73" fmla="*/ 384468 h 639799"/>
                <a:gd name="connsiteX74" fmla="*/ 1244830 w 1761564"/>
                <a:gd name="connsiteY74" fmla="*/ 368616 h 639799"/>
                <a:gd name="connsiteX75" fmla="*/ 1251952 w 1761564"/>
                <a:gd name="connsiteY75" fmla="*/ 357495 h 639799"/>
                <a:gd name="connsiteX76" fmla="*/ 1255124 w 1761564"/>
                <a:gd name="connsiteY76" fmla="*/ 353519 h 639799"/>
                <a:gd name="connsiteX77" fmla="*/ 1138816 w 1761564"/>
                <a:gd name="connsiteY77" fmla="*/ 352883 h 639799"/>
                <a:gd name="connsiteX78" fmla="*/ 454115 w 1761564"/>
                <a:gd name="connsiteY78" fmla="*/ 605826 h 639799"/>
                <a:gd name="connsiteX79" fmla="*/ 336346 w 1761564"/>
                <a:gd name="connsiteY79" fmla="*/ 619551 h 639799"/>
                <a:gd name="connsiteX80" fmla="*/ 173903 w 1761564"/>
                <a:gd name="connsiteY80" fmla="*/ 407374 h 639799"/>
                <a:gd name="connsiteX81" fmla="*/ 350091 w 1761564"/>
                <a:gd name="connsiteY81" fmla="*/ 235930 h 639799"/>
                <a:gd name="connsiteX82" fmla="*/ 49733 w 1761564"/>
                <a:gd name="connsiteY82" fmla="*/ 274319 h 639799"/>
                <a:gd name="connsiteX83" fmla="*/ 150102 w 1761564"/>
                <a:gd name="connsiteY83" fmla="*/ 143830 h 639799"/>
                <a:gd name="connsiteX84" fmla="*/ 0 w 1761564"/>
                <a:gd name="connsiteY84" fmla="*/ 67920 h 639799"/>
                <a:gd name="connsiteX85" fmla="*/ 198541 w 1761564"/>
                <a:gd name="connsiteY85"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708359 w 1761564"/>
                <a:gd name="connsiteY10" fmla="*/ 347178 h 639799"/>
                <a:gd name="connsiteX11" fmla="*/ 1721106 w 1761564"/>
                <a:gd name="connsiteY11" fmla="*/ 351154 h 639799"/>
                <a:gd name="connsiteX12" fmla="*/ 1732178 w 1761564"/>
                <a:gd name="connsiteY12" fmla="*/ 355935 h 639799"/>
                <a:gd name="connsiteX13" fmla="*/ 1742532 w 1761564"/>
                <a:gd name="connsiteY13" fmla="*/ 358300 h 639799"/>
                <a:gd name="connsiteX14" fmla="*/ 1750432 w 1761564"/>
                <a:gd name="connsiteY14" fmla="*/ 360665 h 639799"/>
                <a:gd name="connsiteX15" fmla="*/ 1755998 w 1761564"/>
                <a:gd name="connsiteY15" fmla="*/ 363836 h 639799"/>
                <a:gd name="connsiteX16" fmla="*/ 1760786 w 1761564"/>
                <a:gd name="connsiteY16" fmla="*/ 364641 h 639799"/>
                <a:gd name="connsiteX17" fmla="*/ 1761564 w 1761564"/>
                <a:gd name="connsiteY17" fmla="*/ 365446 h 639799"/>
                <a:gd name="connsiteX18" fmla="*/ 1636181 w 1761564"/>
                <a:gd name="connsiteY18" fmla="*/ 421003 h 639799"/>
                <a:gd name="connsiteX19" fmla="*/ 1736966 w 1761564"/>
                <a:gd name="connsiteY19" fmla="*/ 518632 h 639799"/>
                <a:gd name="connsiteX20" fmla="*/ 1735350 w 1761564"/>
                <a:gd name="connsiteY20" fmla="*/ 518632 h 639799"/>
                <a:gd name="connsiteX21" fmla="*/ 1729784 w 1761564"/>
                <a:gd name="connsiteY21" fmla="*/ 517021 h 639799"/>
                <a:gd name="connsiteX22" fmla="*/ 1721884 w 1761564"/>
                <a:gd name="connsiteY22" fmla="*/ 515461 h 639799"/>
                <a:gd name="connsiteX23" fmla="*/ 1711531 w 1761564"/>
                <a:gd name="connsiteY23" fmla="*/ 513851 h 639799"/>
                <a:gd name="connsiteX24" fmla="*/ 1699681 w 1761564"/>
                <a:gd name="connsiteY24" fmla="*/ 510681 h 639799"/>
                <a:gd name="connsiteX25" fmla="*/ 1684599 w 1761564"/>
                <a:gd name="connsiteY25" fmla="*/ 508315 h 639799"/>
                <a:gd name="connsiteX26" fmla="*/ 1670295 w 1761564"/>
                <a:gd name="connsiteY26" fmla="*/ 505145 h 639799"/>
                <a:gd name="connsiteX27" fmla="*/ 1654435 w 1761564"/>
                <a:gd name="connsiteY27" fmla="*/ 502780 h 639799"/>
                <a:gd name="connsiteX28" fmla="*/ 1639353 w 1761564"/>
                <a:gd name="connsiteY28" fmla="*/ 500364 h 639799"/>
                <a:gd name="connsiteX29" fmla="*/ 1623433 w 1761564"/>
                <a:gd name="connsiteY29" fmla="*/ 497194 h 639799"/>
                <a:gd name="connsiteX30" fmla="*/ 1609189 w 1761564"/>
                <a:gd name="connsiteY30" fmla="*/ 494829 h 639799"/>
                <a:gd name="connsiteX31" fmla="*/ 1594885 w 1761564"/>
                <a:gd name="connsiteY31" fmla="*/ 492463 h 639799"/>
                <a:gd name="connsiteX32" fmla="*/ 1582975 w 1761564"/>
                <a:gd name="connsiteY32" fmla="*/ 490853 h 639799"/>
                <a:gd name="connsiteX33" fmla="*/ 1573459 w 1761564"/>
                <a:gd name="connsiteY33" fmla="*/ 490048 h 639799"/>
                <a:gd name="connsiteX34" fmla="*/ 1565500 w 1761564"/>
                <a:gd name="connsiteY34" fmla="*/ 489243 h 639799"/>
                <a:gd name="connsiteX35" fmla="*/ 1561550 w 1761564"/>
                <a:gd name="connsiteY35" fmla="*/ 489243 h 639799"/>
                <a:gd name="connsiteX36" fmla="*/ 1552034 w 1761564"/>
                <a:gd name="connsiteY36" fmla="*/ 490048 h 639799"/>
                <a:gd name="connsiteX37" fmla="*/ 1537730 w 1761564"/>
                <a:gd name="connsiteY37" fmla="*/ 491658 h 639799"/>
                <a:gd name="connsiteX38" fmla="*/ 1519476 w 1761564"/>
                <a:gd name="connsiteY38" fmla="*/ 493218 h 639799"/>
                <a:gd name="connsiteX39" fmla="*/ 1498828 w 1761564"/>
                <a:gd name="connsiteY39" fmla="*/ 496389 h 639799"/>
                <a:gd name="connsiteX40" fmla="*/ 1477402 w 1761564"/>
                <a:gd name="connsiteY40" fmla="*/ 500364 h 639799"/>
                <a:gd name="connsiteX41" fmla="*/ 1455976 w 1761564"/>
                <a:gd name="connsiteY41" fmla="*/ 505145 h 639799"/>
                <a:gd name="connsiteX42" fmla="*/ 1437722 w 1761564"/>
                <a:gd name="connsiteY42" fmla="*/ 510681 h 639799"/>
                <a:gd name="connsiteX43" fmla="*/ 1423419 w 1761564"/>
                <a:gd name="connsiteY43" fmla="*/ 518632 h 639799"/>
                <a:gd name="connsiteX44" fmla="*/ 1410731 w 1761564"/>
                <a:gd name="connsiteY44" fmla="*/ 526583 h 639799"/>
                <a:gd name="connsiteX45" fmla="*/ 1397205 w 1761564"/>
                <a:gd name="connsiteY45" fmla="*/ 533729 h 639799"/>
                <a:gd name="connsiteX46" fmla="*/ 1384517 w 1761564"/>
                <a:gd name="connsiteY46" fmla="*/ 541630 h 639799"/>
                <a:gd name="connsiteX47" fmla="*/ 1371829 w 1761564"/>
                <a:gd name="connsiteY47" fmla="*/ 549581 h 639799"/>
                <a:gd name="connsiteX48" fmla="*/ 1358363 w 1761564"/>
                <a:gd name="connsiteY48" fmla="*/ 556727 h 639799"/>
                <a:gd name="connsiteX49" fmla="*/ 1344837 w 1761564"/>
                <a:gd name="connsiteY49" fmla="*/ 563873 h 639799"/>
                <a:gd name="connsiteX50" fmla="*/ 1330533 w 1761564"/>
                <a:gd name="connsiteY50" fmla="*/ 571824 h 639799"/>
                <a:gd name="connsiteX51" fmla="*/ 1317067 w 1761564"/>
                <a:gd name="connsiteY51" fmla="*/ 579775 h 639799"/>
                <a:gd name="connsiteX52" fmla="*/ 1307551 w 1761564"/>
                <a:gd name="connsiteY52" fmla="*/ 583700 h 639799"/>
                <a:gd name="connsiteX53" fmla="*/ 1296419 w 1761564"/>
                <a:gd name="connsiteY53" fmla="*/ 587676 h 639799"/>
                <a:gd name="connsiteX54" fmla="*/ 1282116 w 1761564"/>
                <a:gd name="connsiteY54" fmla="*/ 591652 h 639799"/>
                <a:gd name="connsiteX55" fmla="*/ 1267034 w 1761564"/>
                <a:gd name="connsiteY55" fmla="*/ 594017 h 639799"/>
                <a:gd name="connsiteX56" fmla="*/ 1249618 w 1761564"/>
                <a:gd name="connsiteY56" fmla="*/ 595627 h 639799"/>
                <a:gd name="connsiteX57" fmla="*/ 1231364 w 1761564"/>
                <a:gd name="connsiteY57" fmla="*/ 595627 h 639799"/>
                <a:gd name="connsiteX58" fmla="*/ 1210716 w 1761564"/>
                <a:gd name="connsiteY58" fmla="*/ 594017 h 639799"/>
                <a:gd name="connsiteX59" fmla="*/ 1190846 w 1761564"/>
                <a:gd name="connsiteY59" fmla="*/ 590092 h 639799"/>
                <a:gd name="connsiteX60" fmla="*/ 1183724 w 1761564"/>
                <a:gd name="connsiteY60" fmla="*/ 586871 h 639799"/>
                <a:gd name="connsiteX61" fmla="*/ 1178158 w 1761564"/>
                <a:gd name="connsiteY61" fmla="*/ 580530 h 639799"/>
                <a:gd name="connsiteX62" fmla="*/ 1172592 w 1761564"/>
                <a:gd name="connsiteY62" fmla="*/ 571824 h 639799"/>
                <a:gd name="connsiteX63" fmla="*/ 1168642 w 1761564"/>
                <a:gd name="connsiteY63" fmla="*/ 562313 h 639799"/>
                <a:gd name="connsiteX64" fmla="*/ 1166248 w 1761564"/>
                <a:gd name="connsiteY64" fmla="*/ 551946 h 639799"/>
                <a:gd name="connsiteX65" fmla="*/ 1164692 w 1761564"/>
                <a:gd name="connsiteY65" fmla="*/ 543240 h 639799"/>
                <a:gd name="connsiteX66" fmla="*/ 1163076 w 1761564"/>
                <a:gd name="connsiteY66" fmla="*/ 534484 h 639799"/>
                <a:gd name="connsiteX67" fmla="*/ 1164692 w 1761564"/>
                <a:gd name="connsiteY67" fmla="*/ 528948 h 639799"/>
                <a:gd name="connsiteX68" fmla="*/ 1176542 w 1761564"/>
                <a:gd name="connsiteY68" fmla="*/ 494829 h 639799"/>
                <a:gd name="connsiteX69" fmla="*/ 1190846 w 1761564"/>
                <a:gd name="connsiteY69" fmla="*/ 462269 h 639799"/>
                <a:gd name="connsiteX70" fmla="*/ 1205150 w 1761564"/>
                <a:gd name="connsiteY70" fmla="*/ 432125 h 639799"/>
                <a:gd name="connsiteX71" fmla="*/ 1220232 w 1761564"/>
                <a:gd name="connsiteY71" fmla="*/ 405906 h 639799"/>
                <a:gd name="connsiteX72" fmla="*/ 1233698 w 1761564"/>
                <a:gd name="connsiteY72" fmla="*/ 384468 h 639799"/>
                <a:gd name="connsiteX73" fmla="*/ 1244830 w 1761564"/>
                <a:gd name="connsiteY73" fmla="*/ 368616 h 639799"/>
                <a:gd name="connsiteX74" fmla="*/ 1251952 w 1761564"/>
                <a:gd name="connsiteY74" fmla="*/ 357495 h 639799"/>
                <a:gd name="connsiteX75" fmla="*/ 1255124 w 1761564"/>
                <a:gd name="connsiteY75" fmla="*/ 353519 h 639799"/>
                <a:gd name="connsiteX76" fmla="*/ 1138816 w 1761564"/>
                <a:gd name="connsiteY76" fmla="*/ 352883 h 639799"/>
                <a:gd name="connsiteX77" fmla="*/ 454115 w 1761564"/>
                <a:gd name="connsiteY77" fmla="*/ 605826 h 639799"/>
                <a:gd name="connsiteX78" fmla="*/ 336346 w 1761564"/>
                <a:gd name="connsiteY78" fmla="*/ 619551 h 639799"/>
                <a:gd name="connsiteX79" fmla="*/ 173903 w 1761564"/>
                <a:gd name="connsiteY79" fmla="*/ 407374 h 639799"/>
                <a:gd name="connsiteX80" fmla="*/ 350091 w 1761564"/>
                <a:gd name="connsiteY80" fmla="*/ 235930 h 639799"/>
                <a:gd name="connsiteX81" fmla="*/ 49733 w 1761564"/>
                <a:gd name="connsiteY81" fmla="*/ 274319 h 639799"/>
                <a:gd name="connsiteX82" fmla="*/ 150102 w 1761564"/>
                <a:gd name="connsiteY82" fmla="*/ 143830 h 639799"/>
                <a:gd name="connsiteX83" fmla="*/ 0 w 1761564"/>
                <a:gd name="connsiteY83" fmla="*/ 67920 h 639799"/>
                <a:gd name="connsiteX84" fmla="*/ 198541 w 1761564"/>
                <a:gd name="connsiteY84"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721106 w 1761564"/>
                <a:gd name="connsiteY10" fmla="*/ 351154 h 639799"/>
                <a:gd name="connsiteX11" fmla="*/ 1732178 w 1761564"/>
                <a:gd name="connsiteY11" fmla="*/ 355935 h 639799"/>
                <a:gd name="connsiteX12" fmla="*/ 1742532 w 1761564"/>
                <a:gd name="connsiteY12" fmla="*/ 358300 h 639799"/>
                <a:gd name="connsiteX13" fmla="*/ 1750432 w 1761564"/>
                <a:gd name="connsiteY13" fmla="*/ 360665 h 639799"/>
                <a:gd name="connsiteX14" fmla="*/ 1755998 w 1761564"/>
                <a:gd name="connsiteY14" fmla="*/ 363836 h 639799"/>
                <a:gd name="connsiteX15" fmla="*/ 1760786 w 1761564"/>
                <a:gd name="connsiteY15" fmla="*/ 364641 h 639799"/>
                <a:gd name="connsiteX16" fmla="*/ 1761564 w 1761564"/>
                <a:gd name="connsiteY16" fmla="*/ 365446 h 639799"/>
                <a:gd name="connsiteX17" fmla="*/ 1636181 w 1761564"/>
                <a:gd name="connsiteY17" fmla="*/ 421003 h 639799"/>
                <a:gd name="connsiteX18" fmla="*/ 1736966 w 1761564"/>
                <a:gd name="connsiteY18" fmla="*/ 518632 h 639799"/>
                <a:gd name="connsiteX19" fmla="*/ 1735350 w 1761564"/>
                <a:gd name="connsiteY19" fmla="*/ 518632 h 639799"/>
                <a:gd name="connsiteX20" fmla="*/ 1729784 w 1761564"/>
                <a:gd name="connsiteY20" fmla="*/ 517021 h 639799"/>
                <a:gd name="connsiteX21" fmla="*/ 1721884 w 1761564"/>
                <a:gd name="connsiteY21" fmla="*/ 515461 h 639799"/>
                <a:gd name="connsiteX22" fmla="*/ 1711531 w 1761564"/>
                <a:gd name="connsiteY22" fmla="*/ 513851 h 639799"/>
                <a:gd name="connsiteX23" fmla="*/ 1699681 w 1761564"/>
                <a:gd name="connsiteY23" fmla="*/ 510681 h 639799"/>
                <a:gd name="connsiteX24" fmla="*/ 1684599 w 1761564"/>
                <a:gd name="connsiteY24" fmla="*/ 508315 h 639799"/>
                <a:gd name="connsiteX25" fmla="*/ 1670295 w 1761564"/>
                <a:gd name="connsiteY25" fmla="*/ 505145 h 639799"/>
                <a:gd name="connsiteX26" fmla="*/ 1654435 w 1761564"/>
                <a:gd name="connsiteY26" fmla="*/ 502780 h 639799"/>
                <a:gd name="connsiteX27" fmla="*/ 1639353 w 1761564"/>
                <a:gd name="connsiteY27" fmla="*/ 500364 h 639799"/>
                <a:gd name="connsiteX28" fmla="*/ 1623433 w 1761564"/>
                <a:gd name="connsiteY28" fmla="*/ 497194 h 639799"/>
                <a:gd name="connsiteX29" fmla="*/ 1609189 w 1761564"/>
                <a:gd name="connsiteY29" fmla="*/ 494829 h 639799"/>
                <a:gd name="connsiteX30" fmla="*/ 1594885 w 1761564"/>
                <a:gd name="connsiteY30" fmla="*/ 492463 h 639799"/>
                <a:gd name="connsiteX31" fmla="*/ 1582975 w 1761564"/>
                <a:gd name="connsiteY31" fmla="*/ 490853 h 639799"/>
                <a:gd name="connsiteX32" fmla="*/ 1573459 w 1761564"/>
                <a:gd name="connsiteY32" fmla="*/ 490048 h 639799"/>
                <a:gd name="connsiteX33" fmla="*/ 1565500 w 1761564"/>
                <a:gd name="connsiteY33" fmla="*/ 489243 h 639799"/>
                <a:gd name="connsiteX34" fmla="*/ 1561550 w 1761564"/>
                <a:gd name="connsiteY34" fmla="*/ 489243 h 639799"/>
                <a:gd name="connsiteX35" fmla="*/ 1552034 w 1761564"/>
                <a:gd name="connsiteY35" fmla="*/ 490048 h 639799"/>
                <a:gd name="connsiteX36" fmla="*/ 1537730 w 1761564"/>
                <a:gd name="connsiteY36" fmla="*/ 491658 h 639799"/>
                <a:gd name="connsiteX37" fmla="*/ 1519476 w 1761564"/>
                <a:gd name="connsiteY37" fmla="*/ 493218 h 639799"/>
                <a:gd name="connsiteX38" fmla="*/ 1498828 w 1761564"/>
                <a:gd name="connsiteY38" fmla="*/ 496389 h 639799"/>
                <a:gd name="connsiteX39" fmla="*/ 1477402 w 1761564"/>
                <a:gd name="connsiteY39" fmla="*/ 500364 h 639799"/>
                <a:gd name="connsiteX40" fmla="*/ 1455976 w 1761564"/>
                <a:gd name="connsiteY40" fmla="*/ 505145 h 639799"/>
                <a:gd name="connsiteX41" fmla="*/ 1437722 w 1761564"/>
                <a:gd name="connsiteY41" fmla="*/ 510681 h 639799"/>
                <a:gd name="connsiteX42" fmla="*/ 1423419 w 1761564"/>
                <a:gd name="connsiteY42" fmla="*/ 518632 h 639799"/>
                <a:gd name="connsiteX43" fmla="*/ 1410731 w 1761564"/>
                <a:gd name="connsiteY43" fmla="*/ 526583 h 639799"/>
                <a:gd name="connsiteX44" fmla="*/ 1397205 w 1761564"/>
                <a:gd name="connsiteY44" fmla="*/ 533729 h 639799"/>
                <a:gd name="connsiteX45" fmla="*/ 1384517 w 1761564"/>
                <a:gd name="connsiteY45" fmla="*/ 541630 h 639799"/>
                <a:gd name="connsiteX46" fmla="*/ 1371829 w 1761564"/>
                <a:gd name="connsiteY46" fmla="*/ 549581 h 639799"/>
                <a:gd name="connsiteX47" fmla="*/ 1358363 w 1761564"/>
                <a:gd name="connsiteY47" fmla="*/ 556727 h 639799"/>
                <a:gd name="connsiteX48" fmla="*/ 1344837 w 1761564"/>
                <a:gd name="connsiteY48" fmla="*/ 563873 h 639799"/>
                <a:gd name="connsiteX49" fmla="*/ 1330533 w 1761564"/>
                <a:gd name="connsiteY49" fmla="*/ 571824 h 639799"/>
                <a:gd name="connsiteX50" fmla="*/ 1317067 w 1761564"/>
                <a:gd name="connsiteY50" fmla="*/ 579775 h 639799"/>
                <a:gd name="connsiteX51" fmla="*/ 1307551 w 1761564"/>
                <a:gd name="connsiteY51" fmla="*/ 583700 h 639799"/>
                <a:gd name="connsiteX52" fmla="*/ 1296419 w 1761564"/>
                <a:gd name="connsiteY52" fmla="*/ 587676 h 639799"/>
                <a:gd name="connsiteX53" fmla="*/ 1282116 w 1761564"/>
                <a:gd name="connsiteY53" fmla="*/ 591652 h 639799"/>
                <a:gd name="connsiteX54" fmla="*/ 1267034 w 1761564"/>
                <a:gd name="connsiteY54" fmla="*/ 594017 h 639799"/>
                <a:gd name="connsiteX55" fmla="*/ 1249618 w 1761564"/>
                <a:gd name="connsiteY55" fmla="*/ 595627 h 639799"/>
                <a:gd name="connsiteX56" fmla="*/ 1231364 w 1761564"/>
                <a:gd name="connsiteY56" fmla="*/ 595627 h 639799"/>
                <a:gd name="connsiteX57" fmla="*/ 1210716 w 1761564"/>
                <a:gd name="connsiteY57" fmla="*/ 594017 h 639799"/>
                <a:gd name="connsiteX58" fmla="*/ 1190846 w 1761564"/>
                <a:gd name="connsiteY58" fmla="*/ 590092 h 639799"/>
                <a:gd name="connsiteX59" fmla="*/ 1183724 w 1761564"/>
                <a:gd name="connsiteY59" fmla="*/ 586871 h 639799"/>
                <a:gd name="connsiteX60" fmla="*/ 1178158 w 1761564"/>
                <a:gd name="connsiteY60" fmla="*/ 580530 h 639799"/>
                <a:gd name="connsiteX61" fmla="*/ 1172592 w 1761564"/>
                <a:gd name="connsiteY61" fmla="*/ 571824 h 639799"/>
                <a:gd name="connsiteX62" fmla="*/ 1168642 w 1761564"/>
                <a:gd name="connsiteY62" fmla="*/ 562313 h 639799"/>
                <a:gd name="connsiteX63" fmla="*/ 1166248 w 1761564"/>
                <a:gd name="connsiteY63" fmla="*/ 551946 h 639799"/>
                <a:gd name="connsiteX64" fmla="*/ 1164692 w 1761564"/>
                <a:gd name="connsiteY64" fmla="*/ 543240 h 639799"/>
                <a:gd name="connsiteX65" fmla="*/ 1163076 w 1761564"/>
                <a:gd name="connsiteY65" fmla="*/ 534484 h 639799"/>
                <a:gd name="connsiteX66" fmla="*/ 1164692 w 1761564"/>
                <a:gd name="connsiteY66" fmla="*/ 528948 h 639799"/>
                <a:gd name="connsiteX67" fmla="*/ 1176542 w 1761564"/>
                <a:gd name="connsiteY67" fmla="*/ 494829 h 639799"/>
                <a:gd name="connsiteX68" fmla="*/ 1190846 w 1761564"/>
                <a:gd name="connsiteY68" fmla="*/ 462269 h 639799"/>
                <a:gd name="connsiteX69" fmla="*/ 1205150 w 1761564"/>
                <a:gd name="connsiteY69" fmla="*/ 432125 h 639799"/>
                <a:gd name="connsiteX70" fmla="*/ 1220232 w 1761564"/>
                <a:gd name="connsiteY70" fmla="*/ 405906 h 639799"/>
                <a:gd name="connsiteX71" fmla="*/ 1233698 w 1761564"/>
                <a:gd name="connsiteY71" fmla="*/ 384468 h 639799"/>
                <a:gd name="connsiteX72" fmla="*/ 1244830 w 1761564"/>
                <a:gd name="connsiteY72" fmla="*/ 368616 h 639799"/>
                <a:gd name="connsiteX73" fmla="*/ 1251952 w 1761564"/>
                <a:gd name="connsiteY73" fmla="*/ 357495 h 639799"/>
                <a:gd name="connsiteX74" fmla="*/ 1255124 w 1761564"/>
                <a:gd name="connsiteY74" fmla="*/ 353519 h 639799"/>
                <a:gd name="connsiteX75" fmla="*/ 1138816 w 1761564"/>
                <a:gd name="connsiteY75" fmla="*/ 352883 h 639799"/>
                <a:gd name="connsiteX76" fmla="*/ 454115 w 1761564"/>
                <a:gd name="connsiteY76" fmla="*/ 605826 h 639799"/>
                <a:gd name="connsiteX77" fmla="*/ 336346 w 1761564"/>
                <a:gd name="connsiteY77" fmla="*/ 619551 h 639799"/>
                <a:gd name="connsiteX78" fmla="*/ 173903 w 1761564"/>
                <a:gd name="connsiteY78" fmla="*/ 407374 h 639799"/>
                <a:gd name="connsiteX79" fmla="*/ 350091 w 1761564"/>
                <a:gd name="connsiteY79" fmla="*/ 235930 h 639799"/>
                <a:gd name="connsiteX80" fmla="*/ 49733 w 1761564"/>
                <a:gd name="connsiteY80" fmla="*/ 274319 h 639799"/>
                <a:gd name="connsiteX81" fmla="*/ 150102 w 1761564"/>
                <a:gd name="connsiteY81" fmla="*/ 143830 h 639799"/>
                <a:gd name="connsiteX82" fmla="*/ 0 w 1761564"/>
                <a:gd name="connsiteY82" fmla="*/ 67920 h 639799"/>
                <a:gd name="connsiteX83" fmla="*/ 198541 w 1761564"/>
                <a:gd name="connsiteY83"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732178 w 1761564"/>
                <a:gd name="connsiteY10" fmla="*/ 355935 h 639799"/>
                <a:gd name="connsiteX11" fmla="*/ 1742532 w 1761564"/>
                <a:gd name="connsiteY11" fmla="*/ 358300 h 639799"/>
                <a:gd name="connsiteX12" fmla="*/ 1750432 w 1761564"/>
                <a:gd name="connsiteY12" fmla="*/ 360665 h 639799"/>
                <a:gd name="connsiteX13" fmla="*/ 1755998 w 1761564"/>
                <a:gd name="connsiteY13" fmla="*/ 363836 h 639799"/>
                <a:gd name="connsiteX14" fmla="*/ 1760786 w 1761564"/>
                <a:gd name="connsiteY14" fmla="*/ 364641 h 639799"/>
                <a:gd name="connsiteX15" fmla="*/ 1761564 w 1761564"/>
                <a:gd name="connsiteY15" fmla="*/ 365446 h 639799"/>
                <a:gd name="connsiteX16" fmla="*/ 1636181 w 1761564"/>
                <a:gd name="connsiteY16" fmla="*/ 421003 h 639799"/>
                <a:gd name="connsiteX17" fmla="*/ 1736966 w 1761564"/>
                <a:gd name="connsiteY17" fmla="*/ 518632 h 639799"/>
                <a:gd name="connsiteX18" fmla="*/ 1735350 w 1761564"/>
                <a:gd name="connsiteY18" fmla="*/ 518632 h 639799"/>
                <a:gd name="connsiteX19" fmla="*/ 1729784 w 1761564"/>
                <a:gd name="connsiteY19" fmla="*/ 517021 h 639799"/>
                <a:gd name="connsiteX20" fmla="*/ 1721884 w 1761564"/>
                <a:gd name="connsiteY20" fmla="*/ 515461 h 639799"/>
                <a:gd name="connsiteX21" fmla="*/ 1711531 w 1761564"/>
                <a:gd name="connsiteY21" fmla="*/ 513851 h 639799"/>
                <a:gd name="connsiteX22" fmla="*/ 1699681 w 1761564"/>
                <a:gd name="connsiteY22" fmla="*/ 510681 h 639799"/>
                <a:gd name="connsiteX23" fmla="*/ 1684599 w 1761564"/>
                <a:gd name="connsiteY23" fmla="*/ 508315 h 639799"/>
                <a:gd name="connsiteX24" fmla="*/ 1670295 w 1761564"/>
                <a:gd name="connsiteY24" fmla="*/ 505145 h 639799"/>
                <a:gd name="connsiteX25" fmla="*/ 1654435 w 1761564"/>
                <a:gd name="connsiteY25" fmla="*/ 502780 h 639799"/>
                <a:gd name="connsiteX26" fmla="*/ 1639353 w 1761564"/>
                <a:gd name="connsiteY26" fmla="*/ 500364 h 639799"/>
                <a:gd name="connsiteX27" fmla="*/ 1623433 w 1761564"/>
                <a:gd name="connsiteY27" fmla="*/ 497194 h 639799"/>
                <a:gd name="connsiteX28" fmla="*/ 1609189 w 1761564"/>
                <a:gd name="connsiteY28" fmla="*/ 494829 h 639799"/>
                <a:gd name="connsiteX29" fmla="*/ 1594885 w 1761564"/>
                <a:gd name="connsiteY29" fmla="*/ 492463 h 639799"/>
                <a:gd name="connsiteX30" fmla="*/ 1582975 w 1761564"/>
                <a:gd name="connsiteY30" fmla="*/ 490853 h 639799"/>
                <a:gd name="connsiteX31" fmla="*/ 1573459 w 1761564"/>
                <a:gd name="connsiteY31" fmla="*/ 490048 h 639799"/>
                <a:gd name="connsiteX32" fmla="*/ 1565500 w 1761564"/>
                <a:gd name="connsiteY32" fmla="*/ 489243 h 639799"/>
                <a:gd name="connsiteX33" fmla="*/ 1561550 w 1761564"/>
                <a:gd name="connsiteY33" fmla="*/ 489243 h 639799"/>
                <a:gd name="connsiteX34" fmla="*/ 1552034 w 1761564"/>
                <a:gd name="connsiteY34" fmla="*/ 490048 h 639799"/>
                <a:gd name="connsiteX35" fmla="*/ 1537730 w 1761564"/>
                <a:gd name="connsiteY35" fmla="*/ 491658 h 639799"/>
                <a:gd name="connsiteX36" fmla="*/ 1519476 w 1761564"/>
                <a:gd name="connsiteY36" fmla="*/ 493218 h 639799"/>
                <a:gd name="connsiteX37" fmla="*/ 1498828 w 1761564"/>
                <a:gd name="connsiteY37" fmla="*/ 496389 h 639799"/>
                <a:gd name="connsiteX38" fmla="*/ 1477402 w 1761564"/>
                <a:gd name="connsiteY38" fmla="*/ 500364 h 639799"/>
                <a:gd name="connsiteX39" fmla="*/ 1455976 w 1761564"/>
                <a:gd name="connsiteY39" fmla="*/ 505145 h 639799"/>
                <a:gd name="connsiteX40" fmla="*/ 1437722 w 1761564"/>
                <a:gd name="connsiteY40" fmla="*/ 510681 h 639799"/>
                <a:gd name="connsiteX41" fmla="*/ 1423419 w 1761564"/>
                <a:gd name="connsiteY41" fmla="*/ 518632 h 639799"/>
                <a:gd name="connsiteX42" fmla="*/ 1410731 w 1761564"/>
                <a:gd name="connsiteY42" fmla="*/ 526583 h 639799"/>
                <a:gd name="connsiteX43" fmla="*/ 1397205 w 1761564"/>
                <a:gd name="connsiteY43" fmla="*/ 533729 h 639799"/>
                <a:gd name="connsiteX44" fmla="*/ 1384517 w 1761564"/>
                <a:gd name="connsiteY44" fmla="*/ 541630 h 639799"/>
                <a:gd name="connsiteX45" fmla="*/ 1371829 w 1761564"/>
                <a:gd name="connsiteY45" fmla="*/ 549581 h 639799"/>
                <a:gd name="connsiteX46" fmla="*/ 1358363 w 1761564"/>
                <a:gd name="connsiteY46" fmla="*/ 556727 h 639799"/>
                <a:gd name="connsiteX47" fmla="*/ 1344837 w 1761564"/>
                <a:gd name="connsiteY47" fmla="*/ 563873 h 639799"/>
                <a:gd name="connsiteX48" fmla="*/ 1330533 w 1761564"/>
                <a:gd name="connsiteY48" fmla="*/ 571824 h 639799"/>
                <a:gd name="connsiteX49" fmla="*/ 1317067 w 1761564"/>
                <a:gd name="connsiteY49" fmla="*/ 579775 h 639799"/>
                <a:gd name="connsiteX50" fmla="*/ 1307551 w 1761564"/>
                <a:gd name="connsiteY50" fmla="*/ 583700 h 639799"/>
                <a:gd name="connsiteX51" fmla="*/ 1296419 w 1761564"/>
                <a:gd name="connsiteY51" fmla="*/ 587676 h 639799"/>
                <a:gd name="connsiteX52" fmla="*/ 1282116 w 1761564"/>
                <a:gd name="connsiteY52" fmla="*/ 591652 h 639799"/>
                <a:gd name="connsiteX53" fmla="*/ 1267034 w 1761564"/>
                <a:gd name="connsiteY53" fmla="*/ 594017 h 639799"/>
                <a:gd name="connsiteX54" fmla="*/ 1249618 w 1761564"/>
                <a:gd name="connsiteY54" fmla="*/ 595627 h 639799"/>
                <a:gd name="connsiteX55" fmla="*/ 1231364 w 1761564"/>
                <a:gd name="connsiteY55" fmla="*/ 595627 h 639799"/>
                <a:gd name="connsiteX56" fmla="*/ 1210716 w 1761564"/>
                <a:gd name="connsiteY56" fmla="*/ 594017 h 639799"/>
                <a:gd name="connsiteX57" fmla="*/ 1190846 w 1761564"/>
                <a:gd name="connsiteY57" fmla="*/ 590092 h 639799"/>
                <a:gd name="connsiteX58" fmla="*/ 1183724 w 1761564"/>
                <a:gd name="connsiteY58" fmla="*/ 586871 h 639799"/>
                <a:gd name="connsiteX59" fmla="*/ 1178158 w 1761564"/>
                <a:gd name="connsiteY59" fmla="*/ 580530 h 639799"/>
                <a:gd name="connsiteX60" fmla="*/ 1172592 w 1761564"/>
                <a:gd name="connsiteY60" fmla="*/ 571824 h 639799"/>
                <a:gd name="connsiteX61" fmla="*/ 1168642 w 1761564"/>
                <a:gd name="connsiteY61" fmla="*/ 562313 h 639799"/>
                <a:gd name="connsiteX62" fmla="*/ 1166248 w 1761564"/>
                <a:gd name="connsiteY62" fmla="*/ 551946 h 639799"/>
                <a:gd name="connsiteX63" fmla="*/ 1164692 w 1761564"/>
                <a:gd name="connsiteY63" fmla="*/ 543240 h 639799"/>
                <a:gd name="connsiteX64" fmla="*/ 1163076 w 1761564"/>
                <a:gd name="connsiteY64" fmla="*/ 534484 h 639799"/>
                <a:gd name="connsiteX65" fmla="*/ 1164692 w 1761564"/>
                <a:gd name="connsiteY65" fmla="*/ 528948 h 639799"/>
                <a:gd name="connsiteX66" fmla="*/ 1176542 w 1761564"/>
                <a:gd name="connsiteY66" fmla="*/ 494829 h 639799"/>
                <a:gd name="connsiteX67" fmla="*/ 1190846 w 1761564"/>
                <a:gd name="connsiteY67" fmla="*/ 462269 h 639799"/>
                <a:gd name="connsiteX68" fmla="*/ 1205150 w 1761564"/>
                <a:gd name="connsiteY68" fmla="*/ 432125 h 639799"/>
                <a:gd name="connsiteX69" fmla="*/ 1220232 w 1761564"/>
                <a:gd name="connsiteY69" fmla="*/ 405906 h 639799"/>
                <a:gd name="connsiteX70" fmla="*/ 1233698 w 1761564"/>
                <a:gd name="connsiteY70" fmla="*/ 384468 h 639799"/>
                <a:gd name="connsiteX71" fmla="*/ 1244830 w 1761564"/>
                <a:gd name="connsiteY71" fmla="*/ 368616 h 639799"/>
                <a:gd name="connsiteX72" fmla="*/ 1251952 w 1761564"/>
                <a:gd name="connsiteY72" fmla="*/ 357495 h 639799"/>
                <a:gd name="connsiteX73" fmla="*/ 1255124 w 1761564"/>
                <a:gd name="connsiteY73" fmla="*/ 353519 h 639799"/>
                <a:gd name="connsiteX74" fmla="*/ 1138816 w 1761564"/>
                <a:gd name="connsiteY74" fmla="*/ 352883 h 639799"/>
                <a:gd name="connsiteX75" fmla="*/ 454115 w 1761564"/>
                <a:gd name="connsiteY75" fmla="*/ 605826 h 639799"/>
                <a:gd name="connsiteX76" fmla="*/ 336346 w 1761564"/>
                <a:gd name="connsiteY76" fmla="*/ 619551 h 639799"/>
                <a:gd name="connsiteX77" fmla="*/ 173903 w 1761564"/>
                <a:gd name="connsiteY77" fmla="*/ 407374 h 639799"/>
                <a:gd name="connsiteX78" fmla="*/ 350091 w 1761564"/>
                <a:gd name="connsiteY78" fmla="*/ 235930 h 639799"/>
                <a:gd name="connsiteX79" fmla="*/ 49733 w 1761564"/>
                <a:gd name="connsiteY79" fmla="*/ 274319 h 639799"/>
                <a:gd name="connsiteX80" fmla="*/ 150102 w 1761564"/>
                <a:gd name="connsiteY80" fmla="*/ 143830 h 639799"/>
                <a:gd name="connsiteX81" fmla="*/ 0 w 1761564"/>
                <a:gd name="connsiteY81" fmla="*/ 67920 h 639799"/>
                <a:gd name="connsiteX82" fmla="*/ 198541 w 1761564"/>
                <a:gd name="connsiteY82"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742532 w 1761564"/>
                <a:gd name="connsiteY10" fmla="*/ 358300 h 639799"/>
                <a:gd name="connsiteX11" fmla="*/ 1750432 w 1761564"/>
                <a:gd name="connsiteY11" fmla="*/ 360665 h 639799"/>
                <a:gd name="connsiteX12" fmla="*/ 1755998 w 1761564"/>
                <a:gd name="connsiteY12" fmla="*/ 363836 h 639799"/>
                <a:gd name="connsiteX13" fmla="*/ 1760786 w 1761564"/>
                <a:gd name="connsiteY13" fmla="*/ 364641 h 639799"/>
                <a:gd name="connsiteX14" fmla="*/ 1761564 w 1761564"/>
                <a:gd name="connsiteY14" fmla="*/ 365446 h 639799"/>
                <a:gd name="connsiteX15" fmla="*/ 1636181 w 1761564"/>
                <a:gd name="connsiteY15" fmla="*/ 421003 h 639799"/>
                <a:gd name="connsiteX16" fmla="*/ 1736966 w 1761564"/>
                <a:gd name="connsiteY16" fmla="*/ 518632 h 639799"/>
                <a:gd name="connsiteX17" fmla="*/ 1735350 w 1761564"/>
                <a:gd name="connsiteY17" fmla="*/ 518632 h 639799"/>
                <a:gd name="connsiteX18" fmla="*/ 1729784 w 1761564"/>
                <a:gd name="connsiteY18" fmla="*/ 517021 h 639799"/>
                <a:gd name="connsiteX19" fmla="*/ 1721884 w 1761564"/>
                <a:gd name="connsiteY19" fmla="*/ 515461 h 639799"/>
                <a:gd name="connsiteX20" fmla="*/ 1711531 w 1761564"/>
                <a:gd name="connsiteY20" fmla="*/ 513851 h 639799"/>
                <a:gd name="connsiteX21" fmla="*/ 1699681 w 1761564"/>
                <a:gd name="connsiteY21" fmla="*/ 510681 h 639799"/>
                <a:gd name="connsiteX22" fmla="*/ 1684599 w 1761564"/>
                <a:gd name="connsiteY22" fmla="*/ 508315 h 639799"/>
                <a:gd name="connsiteX23" fmla="*/ 1670295 w 1761564"/>
                <a:gd name="connsiteY23" fmla="*/ 505145 h 639799"/>
                <a:gd name="connsiteX24" fmla="*/ 1654435 w 1761564"/>
                <a:gd name="connsiteY24" fmla="*/ 502780 h 639799"/>
                <a:gd name="connsiteX25" fmla="*/ 1639353 w 1761564"/>
                <a:gd name="connsiteY25" fmla="*/ 500364 h 639799"/>
                <a:gd name="connsiteX26" fmla="*/ 1623433 w 1761564"/>
                <a:gd name="connsiteY26" fmla="*/ 497194 h 639799"/>
                <a:gd name="connsiteX27" fmla="*/ 1609189 w 1761564"/>
                <a:gd name="connsiteY27" fmla="*/ 494829 h 639799"/>
                <a:gd name="connsiteX28" fmla="*/ 1594885 w 1761564"/>
                <a:gd name="connsiteY28" fmla="*/ 492463 h 639799"/>
                <a:gd name="connsiteX29" fmla="*/ 1582975 w 1761564"/>
                <a:gd name="connsiteY29" fmla="*/ 490853 h 639799"/>
                <a:gd name="connsiteX30" fmla="*/ 1573459 w 1761564"/>
                <a:gd name="connsiteY30" fmla="*/ 490048 h 639799"/>
                <a:gd name="connsiteX31" fmla="*/ 1565500 w 1761564"/>
                <a:gd name="connsiteY31" fmla="*/ 489243 h 639799"/>
                <a:gd name="connsiteX32" fmla="*/ 1561550 w 1761564"/>
                <a:gd name="connsiteY32" fmla="*/ 489243 h 639799"/>
                <a:gd name="connsiteX33" fmla="*/ 1552034 w 1761564"/>
                <a:gd name="connsiteY33" fmla="*/ 490048 h 639799"/>
                <a:gd name="connsiteX34" fmla="*/ 1537730 w 1761564"/>
                <a:gd name="connsiteY34" fmla="*/ 491658 h 639799"/>
                <a:gd name="connsiteX35" fmla="*/ 1519476 w 1761564"/>
                <a:gd name="connsiteY35" fmla="*/ 493218 h 639799"/>
                <a:gd name="connsiteX36" fmla="*/ 1498828 w 1761564"/>
                <a:gd name="connsiteY36" fmla="*/ 496389 h 639799"/>
                <a:gd name="connsiteX37" fmla="*/ 1477402 w 1761564"/>
                <a:gd name="connsiteY37" fmla="*/ 500364 h 639799"/>
                <a:gd name="connsiteX38" fmla="*/ 1455976 w 1761564"/>
                <a:gd name="connsiteY38" fmla="*/ 505145 h 639799"/>
                <a:gd name="connsiteX39" fmla="*/ 1437722 w 1761564"/>
                <a:gd name="connsiteY39" fmla="*/ 510681 h 639799"/>
                <a:gd name="connsiteX40" fmla="*/ 1423419 w 1761564"/>
                <a:gd name="connsiteY40" fmla="*/ 518632 h 639799"/>
                <a:gd name="connsiteX41" fmla="*/ 1410731 w 1761564"/>
                <a:gd name="connsiteY41" fmla="*/ 526583 h 639799"/>
                <a:gd name="connsiteX42" fmla="*/ 1397205 w 1761564"/>
                <a:gd name="connsiteY42" fmla="*/ 533729 h 639799"/>
                <a:gd name="connsiteX43" fmla="*/ 1384517 w 1761564"/>
                <a:gd name="connsiteY43" fmla="*/ 541630 h 639799"/>
                <a:gd name="connsiteX44" fmla="*/ 1371829 w 1761564"/>
                <a:gd name="connsiteY44" fmla="*/ 549581 h 639799"/>
                <a:gd name="connsiteX45" fmla="*/ 1358363 w 1761564"/>
                <a:gd name="connsiteY45" fmla="*/ 556727 h 639799"/>
                <a:gd name="connsiteX46" fmla="*/ 1344837 w 1761564"/>
                <a:gd name="connsiteY46" fmla="*/ 563873 h 639799"/>
                <a:gd name="connsiteX47" fmla="*/ 1330533 w 1761564"/>
                <a:gd name="connsiteY47" fmla="*/ 571824 h 639799"/>
                <a:gd name="connsiteX48" fmla="*/ 1317067 w 1761564"/>
                <a:gd name="connsiteY48" fmla="*/ 579775 h 639799"/>
                <a:gd name="connsiteX49" fmla="*/ 1307551 w 1761564"/>
                <a:gd name="connsiteY49" fmla="*/ 583700 h 639799"/>
                <a:gd name="connsiteX50" fmla="*/ 1296419 w 1761564"/>
                <a:gd name="connsiteY50" fmla="*/ 587676 h 639799"/>
                <a:gd name="connsiteX51" fmla="*/ 1282116 w 1761564"/>
                <a:gd name="connsiteY51" fmla="*/ 591652 h 639799"/>
                <a:gd name="connsiteX52" fmla="*/ 1267034 w 1761564"/>
                <a:gd name="connsiteY52" fmla="*/ 594017 h 639799"/>
                <a:gd name="connsiteX53" fmla="*/ 1249618 w 1761564"/>
                <a:gd name="connsiteY53" fmla="*/ 595627 h 639799"/>
                <a:gd name="connsiteX54" fmla="*/ 1231364 w 1761564"/>
                <a:gd name="connsiteY54" fmla="*/ 595627 h 639799"/>
                <a:gd name="connsiteX55" fmla="*/ 1210716 w 1761564"/>
                <a:gd name="connsiteY55" fmla="*/ 594017 h 639799"/>
                <a:gd name="connsiteX56" fmla="*/ 1190846 w 1761564"/>
                <a:gd name="connsiteY56" fmla="*/ 590092 h 639799"/>
                <a:gd name="connsiteX57" fmla="*/ 1183724 w 1761564"/>
                <a:gd name="connsiteY57" fmla="*/ 586871 h 639799"/>
                <a:gd name="connsiteX58" fmla="*/ 1178158 w 1761564"/>
                <a:gd name="connsiteY58" fmla="*/ 580530 h 639799"/>
                <a:gd name="connsiteX59" fmla="*/ 1172592 w 1761564"/>
                <a:gd name="connsiteY59" fmla="*/ 571824 h 639799"/>
                <a:gd name="connsiteX60" fmla="*/ 1168642 w 1761564"/>
                <a:gd name="connsiteY60" fmla="*/ 562313 h 639799"/>
                <a:gd name="connsiteX61" fmla="*/ 1166248 w 1761564"/>
                <a:gd name="connsiteY61" fmla="*/ 551946 h 639799"/>
                <a:gd name="connsiteX62" fmla="*/ 1164692 w 1761564"/>
                <a:gd name="connsiteY62" fmla="*/ 543240 h 639799"/>
                <a:gd name="connsiteX63" fmla="*/ 1163076 w 1761564"/>
                <a:gd name="connsiteY63" fmla="*/ 534484 h 639799"/>
                <a:gd name="connsiteX64" fmla="*/ 1164692 w 1761564"/>
                <a:gd name="connsiteY64" fmla="*/ 528948 h 639799"/>
                <a:gd name="connsiteX65" fmla="*/ 1176542 w 1761564"/>
                <a:gd name="connsiteY65" fmla="*/ 494829 h 639799"/>
                <a:gd name="connsiteX66" fmla="*/ 1190846 w 1761564"/>
                <a:gd name="connsiteY66" fmla="*/ 462269 h 639799"/>
                <a:gd name="connsiteX67" fmla="*/ 1205150 w 1761564"/>
                <a:gd name="connsiteY67" fmla="*/ 432125 h 639799"/>
                <a:gd name="connsiteX68" fmla="*/ 1220232 w 1761564"/>
                <a:gd name="connsiteY68" fmla="*/ 405906 h 639799"/>
                <a:gd name="connsiteX69" fmla="*/ 1233698 w 1761564"/>
                <a:gd name="connsiteY69" fmla="*/ 384468 h 639799"/>
                <a:gd name="connsiteX70" fmla="*/ 1244830 w 1761564"/>
                <a:gd name="connsiteY70" fmla="*/ 368616 h 639799"/>
                <a:gd name="connsiteX71" fmla="*/ 1251952 w 1761564"/>
                <a:gd name="connsiteY71" fmla="*/ 357495 h 639799"/>
                <a:gd name="connsiteX72" fmla="*/ 1255124 w 1761564"/>
                <a:gd name="connsiteY72" fmla="*/ 353519 h 639799"/>
                <a:gd name="connsiteX73" fmla="*/ 1138816 w 1761564"/>
                <a:gd name="connsiteY73" fmla="*/ 352883 h 639799"/>
                <a:gd name="connsiteX74" fmla="*/ 454115 w 1761564"/>
                <a:gd name="connsiteY74" fmla="*/ 605826 h 639799"/>
                <a:gd name="connsiteX75" fmla="*/ 336346 w 1761564"/>
                <a:gd name="connsiteY75" fmla="*/ 619551 h 639799"/>
                <a:gd name="connsiteX76" fmla="*/ 173903 w 1761564"/>
                <a:gd name="connsiteY76" fmla="*/ 407374 h 639799"/>
                <a:gd name="connsiteX77" fmla="*/ 350091 w 1761564"/>
                <a:gd name="connsiteY77" fmla="*/ 235930 h 639799"/>
                <a:gd name="connsiteX78" fmla="*/ 49733 w 1761564"/>
                <a:gd name="connsiteY78" fmla="*/ 274319 h 639799"/>
                <a:gd name="connsiteX79" fmla="*/ 150102 w 1761564"/>
                <a:gd name="connsiteY79" fmla="*/ 143830 h 639799"/>
                <a:gd name="connsiteX80" fmla="*/ 0 w 1761564"/>
                <a:gd name="connsiteY80" fmla="*/ 67920 h 639799"/>
                <a:gd name="connsiteX81" fmla="*/ 198541 w 1761564"/>
                <a:gd name="connsiteY81"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750432 w 1761564"/>
                <a:gd name="connsiteY10" fmla="*/ 360665 h 639799"/>
                <a:gd name="connsiteX11" fmla="*/ 1755998 w 1761564"/>
                <a:gd name="connsiteY11" fmla="*/ 363836 h 639799"/>
                <a:gd name="connsiteX12" fmla="*/ 1760786 w 1761564"/>
                <a:gd name="connsiteY12" fmla="*/ 364641 h 639799"/>
                <a:gd name="connsiteX13" fmla="*/ 1761564 w 1761564"/>
                <a:gd name="connsiteY13" fmla="*/ 365446 h 639799"/>
                <a:gd name="connsiteX14" fmla="*/ 1636181 w 1761564"/>
                <a:gd name="connsiteY14" fmla="*/ 421003 h 639799"/>
                <a:gd name="connsiteX15" fmla="*/ 1736966 w 1761564"/>
                <a:gd name="connsiteY15" fmla="*/ 518632 h 639799"/>
                <a:gd name="connsiteX16" fmla="*/ 1735350 w 1761564"/>
                <a:gd name="connsiteY16" fmla="*/ 518632 h 639799"/>
                <a:gd name="connsiteX17" fmla="*/ 1729784 w 1761564"/>
                <a:gd name="connsiteY17" fmla="*/ 517021 h 639799"/>
                <a:gd name="connsiteX18" fmla="*/ 1721884 w 1761564"/>
                <a:gd name="connsiteY18" fmla="*/ 515461 h 639799"/>
                <a:gd name="connsiteX19" fmla="*/ 1711531 w 1761564"/>
                <a:gd name="connsiteY19" fmla="*/ 513851 h 639799"/>
                <a:gd name="connsiteX20" fmla="*/ 1699681 w 1761564"/>
                <a:gd name="connsiteY20" fmla="*/ 510681 h 639799"/>
                <a:gd name="connsiteX21" fmla="*/ 1684599 w 1761564"/>
                <a:gd name="connsiteY21" fmla="*/ 508315 h 639799"/>
                <a:gd name="connsiteX22" fmla="*/ 1670295 w 1761564"/>
                <a:gd name="connsiteY22" fmla="*/ 505145 h 639799"/>
                <a:gd name="connsiteX23" fmla="*/ 1654435 w 1761564"/>
                <a:gd name="connsiteY23" fmla="*/ 502780 h 639799"/>
                <a:gd name="connsiteX24" fmla="*/ 1639353 w 1761564"/>
                <a:gd name="connsiteY24" fmla="*/ 500364 h 639799"/>
                <a:gd name="connsiteX25" fmla="*/ 1623433 w 1761564"/>
                <a:gd name="connsiteY25" fmla="*/ 497194 h 639799"/>
                <a:gd name="connsiteX26" fmla="*/ 1609189 w 1761564"/>
                <a:gd name="connsiteY26" fmla="*/ 494829 h 639799"/>
                <a:gd name="connsiteX27" fmla="*/ 1594885 w 1761564"/>
                <a:gd name="connsiteY27" fmla="*/ 492463 h 639799"/>
                <a:gd name="connsiteX28" fmla="*/ 1582975 w 1761564"/>
                <a:gd name="connsiteY28" fmla="*/ 490853 h 639799"/>
                <a:gd name="connsiteX29" fmla="*/ 1573459 w 1761564"/>
                <a:gd name="connsiteY29" fmla="*/ 490048 h 639799"/>
                <a:gd name="connsiteX30" fmla="*/ 1565500 w 1761564"/>
                <a:gd name="connsiteY30" fmla="*/ 489243 h 639799"/>
                <a:gd name="connsiteX31" fmla="*/ 1561550 w 1761564"/>
                <a:gd name="connsiteY31" fmla="*/ 489243 h 639799"/>
                <a:gd name="connsiteX32" fmla="*/ 1552034 w 1761564"/>
                <a:gd name="connsiteY32" fmla="*/ 490048 h 639799"/>
                <a:gd name="connsiteX33" fmla="*/ 1537730 w 1761564"/>
                <a:gd name="connsiteY33" fmla="*/ 491658 h 639799"/>
                <a:gd name="connsiteX34" fmla="*/ 1519476 w 1761564"/>
                <a:gd name="connsiteY34" fmla="*/ 493218 h 639799"/>
                <a:gd name="connsiteX35" fmla="*/ 1498828 w 1761564"/>
                <a:gd name="connsiteY35" fmla="*/ 496389 h 639799"/>
                <a:gd name="connsiteX36" fmla="*/ 1477402 w 1761564"/>
                <a:gd name="connsiteY36" fmla="*/ 500364 h 639799"/>
                <a:gd name="connsiteX37" fmla="*/ 1455976 w 1761564"/>
                <a:gd name="connsiteY37" fmla="*/ 505145 h 639799"/>
                <a:gd name="connsiteX38" fmla="*/ 1437722 w 1761564"/>
                <a:gd name="connsiteY38" fmla="*/ 510681 h 639799"/>
                <a:gd name="connsiteX39" fmla="*/ 1423419 w 1761564"/>
                <a:gd name="connsiteY39" fmla="*/ 518632 h 639799"/>
                <a:gd name="connsiteX40" fmla="*/ 1410731 w 1761564"/>
                <a:gd name="connsiteY40" fmla="*/ 526583 h 639799"/>
                <a:gd name="connsiteX41" fmla="*/ 1397205 w 1761564"/>
                <a:gd name="connsiteY41" fmla="*/ 533729 h 639799"/>
                <a:gd name="connsiteX42" fmla="*/ 1384517 w 1761564"/>
                <a:gd name="connsiteY42" fmla="*/ 541630 h 639799"/>
                <a:gd name="connsiteX43" fmla="*/ 1371829 w 1761564"/>
                <a:gd name="connsiteY43" fmla="*/ 549581 h 639799"/>
                <a:gd name="connsiteX44" fmla="*/ 1358363 w 1761564"/>
                <a:gd name="connsiteY44" fmla="*/ 556727 h 639799"/>
                <a:gd name="connsiteX45" fmla="*/ 1344837 w 1761564"/>
                <a:gd name="connsiteY45" fmla="*/ 563873 h 639799"/>
                <a:gd name="connsiteX46" fmla="*/ 1330533 w 1761564"/>
                <a:gd name="connsiteY46" fmla="*/ 571824 h 639799"/>
                <a:gd name="connsiteX47" fmla="*/ 1317067 w 1761564"/>
                <a:gd name="connsiteY47" fmla="*/ 579775 h 639799"/>
                <a:gd name="connsiteX48" fmla="*/ 1307551 w 1761564"/>
                <a:gd name="connsiteY48" fmla="*/ 583700 h 639799"/>
                <a:gd name="connsiteX49" fmla="*/ 1296419 w 1761564"/>
                <a:gd name="connsiteY49" fmla="*/ 587676 h 639799"/>
                <a:gd name="connsiteX50" fmla="*/ 1282116 w 1761564"/>
                <a:gd name="connsiteY50" fmla="*/ 591652 h 639799"/>
                <a:gd name="connsiteX51" fmla="*/ 1267034 w 1761564"/>
                <a:gd name="connsiteY51" fmla="*/ 594017 h 639799"/>
                <a:gd name="connsiteX52" fmla="*/ 1249618 w 1761564"/>
                <a:gd name="connsiteY52" fmla="*/ 595627 h 639799"/>
                <a:gd name="connsiteX53" fmla="*/ 1231364 w 1761564"/>
                <a:gd name="connsiteY53" fmla="*/ 595627 h 639799"/>
                <a:gd name="connsiteX54" fmla="*/ 1210716 w 1761564"/>
                <a:gd name="connsiteY54" fmla="*/ 594017 h 639799"/>
                <a:gd name="connsiteX55" fmla="*/ 1190846 w 1761564"/>
                <a:gd name="connsiteY55" fmla="*/ 590092 h 639799"/>
                <a:gd name="connsiteX56" fmla="*/ 1183724 w 1761564"/>
                <a:gd name="connsiteY56" fmla="*/ 586871 h 639799"/>
                <a:gd name="connsiteX57" fmla="*/ 1178158 w 1761564"/>
                <a:gd name="connsiteY57" fmla="*/ 580530 h 639799"/>
                <a:gd name="connsiteX58" fmla="*/ 1172592 w 1761564"/>
                <a:gd name="connsiteY58" fmla="*/ 571824 h 639799"/>
                <a:gd name="connsiteX59" fmla="*/ 1168642 w 1761564"/>
                <a:gd name="connsiteY59" fmla="*/ 562313 h 639799"/>
                <a:gd name="connsiteX60" fmla="*/ 1166248 w 1761564"/>
                <a:gd name="connsiteY60" fmla="*/ 551946 h 639799"/>
                <a:gd name="connsiteX61" fmla="*/ 1164692 w 1761564"/>
                <a:gd name="connsiteY61" fmla="*/ 543240 h 639799"/>
                <a:gd name="connsiteX62" fmla="*/ 1163076 w 1761564"/>
                <a:gd name="connsiteY62" fmla="*/ 534484 h 639799"/>
                <a:gd name="connsiteX63" fmla="*/ 1164692 w 1761564"/>
                <a:gd name="connsiteY63" fmla="*/ 528948 h 639799"/>
                <a:gd name="connsiteX64" fmla="*/ 1176542 w 1761564"/>
                <a:gd name="connsiteY64" fmla="*/ 494829 h 639799"/>
                <a:gd name="connsiteX65" fmla="*/ 1190846 w 1761564"/>
                <a:gd name="connsiteY65" fmla="*/ 462269 h 639799"/>
                <a:gd name="connsiteX66" fmla="*/ 1205150 w 1761564"/>
                <a:gd name="connsiteY66" fmla="*/ 432125 h 639799"/>
                <a:gd name="connsiteX67" fmla="*/ 1220232 w 1761564"/>
                <a:gd name="connsiteY67" fmla="*/ 405906 h 639799"/>
                <a:gd name="connsiteX68" fmla="*/ 1233698 w 1761564"/>
                <a:gd name="connsiteY68" fmla="*/ 384468 h 639799"/>
                <a:gd name="connsiteX69" fmla="*/ 1244830 w 1761564"/>
                <a:gd name="connsiteY69" fmla="*/ 368616 h 639799"/>
                <a:gd name="connsiteX70" fmla="*/ 1251952 w 1761564"/>
                <a:gd name="connsiteY70" fmla="*/ 357495 h 639799"/>
                <a:gd name="connsiteX71" fmla="*/ 1255124 w 1761564"/>
                <a:gd name="connsiteY71" fmla="*/ 353519 h 639799"/>
                <a:gd name="connsiteX72" fmla="*/ 1138816 w 1761564"/>
                <a:gd name="connsiteY72" fmla="*/ 352883 h 639799"/>
                <a:gd name="connsiteX73" fmla="*/ 454115 w 1761564"/>
                <a:gd name="connsiteY73" fmla="*/ 605826 h 639799"/>
                <a:gd name="connsiteX74" fmla="*/ 336346 w 1761564"/>
                <a:gd name="connsiteY74" fmla="*/ 619551 h 639799"/>
                <a:gd name="connsiteX75" fmla="*/ 173903 w 1761564"/>
                <a:gd name="connsiteY75" fmla="*/ 407374 h 639799"/>
                <a:gd name="connsiteX76" fmla="*/ 350091 w 1761564"/>
                <a:gd name="connsiteY76" fmla="*/ 235930 h 639799"/>
                <a:gd name="connsiteX77" fmla="*/ 49733 w 1761564"/>
                <a:gd name="connsiteY77" fmla="*/ 274319 h 639799"/>
                <a:gd name="connsiteX78" fmla="*/ 150102 w 1761564"/>
                <a:gd name="connsiteY78" fmla="*/ 143830 h 639799"/>
                <a:gd name="connsiteX79" fmla="*/ 0 w 1761564"/>
                <a:gd name="connsiteY79" fmla="*/ 67920 h 639799"/>
                <a:gd name="connsiteX80" fmla="*/ 198541 w 1761564"/>
                <a:gd name="connsiteY80"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755998 w 1761564"/>
                <a:gd name="connsiteY10" fmla="*/ 363836 h 639799"/>
                <a:gd name="connsiteX11" fmla="*/ 1760786 w 1761564"/>
                <a:gd name="connsiteY11" fmla="*/ 364641 h 639799"/>
                <a:gd name="connsiteX12" fmla="*/ 1761564 w 1761564"/>
                <a:gd name="connsiteY12" fmla="*/ 365446 h 639799"/>
                <a:gd name="connsiteX13" fmla="*/ 1636181 w 1761564"/>
                <a:gd name="connsiteY13" fmla="*/ 421003 h 639799"/>
                <a:gd name="connsiteX14" fmla="*/ 1736966 w 1761564"/>
                <a:gd name="connsiteY14" fmla="*/ 518632 h 639799"/>
                <a:gd name="connsiteX15" fmla="*/ 1735350 w 1761564"/>
                <a:gd name="connsiteY15" fmla="*/ 518632 h 639799"/>
                <a:gd name="connsiteX16" fmla="*/ 1729784 w 1761564"/>
                <a:gd name="connsiteY16" fmla="*/ 517021 h 639799"/>
                <a:gd name="connsiteX17" fmla="*/ 1721884 w 1761564"/>
                <a:gd name="connsiteY17" fmla="*/ 515461 h 639799"/>
                <a:gd name="connsiteX18" fmla="*/ 1711531 w 1761564"/>
                <a:gd name="connsiteY18" fmla="*/ 513851 h 639799"/>
                <a:gd name="connsiteX19" fmla="*/ 1699681 w 1761564"/>
                <a:gd name="connsiteY19" fmla="*/ 510681 h 639799"/>
                <a:gd name="connsiteX20" fmla="*/ 1684599 w 1761564"/>
                <a:gd name="connsiteY20" fmla="*/ 508315 h 639799"/>
                <a:gd name="connsiteX21" fmla="*/ 1670295 w 1761564"/>
                <a:gd name="connsiteY21" fmla="*/ 505145 h 639799"/>
                <a:gd name="connsiteX22" fmla="*/ 1654435 w 1761564"/>
                <a:gd name="connsiteY22" fmla="*/ 502780 h 639799"/>
                <a:gd name="connsiteX23" fmla="*/ 1639353 w 1761564"/>
                <a:gd name="connsiteY23" fmla="*/ 500364 h 639799"/>
                <a:gd name="connsiteX24" fmla="*/ 1623433 w 1761564"/>
                <a:gd name="connsiteY24" fmla="*/ 497194 h 639799"/>
                <a:gd name="connsiteX25" fmla="*/ 1609189 w 1761564"/>
                <a:gd name="connsiteY25" fmla="*/ 494829 h 639799"/>
                <a:gd name="connsiteX26" fmla="*/ 1594885 w 1761564"/>
                <a:gd name="connsiteY26" fmla="*/ 492463 h 639799"/>
                <a:gd name="connsiteX27" fmla="*/ 1582975 w 1761564"/>
                <a:gd name="connsiteY27" fmla="*/ 490853 h 639799"/>
                <a:gd name="connsiteX28" fmla="*/ 1573459 w 1761564"/>
                <a:gd name="connsiteY28" fmla="*/ 490048 h 639799"/>
                <a:gd name="connsiteX29" fmla="*/ 1565500 w 1761564"/>
                <a:gd name="connsiteY29" fmla="*/ 489243 h 639799"/>
                <a:gd name="connsiteX30" fmla="*/ 1561550 w 1761564"/>
                <a:gd name="connsiteY30" fmla="*/ 489243 h 639799"/>
                <a:gd name="connsiteX31" fmla="*/ 1552034 w 1761564"/>
                <a:gd name="connsiteY31" fmla="*/ 490048 h 639799"/>
                <a:gd name="connsiteX32" fmla="*/ 1537730 w 1761564"/>
                <a:gd name="connsiteY32" fmla="*/ 491658 h 639799"/>
                <a:gd name="connsiteX33" fmla="*/ 1519476 w 1761564"/>
                <a:gd name="connsiteY33" fmla="*/ 493218 h 639799"/>
                <a:gd name="connsiteX34" fmla="*/ 1498828 w 1761564"/>
                <a:gd name="connsiteY34" fmla="*/ 496389 h 639799"/>
                <a:gd name="connsiteX35" fmla="*/ 1477402 w 1761564"/>
                <a:gd name="connsiteY35" fmla="*/ 500364 h 639799"/>
                <a:gd name="connsiteX36" fmla="*/ 1455976 w 1761564"/>
                <a:gd name="connsiteY36" fmla="*/ 505145 h 639799"/>
                <a:gd name="connsiteX37" fmla="*/ 1437722 w 1761564"/>
                <a:gd name="connsiteY37" fmla="*/ 510681 h 639799"/>
                <a:gd name="connsiteX38" fmla="*/ 1423419 w 1761564"/>
                <a:gd name="connsiteY38" fmla="*/ 518632 h 639799"/>
                <a:gd name="connsiteX39" fmla="*/ 1410731 w 1761564"/>
                <a:gd name="connsiteY39" fmla="*/ 526583 h 639799"/>
                <a:gd name="connsiteX40" fmla="*/ 1397205 w 1761564"/>
                <a:gd name="connsiteY40" fmla="*/ 533729 h 639799"/>
                <a:gd name="connsiteX41" fmla="*/ 1384517 w 1761564"/>
                <a:gd name="connsiteY41" fmla="*/ 541630 h 639799"/>
                <a:gd name="connsiteX42" fmla="*/ 1371829 w 1761564"/>
                <a:gd name="connsiteY42" fmla="*/ 549581 h 639799"/>
                <a:gd name="connsiteX43" fmla="*/ 1358363 w 1761564"/>
                <a:gd name="connsiteY43" fmla="*/ 556727 h 639799"/>
                <a:gd name="connsiteX44" fmla="*/ 1344837 w 1761564"/>
                <a:gd name="connsiteY44" fmla="*/ 563873 h 639799"/>
                <a:gd name="connsiteX45" fmla="*/ 1330533 w 1761564"/>
                <a:gd name="connsiteY45" fmla="*/ 571824 h 639799"/>
                <a:gd name="connsiteX46" fmla="*/ 1317067 w 1761564"/>
                <a:gd name="connsiteY46" fmla="*/ 579775 h 639799"/>
                <a:gd name="connsiteX47" fmla="*/ 1307551 w 1761564"/>
                <a:gd name="connsiteY47" fmla="*/ 583700 h 639799"/>
                <a:gd name="connsiteX48" fmla="*/ 1296419 w 1761564"/>
                <a:gd name="connsiteY48" fmla="*/ 587676 h 639799"/>
                <a:gd name="connsiteX49" fmla="*/ 1282116 w 1761564"/>
                <a:gd name="connsiteY49" fmla="*/ 591652 h 639799"/>
                <a:gd name="connsiteX50" fmla="*/ 1267034 w 1761564"/>
                <a:gd name="connsiteY50" fmla="*/ 594017 h 639799"/>
                <a:gd name="connsiteX51" fmla="*/ 1249618 w 1761564"/>
                <a:gd name="connsiteY51" fmla="*/ 595627 h 639799"/>
                <a:gd name="connsiteX52" fmla="*/ 1231364 w 1761564"/>
                <a:gd name="connsiteY52" fmla="*/ 595627 h 639799"/>
                <a:gd name="connsiteX53" fmla="*/ 1210716 w 1761564"/>
                <a:gd name="connsiteY53" fmla="*/ 594017 h 639799"/>
                <a:gd name="connsiteX54" fmla="*/ 1190846 w 1761564"/>
                <a:gd name="connsiteY54" fmla="*/ 590092 h 639799"/>
                <a:gd name="connsiteX55" fmla="*/ 1183724 w 1761564"/>
                <a:gd name="connsiteY55" fmla="*/ 586871 h 639799"/>
                <a:gd name="connsiteX56" fmla="*/ 1178158 w 1761564"/>
                <a:gd name="connsiteY56" fmla="*/ 580530 h 639799"/>
                <a:gd name="connsiteX57" fmla="*/ 1172592 w 1761564"/>
                <a:gd name="connsiteY57" fmla="*/ 571824 h 639799"/>
                <a:gd name="connsiteX58" fmla="*/ 1168642 w 1761564"/>
                <a:gd name="connsiteY58" fmla="*/ 562313 h 639799"/>
                <a:gd name="connsiteX59" fmla="*/ 1166248 w 1761564"/>
                <a:gd name="connsiteY59" fmla="*/ 551946 h 639799"/>
                <a:gd name="connsiteX60" fmla="*/ 1164692 w 1761564"/>
                <a:gd name="connsiteY60" fmla="*/ 543240 h 639799"/>
                <a:gd name="connsiteX61" fmla="*/ 1163076 w 1761564"/>
                <a:gd name="connsiteY61" fmla="*/ 534484 h 639799"/>
                <a:gd name="connsiteX62" fmla="*/ 1164692 w 1761564"/>
                <a:gd name="connsiteY62" fmla="*/ 528948 h 639799"/>
                <a:gd name="connsiteX63" fmla="*/ 1176542 w 1761564"/>
                <a:gd name="connsiteY63" fmla="*/ 494829 h 639799"/>
                <a:gd name="connsiteX64" fmla="*/ 1190846 w 1761564"/>
                <a:gd name="connsiteY64" fmla="*/ 462269 h 639799"/>
                <a:gd name="connsiteX65" fmla="*/ 1205150 w 1761564"/>
                <a:gd name="connsiteY65" fmla="*/ 432125 h 639799"/>
                <a:gd name="connsiteX66" fmla="*/ 1220232 w 1761564"/>
                <a:gd name="connsiteY66" fmla="*/ 405906 h 639799"/>
                <a:gd name="connsiteX67" fmla="*/ 1233698 w 1761564"/>
                <a:gd name="connsiteY67" fmla="*/ 384468 h 639799"/>
                <a:gd name="connsiteX68" fmla="*/ 1244830 w 1761564"/>
                <a:gd name="connsiteY68" fmla="*/ 368616 h 639799"/>
                <a:gd name="connsiteX69" fmla="*/ 1251952 w 1761564"/>
                <a:gd name="connsiteY69" fmla="*/ 357495 h 639799"/>
                <a:gd name="connsiteX70" fmla="*/ 1255124 w 1761564"/>
                <a:gd name="connsiteY70" fmla="*/ 353519 h 639799"/>
                <a:gd name="connsiteX71" fmla="*/ 1138816 w 1761564"/>
                <a:gd name="connsiteY71" fmla="*/ 352883 h 639799"/>
                <a:gd name="connsiteX72" fmla="*/ 454115 w 1761564"/>
                <a:gd name="connsiteY72" fmla="*/ 605826 h 639799"/>
                <a:gd name="connsiteX73" fmla="*/ 336346 w 1761564"/>
                <a:gd name="connsiteY73" fmla="*/ 619551 h 639799"/>
                <a:gd name="connsiteX74" fmla="*/ 173903 w 1761564"/>
                <a:gd name="connsiteY74" fmla="*/ 407374 h 639799"/>
                <a:gd name="connsiteX75" fmla="*/ 350091 w 1761564"/>
                <a:gd name="connsiteY75" fmla="*/ 235930 h 639799"/>
                <a:gd name="connsiteX76" fmla="*/ 49733 w 1761564"/>
                <a:gd name="connsiteY76" fmla="*/ 274319 h 639799"/>
                <a:gd name="connsiteX77" fmla="*/ 150102 w 1761564"/>
                <a:gd name="connsiteY77" fmla="*/ 143830 h 639799"/>
                <a:gd name="connsiteX78" fmla="*/ 0 w 1761564"/>
                <a:gd name="connsiteY78" fmla="*/ 67920 h 639799"/>
                <a:gd name="connsiteX79" fmla="*/ 198541 w 1761564"/>
                <a:gd name="connsiteY79"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600451 w 1761564"/>
                <a:gd name="connsiteY9" fmla="*/ 320205 h 639799"/>
                <a:gd name="connsiteX10" fmla="*/ 1760786 w 1761564"/>
                <a:gd name="connsiteY10" fmla="*/ 364641 h 639799"/>
                <a:gd name="connsiteX11" fmla="*/ 1761564 w 1761564"/>
                <a:gd name="connsiteY11" fmla="*/ 365446 h 639799"/>
                <a:gd name="connsiteX12" fmla="*/ 1636181 w 1761564"/>
                <a:gd name="connsiteY12" fmla="*/ 421003 h 639799"/>
                <a:gd name="connsiteX13" fmla="*/ 1736966 w 1761564"/>
                <a:gd name="connsiteY13" fmla="*/ 518632 h 639799"/>
                <a:gd name="connsiteX14" fmla="*/ 1735350 w 1761564"/>
                <a:gd name="connsiteY14" fmla="*/ 518632 h 639799"/>
                <a:gd name="connsiteX15" fmla="*/ 1729784 w 1761564"/>
                <a:gd name="connsiteY15" fmla="*/ 517021 h 639799"/>
                <a:gd name="connsiteX16" fmla="*/ 1721884 w 1761564"/>
                <a:gd name="connsiteY16" fmla="*/ 515461 h 639799"/>
                <a:gd name="connsiteX17" fmla="*/ 1711531 w 1761564"/>
                <a:gd name="connsiteY17" fmla="*/ 513851 h 639799"/>
                <a:gd name="connsiteX18" fmla="*/ 1699681 w 1761564"/>
                <a:gd name="connsiteY18" fmla="*/ 510681 h 639799"/>
                <a:gd name="connsiteX19" fmla="*/ 1684599 w 1761564"/>
                <a:gd name="connsiteY19" fmla="*/ 508315 h 639799"/>
                <a:gd name="connsiteX20" fmla="*/ 1670295 w 1761564"/>
                <a:gd name="connsiteY20" fmla="*/ 505145 h 639799"/>
                <a:gd name="connsiteX21" fmla="*/ 1654435 w 1761564"/>
                <a:gd name="connsiteY21" fmla="*/ 502780 h 639799"/>
                <a:gd name="connsiteX22" fmla="*/ 1639353 w 1761564"/>
                <a:gd name="connsiteY22" fmla="*/ 500364 h 639799"/>
                <a:gd name="connsiteX23" fmla="*/ 1623433 w 1761564"/>
                <a:gd name="connsiteY23" fmla="*/ 497194 h 639799"/>
                <a:gd name="connsiteX24" fmla="*/ 1609189 w 1761564"/>
                <a:gd name="connsiteY24" fmla="*/ 494829 h 639799"/>
                <a:gd name="connsiteX25" fmla="*/ 1594885 w 1761564"/>
                <a:gd name="connsiteY25" fmla="*/ 492463 h 639799"/>
                <a:gd name="connsiteX26" fmla="*/ 1582975 w 1761564"/>
                <a:gd name="connsiteY26" fmla="*/ 490853 h 639799"/>
                <a:gd name="connsiteX27" fmla="*/ 1573459 w 1761564"/>
                <a:gd name="connsiteY27" fmla="*/ 490048 h 639799"/>
                <a:gd name="connsiteX28" fmla="*/ 1565500 w 1761564"/>
                <a:gd name="connsiteY28" fmla="*/ 489243 h 639799"/>
                <a:gd name="connsiteX29" fmla="*/ 1561550 w 1761564"/>
                <a:gd name="connsiteY29" fmla="*/ 489243 h 639799"/>
                <a:gd name="connsiteX30" fmla="*/ 1552034 w 1761564"/>
                <a:gd name="connsiteY30" fmla="*/ 490048 h 639799"/>
                <a:gd name="connsiteX31" fmla="*/ 1537730 w 1761564"/>
                <a:gd name="connsiteY31" fmla="*/ 491658 h 639799"/>
                <a:gd name="connsiteX32" fmla="*/ 1519476 w 1761564"/>
                <a:gd name="connsiteY32" fmla="*/ 493218 h 639799"/>
                <a:gd name="connsiteX33" fmla="*/ 1498828 w 1761564"/>
                <a:gd name="connsiteY33" fmla="*/ 496389 h 639799"/>
                <a:gd name="connsiteX34" fmla="*/ 1477402 w 1761564"/>
                <a:gd name="connsiteY34" fmla="*/ 500364 h 639799"/>
                <a:gd name="connsiteX35" fmla="*/ 1455976 w 1761564"/>
                <a:gd name="connsiteY35" fmla="*/ 505145 h 639799"/>
                <a:gd name="connsiteX36" fmla="*/ 1437722 w 1761564"/>
                <a:gd name="connsiteY36" fmla="*/ 510681 h 639799"/>
                <a:gd name="connsiteX37" fmla="*/ 1423419 w 1761564"/>
                <a:gd name="connsiteY37" fmla="*/ 518632 h 639799"/>
                <a:gd name="connsiteX38" fmla="*/ 1410731 w 1761564"/>
                <a:gd name="connsiteY38" fmla="*/ 526583 h 639799"/>
                <a:gd name="connsiteX39" fmla="*/ 1397205 w 1761564"/>
                <a:gd name="connsiteY39" fmla="*/ 533729 h 639799"/>
                <a:gd name="connsiteX40" fmla="*/ 1384517 w 1761564"/>
                <a:gd name="connsiteY40" fmla="*/ 541630 h 639799"/>
                <a:gd name="connsiteX41" fmla="*/ 1371829 w 1761564"/>
                <a:gd name="connsiteY41" fmla="*/ 549581 h 639799"/>
                <a:gd name="connsiteX42" fmla="*/ 1358363 w 1761564"/>
                <a:gd name="connsiteY42" fmla="*/ 556727 h 639799"/>
                <a:gd name="connsiteX43" fmla="*/ 1344837 w 1761564"/>
                <a:gd name="connsiteY43" fmla="*/ 563873 h 639799"/>
                <a:gd name="connsiteX44" fmla="*/ 1330533 w 1761564"/>
                <a:gd name="connsiteY44" fmla="*/ 571824 h 639799"/>
                <a:gd name="connsiteX45" fmla="*/ 1317067 w 1761564"/>
                <a:gd name="connsiteY45" fmla="*/ 579775 h 639799"/>
                <a:gd name="connsiteX46" fmla="*/ 1307551 w 1761564"/>
                <a:gd name="connsiteY46" fmla="*/ 583700 h 639799"/>
                <a:gd name="connsiteX47" fmla="*/ 1296419 w 1761564"/>
                <a:gd name="connsiteY47" fmla="*/ 587676 h 639799"/>
                <a:gd name="connsiteX48" fmla="*/ 1282116 w 1761564"/>
                <a:gd name="connsiteY48" fmla="*/ 591652 h 639799"/>
                <a:gd name="connsiteX49" fmla="*/ 1267034 w 1761564"/>
                <a:gd name="connsiteY49" fmla="*/ 594017 h 639799"/>
                <a:gd name="connsiteX50" fmla="*/ 1249618 w 1761564"/>
                <a:gd name="connsiteY50" fmla="*/ 595627 h 639799"/>
                <a:gd name="connsiteX51" fmla="*/ 1231364 w 1761564"/>
                <a:gd name="connsiteY51" fmla="*/ 595627 h 639799"/>
                <a:gd name="connsiteX52" fmla="*/ 1210716 w 1761564"/>
                <a:gd name="connsiteY52" fmla="*/ 594017 h 639799"/>
                <a:gd name="connsiteX53" fmla="*/ 1190846 w 1761564"/>
                <a:gd name="connsiteY53" fmla="*/ 590092 h 639799"/>
                <a:gd name="connsiteX54" fmla="*/ 1183724 w 1761564"/>
                <a:gd name="connsiteY54" fmla="*/ 586871 h 639799"/>
                <a:gd name="connsiteX55" fmla="*/ 1178158 w 1761564"/>
                <a:gd name="connsiteY55" fmla="*/ 580530 h 639799"/>
                <a:gd name="connsiteX56" fmla="*/ 1172592 w 1761564"/>
                <a:gd name="connsiteY56" fmla="*/ 571824 h 639799"/>
                <a:gd name="connsiteX57" fmla="*/ 1168642 w 1761564"/>
                <a:gd name="connsiteY57" fmla="*/ 562313 h 639799"/>
                <a:gd name="connsiteX58" fmla="*/ 1166248 w 1761564"/>
                <a:gd name="connsiteY58" fmla="*/ 551946 h 639799"/>
                <a:gd name="connsiteX59" fmla="*/ 1164692 w 1761564"/>
                <a:gd name="connsiteY59" fmla="*/ 543240 h 639799"/>
                <a:gd name="connsiteX60" fmla="*/ 1163076 w 1761564"/>
                <a:gd name="connsiteY60" fmla="*/ 534484 h 639799"/>
                <a:gd name="connsiteX61" fmla="*/ 1164692 w 1761564"/>
                <a:gd name="connsiteY61" fmla="*/ 528948 h 639799"/>
                <a:gd name="connsiteX62" fmla="*/ 1176542 w 1761564"/>
                <a:gd name="connsiteY62" fmla="*/ 494829 h 639799"/>
                <a:gd name="connsiteX63" fmla="*/ 1190846 w 1761564"/>
                <a:gd name="connsiteY63" fmla="*/ 462269 h 639799"/>
                <a:gd name="connsiteX64" fmla="*/ 1205150 w 1761564"/>
                <a:gd name="connsiteY64" fmla="*/ 432125 h 639799"/>
                <a:gd name="connsiteX65" fmla="*/ 1220232 w 1761564"/>
                <a:gd name="connsiteY65" fmla="*/ 405906 h 639799"/>
                <a:gd name="connsiteX66" fmla="*/ 1233698 w 1761564"/>
                <a:gd name="connsiteY66" fmla="*/ 384468 h 639799"/>
                <a:gd name="connsiteX67" fmla="*/ 1244830 w 1761564"/>
                <a:gd name="connsiteY67" fmla="*/ 368616 h 639799"/>
                <a:gd name="connsiteX68" fmla="*/ 1251952 w 1761564"/>
                <a:gd name="connsiteY68" fmla="*/ 357495 h 639799"/>
                <a:gd name="connsiteX69" fmla="*/ 1255124 w 1761564"/>
                <a:gd name="connsiteY69" fmla="*/ 353519 h 639799"/>
                <a:gd name="connsiteX70" fmla="*/ 1138816 w 1761564"/>
                <a:gd name="connsiteY70" fmla="*/ 352883 h 639799"/>
                <a:gd name="connsiteX71" fmla="*/ 454115 w 1761564"/>
                <a:gd name="connsiteY71" fmla="*/ 605826 h 639799"/>
                <a:gd name="connsiteX72" fmla="*/ 336346 w 1761564"/>
                <a:gd name="connsiteY72" fmla="*/ 619551 h 639799"/>
                <a:gd name="connsiteX73" fmla="*/ 173903 w 1761564"/>
                <a:gd name="connsiteY73" fmla="*/ 407374 h 639799"/>
                <a:gd name="connsiteX74" fmla="*/ 350091 w 1761564"/>
                <a:gd name="connsiteY74" fmla="*/ 235930 h 639799"/>
                <a:gd name="connsiteX75" fmla="*/ 49733 w 1761564"/>
                <a:gd name="connsiteY75" fmla="*/ 274319 h 639799"/>
                <a:gd name="connsiteX76" fmla="*/ 150102 w 1761564"/>
                <a:gd name="connsiteY76" fmla="*/ 143830 h 639799"/>
                <a:gd name="connsiteX77" fmla="*/ 0 w 1761564"/>
                <a:gd name="connsiteY77" fmla="*/ 67920 h 639799"/>
                <a:gd name="connsiteX78" fmla="*/ 198541 w 1761564"/>
                <a:gd name="connsiteY78"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590663 w 1761564"/>
                <a:gd name="connsiteY8" fmla="*/ 320570 h 639799"/>
                <a:gd name="connsiteX9" fmla="*/ 1760786 w 1761564"/>
                <a:gd name="connsiteY9" fmla="*/ 364641 h 639799"/>
                <a:gd name="connsiteX10" fmla="*/ 1761564 w 1761564"/>
                <a:gd name="connsiteY10" fmla="*/ 365446 h 639799"/>
                <a:gd name="connsiteX11" fmla="*/ 1636181 w 1761564"/>
                <a:gd name="connsiteY11" fmla="*/ 421003 h 639799"/>
                <a:gd name="connsiteX12" fmla="*/ 1736966 w 1761564"/>
                <a:gd name="connsiteY12" fmla="*/ 518632 h 639799"/>
                <a:gd name="connsiteX13" fmla="*/ 1735350 w 1761564"/>
                <a:gd name="connsiteY13" fmla="*/ 518632 h 639799"/>
                <a:gd name="connsiteX14" fmla="*/ 1729784 w 1761564"/>
                <a:gd name="connsiteY14" fmla="*/ 517021 h 639799"/>
                <a:gd name="connsiteX15" fmla="*/ 1721884 w 1761564"/>
                <a:gd name="connsiteY15" fmla="*/ 515461 h 639799"/>
                <a:gd name="connsiteX16" fmla="*/ 1711531 w 1761564"/>
                <a:gd name="connsiteY16" fmla="*/ 513851 h 639799"/>
                <a:gd name="connsiteX17" fmla="*/ 1699681 w 1761564"/>
                <a:gd name="connsiteY17" fmla="*/ 510681 h 639799"/>
                <a:gd name="connsiteX18" fmla="*/ 1684599 w 1761564"/>
                <a:gd name="connsiteY18" fmla="*/ 508315 h 639799"/>
                <a:gd name="connsiteX19" fmla="*/ 1670295 w 1761564"/>
                <a:gd name="connsiteY19" fmla="*/ 505145 h 639799"/>
                <a:gd name="connsiteX20" fmla="*/ 1654435 w 1761564"/>
                <a:gd name="connsiteY20" fmla="*/ 502780 h 639799"/>
                <a:gd name="connsiteX21" fmla="*/ 1639353 w 1761564"/>
                <a:gd name="connsiteY21" fmla="*/ 500364 h 639799"/>
                <a:gd name="connsiteX22" fmla="*/ 1623433 w 1761564"/>
                <a:gd name="connsiteY22" fmla="*/ 497194 h 639799"/>
                <a:gd name="connsiteX23" fmla="*/ 1609189 w 1761564"/>
                <a:gd name="connsiteY23" fmla="*/ 494829 h 639799"/>
                <a:gd name="connsiteX24" fmla="*/ 1594885 w 1761564"/>
                <a:gd name="connsiteY24" fmla="*/ 492463 h 639799"/>
                <a:gd name="connsiteX25" fmla="*/ 1582975 w 1761564"/>
                <a:gd name="connsiteY25" fmla="*/ 490853 h 639799"/>
                <a:gd name="connsiteX26" fmla="*/ 1573459 w 1761564"/>
                <a:gd name="connsiteY26" fmla="*/ 490048 h 639799"/>
                <a:gd name="connsiteX27" fmla="*/ 1565500 w 1761564"/>
                <a:gd name="connsiteY27" fmla="*/ 489243 h 639799"/>
                <a:gd name="connsiteX28" fmla="*/ 1561550 w 1761564"/>
                <a:gd name="connsiteY28" fmla="*/ 489243 h 639799"/>
                <a:gd name="connsiteX29" fmla="*/ 1552034 w 1761564"/>
                <a:gd name="connsiteY29" fmla="*/ 490048 h 639799"/>
                <a:gd name="connsiteX30" fmla="*/ 1537730 w 1761564"/>
                <a:gd name="connsiteY30" fmla="*/ 491658 h 639799"/>
                <a:gd name="connsiteX31" fmla="*/ 1519476 w 1761564"/>
                <a:gd name="connsiteY31" fmla="*/ 493218 h 639799"/>
                <a:gd name="connsiteX32" fmla="*/ 1498828 w 1761564"/>
                <a:gd name="connsiteY32" fmla="*/ 496389 h 639799"/>
                <a:gd name="connsiteX33" fmla="*/ 1477402 w 1761564"/>
                <a:gd name="connsiteY33" fmla="*/ 500364 h 639799"/>
                <a:gd name="connsiteX34" fmla="*/ 1455976 w 1761564"/>
                <a:gd name="connsiteY34" fmla="*/ 505145 h 639799"/>
                <a:gd name="connsiteX35" fmla="*/ 1437722 w 1761564"/>
                <a:gd name="connsiteY35" fmla="*/ 510681 h 639799"/>
                <a:gd name="connsiteX36" fmla="*/ 1423419 w 1761564"/>
                <a:gd name="connsiteY36" fmla="*/ 518632 h 639799"/>
                <a:gd name="connsiteX37" fmla="*/ 1410731 w 1761564"/>
                <a:gd name="connsiteY37" fmla="*/ 526583 h 639799"/>
                <a:gd name="connsiteX38" fmla="*/ 1397205 w 1761564"/>
                <a:gd name="connsiteY38" fmla="*/ 533729 h 639799"/>
                <a:gd name="connsiteX39" fmla="*/ 1384517 w 1761564"/>
                <a:gd name="connsiteY39" fmla="*/ 541630 h 639799"/>
                <a:gd name="connsiteX40" fmla="*/ 1371829 w 1761564"/>
                <a:gd name="connsiteY40" fmla="*/ 549581 h 639799"/>
                <a:gd name="connsiteX41" fmla="*/ 1358363 w 1761564"/>
                <a:gd name="connsiteY41" fmla="*/ 556727 h 639799"/>
                <a:gd name="connsiteX42" fmla="*/ 1344837 w 1761564"/>
                <a:gd name="connsiteY42" fmla="*/ 563873 h 639799"/>
                <a:gd name="connsiteX43" fmla="*/ 1330533 w 1761564"/>
                <a:gd name="connsiteY43" fmla="*/ 571824 h 639799"/>
                <a:gd name="connsiteX44" fmla="*/ 1317067 w 1761564"/>
                <a:gd name="connsiteY44" fmla="*/ 579775 h 639799"/>
                <a:gd name="connsiteX45" fmla="*/ 1307551 w 1761564"/>
                <a:gd name="connsiteY45" fmla="*/ 583700 h 639799"/>
                <a:gd name="connsiteX46" fmla="*/ 1296419 w 1761564"/>
                <a:gd name="connsiteY46" fmla="*/ 587676 h 639799"/>
                <a:gd name="connsiteX47" fmla="*/ 1282116 w 1761564"/>
                <a:gd name="connsiteY47" fmla="*/ 591652 h 639799"/>
                <a:gd name="connsiteX48" fmla="*/ 1267034 w 1761564"/>
                <a:gd name="connsiteY48" fmla="*/ 594017 h 639799"/>
                <a:gd name="connsiteX49" fmla="*/ 1249618 w 1761564"/>
                <a:gd name="connsiteY49" fmla="*/ 595627 h 639799"/>
                <a:gd name="connsiteX50" fmla="*/ 1231364 w 1761564"/>
                <a:gd name="connsiteY50" fmla="*/ 595627 h 639799"/>
                <a:gd name="connsiteX51" fmla="*/ 1210716 w 1761564"/>
                <a:gd name="connsiteY51" fmla="*/ 594017 h 639799"/>
                <a:gd name="connsiteX52" fmla="*/ 1190846 w 1761564"/>
                <a:gd name="connsiteY52" fmla="*/ 590092 h 639799"/>
                <a:gd name="connsiteX53" fmla="*/ 1183724 w 1761564"/>
                <a:gd name="connsiteY53" fmla="*/ 586871 h 639799"/>
                <a:gd name="connsiteX54" fmla="*/ 1178158 w 1761564"/>
                <a:gd name="connsiteY54" fmla="*/ 580530 h 639799"/>
                <a:gd name="connsiteX55" fmla="*/ 1172592 w 1761564"/>
                <a:gd name="connsiteY55" fmla="*/ 571824 h 639799"/>
                <a:gd name="connsiteX56" fmla="*/ 1168642 w 1761564"/>
                <a:gd name="connsiteY56" fmla="*/ 562313 h 639799"/>
                <a:gd name="connsiteX57" fmla="*/ 1166248 w 1761564"/>
                <a:gd name="connsiteY57" fmla="*/ 551946 h 639799"/>
                <a:gd name="connsiteX58" fmla="*/ 1164692 w 1761564"/>
                <a:gd name="connsiteY58" fmla="*/ 543240 h 639799"/>
                <a:gd name="connsiteX59" fmla="*/ 1163076 w 1761564"/>
                <a:gd name="connsiteY59" fmla="*/ 534484 h 639799"/>
                <a:gd name="connsiteX60" fmla="*/ 1164692 w 1761564"/>
                <a:gd name="connsiteY60" fmla="*/ 528948 h 639799"/>
                <a:gd name="connsiteX61" fmla="*/ 1176542 w 1761564"/>
                <a:gd name="connsiteY61" fmla="*/ 494829 h 639799"/>
                <a:gd name="connsiteX62" fmla="*/ 1190846 w 1761564"/>
                <a:gd name="connsiteY62" fmla="*/ 462269 h 639799"/>
                <a:gd name="connsiteX63" fmla="*/ 1205150 w 1761564"/>
                <a:gd name="connsiteY63" fmla="*/ 432125 h 639799"/>
                <a:gd name="connsiteX64" fmla="*/ 1220232 w 1761564"/>
                <a:gd name="connsiteY64" fmla="*/ 405906 h 639799"/>
                <a:gd name="connsiteX65" fmla="*/ 1233698 w 1761564"/>
                <a:gd name="connsiteY65" fmla="*/ 384468 h 639799"/>
                <a:gd name="connsiteX66" fmla="*/ 1244830 w 1761564"/>
                <a:gd name="connsiteY66" fmla="*/ 368616 h 639799"/>
                <a:gd name="connsiteX67" fmla="*/ 1251952 w 1761564"/>
                <a:gd name="connsiteY67" fmla="*/ 357495 h 639799"/>
                <a:gd name="connsiteX68" fmla="*/ 1255124 w 1761564"/>
                <a:gd name="connsiteY68" fmla="*/ 353519 h 639799"/>
                <a:gd name="connsiteX69" fmla="*/ 1138816 w 1761564"/>
                <a:gd name="connsiteY69" fmla="*/ 352883 h 639799"/>
                <a:gd name="connsiteX70" fmla="*/ 454115 w 1761564"/>
                <a:gd name="connsiteY70" fmla="*/ 605826 h 639799"/>
                <a:gd name="connsiteX71" fmla="*/ 336346 w 1761564"/>
                <a:gd name="connsiteY71" fmla="*/ 619551 h 639799"/>
                <a:gd name="connsiteX72" fmla="*/ 173903 w 1761564"/>
                <a:gd name="connsiteY72" fmla="*/ 407374 h 639799"/>
                <a:gd name="connsiteX73" fmla="*/ 350091 w 1761564"/>
                <a:gd name="connsiteY73" fmla="*/ 235930 h 639799"/>
                <a:gd name="connsiteX74" fmla="*/ 49733 w 1761564"/>
                <a:gd name="connsiteY74" fmla="*/ 274319 h 639799"/>
                <a:gd name="connsiteX75" fmla="*/ 150102 w 1761564"/>
                <a:gd name="connsiteY75" fmla="*/ 143830 h 639799"/>
                <a:gd name="connsiteX76" fmla="*/ 0 w 1761564"/>
                <a:gd name="connsiteY76" fmla="*/ 67920 h 639799"/>
                <a:gd name="connsiteX77" fmla="*/ 198541 w 1761564"/>
                <a:gd name="connsiteY77"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760786 w 1761564"/>
                <a:gd name="connsiteY8" fmla="*/ 364641 h 639799"/>
                <a:gd name="connsiteX9" fmla="*/ 1761564 w 1761564"/>
                <a:gd name="connsiteY9" fmla="*/ 365446 h 639799"/>
                <a:gd name="connsiteX10" fmla="*/ 1636181 w 1761564"/>
                <a:gd name="connsiteY10" fmla="*/ 421003 h 639799"/>
                <a:gd name="connsiteX11" fmla="*/ 1736966 w 1761564"/>
                <a:gd name="connsiteY11" fmla="*/ 518632 h 639799"/>
                <a:gd name="connsiteX12" fmla="*/ 1735350 w 1761564"/>
                <a:gd name="connsiteY12" fmla="*/ 518632 h 639799"/>
                <a:gd name="connsiteX13" fmla="*/ 1729784 w 1761564"/>
                <a:gd name="connsiteY13" fmla="*/ 517021 h 639799"/>
                <a:gd name="connsiteX14" fmla="*/ 1721884 w 1761564"/>
                <a:gd name="connsiteY14" fmla="*/ 515461 h 639799"/>
                <a:gd name="connsiteX15" fmla="*/ 1711531 w 1761564"/>
                <a:gd name="connsiteY15" fmla="*/ 513851 h 639799"/>
                <a:gd name="connsiteX16" fmla="*/ 1699681 w 1761564"/>
                <a:gd name="connsiteY16" fmla="*/ 510681 h 639799"/>
                <a:gd name="connsiteX17" fmla="*/ 1684599 w 1761564"/>
                <a:gd name="connsiteY17" fmla="*/ 508315 h 639799"/>
                <a:gd name="connsiteX18" fmla="*/ 1670295 w 1761564"/>
                <a:gd name="connsiteY18" fmla="*/ 505145 h 639799"/>
                <a:gd name="connsiteX19" fmla="*/ 1654435 w 1761564"/>
                <a:gd name="connsiteY19" fmla="*/ 502780 h 639799"/>
                <a:gd name="connsiteX20" fmla="*/ 1639353 w 1761564"/>
                <a:gd name="connsiteY20" fmla="*/ 500364 h 639799"/>
                <a:gd name="connsiteX21" fmla="*/ 1623433 w 1761564"/>
                <a:gd name="connsiteY21" fmla="*/ 497194 h 639799"/>
                <a:gd name="connsiteX22" fmla="*/ 1609189 w 1761564"/>
                <a:gd name="connsiteY22" fmla="*/ 494829 h 639799"/>
                <a:gd name="connsiteX23" fmla="*/ 1594885 w 1761564"/>
                <a:gd name="connsiteY23" fmla="*/ 492463 h 639799"/>
                <a:gd name="connsiteX24" fmla="*/ 1582975 w 1761564"/>
                <a:gd name="connsiteY24" fmla="*/ 490853 h 639799"/>
                <a:gd name="connsiteX25" fmla="*/ 1573459 w 1761564"/>
                <a:gd name="connsiteY25" fmla="*/ 490048 h 639799"/>
                <a:gd name="connsiteX26" fmla="*/ 1565500 w 1761564"/>
                <a:gd name="connsiteY26" fmla="*/ 489243 h 639799"/>
                <a:gd name="connsiteX27" fmla="*/ 1561550 w 1761564"/>
                <a:gd name="connsiteY27" fmla="*/ 489243 h 639799"/>
                <a:gd name="connsiteX28" fmla="*/ 1552034 w 1761564"/>
                <a:gd name="connsiteY28" fmla="*/ 490048 h 639799"/>
                <a:gd name="connsiteX29" fmla="*/ 1537730 w 1761564"/>
                <a:gd name="connsiteY29" fmla="*/ 491658 h 639799"/>
                <a:gd name="connsiteX30" fmla="*/ 1519476 w 1761564"/>
                <a:gd name="connsiteY30" fmla="*/ 493218 h 639799"/>
                <a:gd name="connsiteX31" fmla="*/ 1498828 w 1761564"/>
                <a:gd name="connsiteY31" fmla="*/ 496389 h 639799"/>
                <a:gd name="connsiteX32" fmla="*/ 1477402 w 1761564"/>
                <a:gd name="connsiteY32" fmla="*/ 500364 h 639799"/>
                <a:gd name="connsiteX33" fmla="*/ 1455976 w 1761564"/>
                <a:gd name="connsiteY33" fmla="*/ 505145 h 639799"/>
                <a:gd name="connsiteX34" fmla="*/ 1437722 w 1761564"/>
                <a:gd name="connsiteY34" fmla="*/ 510681 h 639799"/>
                <a:gd name="connsiteX35" fmla="*/ 1423419 w 1761564"/>
                <a:gd name="connsiteY35" fmla="*/ 518632 h 639799"/>
                <a:gd name="connsiteX36" fmla="*/ 1410731 w 1761564"/>
                <a:gd name="connsiteY36" fmla="*/ 526583 h 639799"/>
                <a:gd name="connsiteX37" fmla="*/ 1397205 w 1761564"/>
                <a:gd name="connsiteY37" fmla="*/ 533729 h 639799"/>
                <a:gd name="connsiteX38" fmla="*/ 1384517 w 1761564"/>
                <a:gd name="connsiteY38" fmla="*/ 541630 h 639799"/>
                <a:gd name="connsiteX39" fmla="*/ 1371829 w 1761564"/>
                <a:gd name="connsiteY39" fmla="*/ 549581 h 639799"/>
                <a:gd name="connsiteX40" fmla="*/ 1358363 w 1761564"/>
                <a:gd name="connsiteY40" fmla="*/ 556727 h 639799"/>
                <a:gd name="connsiteX41" fmla="*/ 1344837 w 1761564"/>
                <a:gd name="connsiteY41" fmla="*/ 563873 h 639799"/>
                <a:gd name="connsiteX42" fmla="*/ 1330533 w 1761564"/>
                <a:gd name="connsiteY42" fmla="*/ 571824 h 639799"/>
                <a:gd name="connsiteX43" fmla="*/ 1317067 w 1761564"/>
                <a:gd name="connsiteY43" fmla="*/ 579775 h 639799"/>
                <a:gd name="connsiteX44" fmla="*/ 1307551 w 1761564"/>
                <a:gd name="connsiteY44" fmla="*/ 583700 h 639799"/>
                <a:gd name="connsiteX45" fmla="*/ 1296419 w 1761564"/>
                <a:gd name="connsiteY45" fmla="*/ 587676 h 639799"/>
                <a:gd name="connsiteX46" fmla="*/ 1282116 w 1761564"/>
                <a:gd name="connsiteY46" fmla="*/ 591652 h 639799"/>
                <a:gd name="connsiteX47" fmla="*/ 1267034 w 1761564"/>
                <a:gd name="connsiteY47" fmla="*/ 594017 h 639799"/>
                <a:gd name="connsiteX48" fmla="*/ 1249618 w 1761564"/>
                <a:gd name="connsiteY48" fmla="*/ 595627 h 639799"/>
                <a:gd name="connsiteX49" fmla="*/ 1231364 w 1761564"/>
                <a:gd name="connsiteY49" fmla="*/ 595627 h 639799"/>
                <a:gd name="connsiteX50" fmla="*/ 1210716 w 1761564"/>
                <a:gd name="connsiteY50" fmla="*/ 594017 h 639799"/>
                <a:gd name="connsiteX51" fmla="*/ 1190846 w 1761564"/>
                <a:gd name="connsiteY51" fmla="*/ 590092 h 639799"/>
                <a:gd name="connsiteX52" fmla="*/ 1183724 w 1761564"/>
                <a:gd name="connsiteY52" fmla="*/ 586871 h 639799"/>
                <a:gd name="connsiteX53" fmla="*/ 1178158 w 1761564"/>
                <a:gd name="connsiteY53" fmla="*/ 580530 h 639799"/>
                <a:gd name="connsiteX54" fmla="*/ 1172592 w 1761564"/>
                <a:gd name="connsiteY54" fmla="*/ 571824 h 639799"/>
                <a:gd name="connsiteX55" fmla="*/ 1168642 w 1761564"/>
                <a:gd name="connsiteY55" fmla="*/ 562313 h 639799"/>
                <a:gd name="connsiteX56" fmla="*/ 1166248 w 1761564"/>
                <a:gd name="connsiteY56" fmla="*/ 551946 h 639799"/>
                <a:gd name="connsiteX57" fmla="*/ 1164692 w 1761564"/>
                <a:gd name="connsiteY57" fmla="*/ 543240 h 639799"/>
                <a:gd name="connsiteX58" fmla="*/ 1163076 w 1761564"/>
                <a:gd name="connsiteY58" fmla="*/ 534484 h 639799"/>
                <a:gd name="connsiteX59" fmla="*/ 1164692 w 1761564"/>
                <a:gd name="connsiteY59" fmla="*/ 528948 h 639799"/>
                <a:gd name="connsiteX60" fmla="*/ 1176542 w 1761564"/>
                <a:gd name="connsiteY60" fmla="*/ 494829 h 639799"/>
                <a:gd name="connsiteX61" fmla="*/ 1190846 w 1761564"/>
                <a:gd name="connsiteY61" fmla="*/ 462269 h 639799"/>
                <a:gd name="connsiteX62" fmla="*/ 1205150 w 1761564"/>
                <a:gd name="connsiteY62" fmla="*/ 432125 h 639799"/>
                <a:gd name="connsiteX63" fmla="*/ 1220232 w 1761564"/>
                <a:gd name="connsiteY63" fmla="*/ 405906 h 639799"/>
                <a:gd name="connsiteX64" fmla="*/ 1233698 w 1761564"/>
                <a:gd name="connsiteY64" fmla="*/ 384468 h 639799"/>
                <a:gd name="connsiteX65" fmla="*/ 1244830 w 1761564"/>
                <a:gd name="connsiteY65" fmla="*/ 368616 h 639799"/>
                <a:gd name="connsiteX66" fmla="*/ 1251952 w 1761564"/>
                <a:gd name="connsiteY66" fmla="*/ 357495 h 639799"/>
                <a:gd name="connsiteX67" fmla="*/ 1255124 w 1761564"/>
                <a:gd name="connsiteY67" fmla="*/ 353519 h 639799"/>
                <a:gd name="connsiteX68" fmla="*/ 1138816 w 1761564"/>
                <a:gd name="connsiteY68" fmla="*/ 352883 h 639799"/>
                <a:gd name="connsiteX69" fmla="*/ 454115 w 1761564"/>
                <a:gd name="connsiteY69" fmla="*/ 605826 h 639799"/>
                <a:gd name="connsiteX70" fmla="*/ 336346 w 1761564"/>
                <a:gd name="connsiteY70" fmla="*/ 619551 h 639799"/>
                <a:gd name="connsiteX71" fmla="*/ 173903 w 1761564"/>
                <a:gd name="connsiteY71" fmla="*/ 407374 h 639799"/>
                <a:gd name="connsiteX72" fmla="*/ 350091 w 1761564"/>
                <a:gd name="connsiteY72" fmla="*/ 235930 h 639799"/>
                <a:gd name="connsiteX73" fmla="*/ 49733 w 1761564"/>
                <a:gd name="connsiteY73" fmla="*/ 274319 h 639799"/>
                <a:gd name="connsiteX74" fmla="*/ 150102 w 1761564"/>
                <a:gd name="connsiteY74" fmla="*/ 143830 h 639799"/>
                <a:gd name="connsiteX75" fmla="*/ 0 w 1761564"/>
                <a:gd name="connsiteY75" fmla="*/ 67920 h 639799"/>
                <a:gd name="connsiteX76" fmla="*/ 198541 w 1761564"/>
                <a:gd name="connsiteY76" fmla="*/ 18437 h 639799"/>
                <a:gd name="connsiteX0" fmla="*/ 198541 w 1761564"/>
                <a:gd name="connsiteY0" fmla="*/ 18437 h 639799"/>
                <a:gd name="connsiteX1" fmla="*/ 470008 w 1761564"/>
                <a:gd name="connsiteY1" fmla="*/ 53348 h 639799"/>
                <a:gd name="connsiteX2" fmla="*/ 493809 w 1761564"/>
                <a:gd name="connsiteY2" fmla="*/ 160508 h 639799"/>
                <a:gd name="connsiteX3" fmla="*/ 455712 w 1761564"/>
                <a:gd name="connsiteY3" fmla="*/ 341472 h 639799"/>
                <a:gd name="connsiteX4" fmla="*/ 1201817 w 1761564"/>
                <a:gd name="connsiteY4" fmla="*/ 93052 h 639799"/>
                <a:gd name="connsiteX5" fmla="*/ 1563106 w 1761564"/>
                <a:gd name="connsiteY5" fmla="*/ 220966 h 639799"/>
                <a:gd name="connsiteX6" fmla="*/ 1563944 w 1761564"/>
                <a:gd name="connsiteY6" fmla="*/ 239234 h 639799"/>
                <a:gd name="connsiteX7" fmla="*/ 1514688 w 1761564"/>
                <a:gd name="connsiteY7" fmla="*/ 324180 h 639799"/>
                <a:gd name="connsiteX8" fmla="*/ 1760786 w 1761564"/>
                <a:gd name="connsiteY8" fmla="*/ 364641 h 639799"/>
                <a:gd name="connsiteX9" fmla="*/ 1761564 w 1761564"/>
                <a:gd name="connsiteY9" fmla="*/ 365446 h 639799"/>
                <a:gd name="connsiteX10" fmla="*/ 1636181 w 1761564"/>
                <a:gd name="connsiteY10" fmla="*/ 421003 h 639799"/>
                <a:gd name="connsiteX11" fmla="*/ 1736966 w 1761564"/>
                <a:gd name="connsiteY11" fmla="*/ 518632 h 639799"/>
                <a:gd name="connsiteX12" fmla="*/ 1735350 w 1761564"/>
                <a:gd name="connsiteY12" fmla="*/ 518632 h 639799"/>
                <a:gd name="connsiteX13" fmla="*/ 1729784 w 1761564"/>
                <a:gd name="connsiteY13" fmla="*/ 517021 h 639799"/>
                <a:gd name="connsiteX14" fmla="*/ 1721884 w 1761564"/>
                <a:gd name="connsiteY14" fmla="*/ 515461 h 639799"/>
                <a:gd name="connsiteX15" fmla="*/ 1711531 w 1761564"/>
                <a:gd name="connsiteY15" fmla="*/ 513851 h 639799"/>
                <a:gd name="connsiteX16" fmla="*/ 1699681 w 1761564"/>
                <a:gd name="connsiteY16" fmla="*/ 510681 h 639799"/>
                <a:gd name="connsiteX17" fmla="*/ 1684599 w 1761564"/>
                <a:gd name="connsiteY17" fmla="*/ 508315 h 639799"/>
                <a:gd name="connsiteX18" fmla="*/ 1670295 w 1761564"/>
                <a:gd name="connsiteY18" fmla="*/ 505145 h 639799"/>
                <a:gd name="connsiteX19" fmla="*/ 1654435 w 1761564"/>
                <a:gd name="connsiteY19" fmla="*/ 502780 h 639799"/>
                <a:gd name="connsiteX20" fmla="*/ 1639353 w 1761564"/>
                <a:gd name="connsiteY20" fmla="*/ 500364 h 639799"/>
                <a:gd name="connsiteX21" fmla="*/ 1623433 w 1761564"/>
                <a:gd name="connsiteY21" fmla="*/ 497194 h 639799"/>
                <a:gd name="connsiteX22" fmla="*/ 1609189 w 1761564"/>
                <a:gd name="connsiteY22" fmla="*/ 494829 h 639799"/>
                <a:gd name="connsiteX23" fmla="*/ 1594885 w 1761564"/>
                <a:gd name="connsiteY23" fmla="*/ 492463 h 639799"/>
                <a:gd name="connsiteX24" fmla="*/ 1582975 w 1761564"/>
                <a:gd name="connsiteY24" fmla="*/ 490853 h 639799"/>
                <a:gd name="connsiteX25" fmla="*/ 1573459 w 1761564"/>
                <a:gd name="connsiteY25" fmla="*/ 490048 h 639799"/>
                <a:gd name="connsiteX26" fmla="*/ 1565500 w 1761564"/>
                <a:gd name="connsiteY26" fmla="*/ 489243 h 639799"/>
                <a:gd name="connsiteX27" fmla="*/ 1561550 w 1761564"/>
                <a:gd name="connsiteY27" fmla="*/ 489243 h 639799"/>
                <a:gd name="connsiteX28" fmla="*/ 1552034 w 1761564"/>
                <a:gd name="connsiteY28" fmla="*/ 490048 h 639799"/>
                <a:gd name="connsiteX29" fmla="*/ 1537730 w 1761564"/>
                <a:gd name="connsiteY29" fmla="*/ 491658 h 639799"/>
                <a:gd name="connsiteX30" fmla="*/ 1519476 w 1761564"/>
                <a:gd name="connsiteY30" fmla="*/ 493218 h 639799"/>
                <a:gd name="connsiteX31" fmla="*/ 1498828 w 1761564"/>
                <a:gd name="connsiteY31" fmla="*/ 496389 h 639799"/>
                <a:gd name="connsiteX32" fmla="*/ 1477402 w 1761564"/>
                <a:gd name="connsiteY32" fmla="*/ 500364 h 639799"/>
                <a:gd name="connsiteX33" fmla="*/ 1455976 w 1761564"/>
                <a:gd name="connsiteY33" fmla="*/ 505145 h 639799"/>
                <a:gd name="connsiteX34" fmla="*/ 1437722 w 1761564"/>
                <a:gd name="connsiteY34" fmla="*/ 510681 h 639799"/>
                <a:gd name="connsiteX35" fmla="*/ 1423419 w 1761564"/>
                <a:gd name="connsiteY35" fmla="*/ 518632 h 639799"/>
                <a:gd name="connsiteX36" fmla="*/ 1410731 w 1761564"/>
                <a:gd name="connsiteY36" fmla="*/ 526583 h 639799"/>
                <a:gd name="connsiteX37" fmla="*/ 1397205 w 1761564"/>
                <a:gd name="connsiteY37" fmla="*/ 533729 h 639799"/>
                <a:gd name="connsiteX38" fmla="*/ 1384517 w 1761564"/>
                <a:gd name="connsiteY38" fmla="*/ 541630 h 639799"/>
                <a:gd name="connsiteX39" fmla="*/ 1371829 w 1761564"/>
                <a:gd name="connsiteY39" fmla="*/ 549581 h 639799"/>
                <a:gd name="connsiteX40" fmla="*/ 1358363 w 1761564"/>
                <a:gd name="connsiteY40" fmla="*/ 556727 h 639799"/>
                <a:gd name="connsiteX41" fmla="*/ 1344837 w 1761564"/>
                <a:gd name="connsiteY41" fmla="*/ 563873 h 639799"/>
                <a:gd name="connsiteX42" fmla="*/ 1330533 w 1761564"/>
                <a:gd name="connsiteY42" fmla="*/ 571824 h 639799"/>
                <a:gd name="connsiteX43" fmla="*/ 1317067 w 1761564"/>
                <a:gd name="connsiteY43" fmla="*/ 579775 h 639799"/>
                <a:gd name="connsiteX44" fmla="*/ 1307551 w 1761564"/>
                <a:gd name="connsiteY44" fmla="*/ 583700 h 639799"/>
                <a:gd name="connsiteX45" fmla="*/ 1296419 w 1761564"/>
                <a:gd name="connsiteY45" fmla="*/ 587676 h 639799"/>
                <a:gd name="connsiteX46" fmla="*/ 1282116 w 1761564"/>
                <a:gd name="connsiteY46" fmla="*/ 591652 h 639799"/>
                <a:gd name="connsiteX47" fmla="*/ 1267034 w 1761564"/>
                <a:gd name="connsiteY47" fmla="*/ 594017 h 639799"/>
                <a:gd name="connsiteX48" fmla="*/ 1249618 w 1761564"/>
                <a:gd name="connsiteY48" fmla="*/ 595627 h 639799"/>
                <a:gd name="connsiteX49" fmla="*/ 1231364 w 1761564"/>
                <a:gd name="connsiteY49" fmla="*/ 595627 h 639799"/>
                <a:gd name="connsiteX50" fmla="*/ 1210716 w 1761564"/>
                <a:gd name="connsiteY50" fmla="*/ 594017 h 639799"/>
                <a:gd name="connsiteX51" fmla="*/ 1190846 w 1761564"/>
                <a:gd name="connsiteY51" fmla="*/ 590092 h 639799"/>
                <a:gd name="connsiteX52" fmla="*/ 1183724 w 1761564"/>
                <a:gd name="connsiteY52" fmla="*/ 586871 h 639799"/>
                <a:gd name="connsiteX53" fmla="*/ 1178158 w 1761564"/>
                <a:gd name="connsiteY53" fmla="*/ 580530 h 639799"/>
                <a:gd name="connsiteX54" fmla="*/ 1172592 w 1761564"/>
                <a:gd name="connsiteY54" fmla="*/ 571824 h 639799"/>
                <a:gd name="connsiteX55" fmla="*/ 1168642 w 1761564"/>
                <a:gd name="connsiteY55" fmla="*/ 562313 h 639799"/>
                <a:gd name="connsiteX56" fmla="*/ 1166248 w 1761564"/>
                <a:gd name="connsiteY56" fmla="*/ 551946 h 639799"/>
                <a:gd name="connsiteX57" fmla="*/ 1164692 w 1761564"/>
                <a:gd name="connsiteY57" fmla="*/ 543240 h 639799"/>
                <a:gd name="connsiteX58" fmla="*/ 1163076 w 1761564"/>
                <a:gd name="connsiteY58" fmla="*/ 534484 h 639799"/>
                <a:gd name="connsiteX59" fmla="*/ 1164692 w 1761564"/>
                <a:gd name="connsiteY59" fmla="*/ 528948 h 639799"/>
                <a:gd name="connsiteX60" fmla="*/ 1176542 w 1761564"/>
                <a:gd name="connsiteY60" fmla="*/ 494829 h 639799"/>
                <a:gd name="connsiteX61" fmla="*/ 1190846 w 1761564"/>
                <a:gd name="connsiteY61" fmla="*/ 462269 h 639799"/>
                <a:gd name="connsiteX62" fmla="*/ 1205150 w 1761564"/>
                <a:gd name="connsiteY62" fmla="*/ 432125 h 639799"/>
                <a:gd name="connsiteX63" fmla="*/ 1220232 w 1761564"/>
                <a:gd name="connsiteY63" fmla="*/ 405906 h 639799"/>
                <a:gd name="connsiteX64" fmla="*/ 1233698 w 1761564"/>
                <a:gd name="connsiteY64" fmla="*/ 384468 h 639799"/>
                <a:gd name="connsiteX65" fmla="*/ 1244830 w 1761564"/>
                <a:gd name="connsiteY65" fmla="*/ 368616 h 639799"/>
                <a:gd name="connsiteX66" fmla="*/ 1251952 w 1761564"/>
                <a:gd name="connsiteY66" fmla="*/ 357495 h 639799"/>
                <a:gd name="connsiteX67" fmla="*/ 1255124 w 1761564"/>
                <a:gd name="connsiteY67" fmla="*/ 353519 h 639799"/>
                <a:gd name="connsiteX68" fmla="*/ 1138816 w 1761564"/>
                <a:gd name="connsiteY68" fmla="*/ 352883 h 639799"/>
                <a:gd name="connsiteX69" fmla="*/ 454115 w 1761564"/>
                <a:gd name="connsiteY69" fmla="*/ 605826 h 639799"/>
                <a:gd name="connsiteX70" fmla="*/ 336346 w 1761564"/>
                <a:gd name="connsiteY70" fmla="*/ 619551 h 639799"/>
                <a:gd name="connsiteX71" fmla="*/ 173903 w 1761564"/>
                <a:gd name="connsiteY71" fmla="*/ 407374 h 639799"/>
                <a:gd name="connsiteX72" fmla="*/ 350091 w 1761564"/>
                <a:gd name="connsiteY72" fmla="*/ 235930 h 639799"/>
                <a:gd name="connsiteX73" fmla="*/ 49733 w 1761564"/>
                <a:gd name="connsiteY73" fmla="*/ 274319 h 639799"/>
                <a:gd name="connsiteX74" fmla="*/ 150102 w 1761564"/>
                <a:gd name="connsiteY74" fmla="*/ 143830 h 639799"/>
                <a:gd name="connsiteX75" fmla="*/ 0 w 1761564"/>
                <a:gd name="connsiteY75" fmla="*/ 67920 h 639799"/>
                <a:gd name="connsiteX76" fmla="*/ 198541 w 1761564"/>
                <a:gd name="connsiteY76" fmla="*/ 18437 h 639799"/>
                <a:gd name="connsiteX0" fmla="*/ 198541 w 1762775"/>
                <a:gd name="connsiteY0" fmla="*/ 18437 h 639799"/>
                <a:gd name="connsiteX1" fmla="*/ 470008 w 1762775"/>
                <a:gd name="connsiteY1" fmla="*/ 53348 h 639799"/>
                <a:gd name="connsiteX2" fmla="*/ 493809 w 1762775"/>
                <a:gd name="connsiteY2" fmla="*/ 160508 h 639799"/>
                <a:gd name="connsiteX3" fmla="*/ 455712 w 1762775"/>
                <a:gd name="connsiteY3" fmla="*/ 341472 h 639799"/>
                <a:gd name="connsiteX4" fmla="*/ 1201817 w 1762775"/>
                <a:gd name="connsiteY4" fmla="*/ 93052 h 639799"/>
                <a:gd name="connsiteX5" fmla="*/ 1563106 w 1762775"/>
                <a:gd name="connsiteY5" fmla="*/ 220966 h 639799"/>
                <a:gd name="connsiteX6" fmla="*/ 1563944 w 1762775"/>
                <a:gd name="connsiteY6" fmla="*/ 239234 h 639799"/>
                <a:gd name="connsiteX7" fmla="*/ 1514688 w 1762775"/>
                <a:gd name="connsiteY7" fmla="*/ 324180 h 639799"/>
                <a:gd name="connsiteX8" fmla="*/ 1760786 w 1762775"/>
                <a:gd name="connsiteY8" fmla="*/ 364641 h 639799"/>
                <a:gd name="connsiteX9" fmla="*/ 1636181 w 1762775"/>
                <a:gd name="connsiteY9" fmla="*/ 421003 h 639799"/>
                <a:gd name="connsiteX10" fmla="*/ 1736966 w 1762775"/>
                <a:gd name="connsiteY10" fmla="*/ 518632 h 639799"/>
                <a:gd name="connsiteX11" fmla="*/ 1735350 w 1762775"/>
                <a:gd name="connsiteY11" fmla="*/ 518632 h 639799"/>
                <a:gd name="connsiteX12" fmla="*/ 1729784 w 1762775"/>
                <a:gd name="connsiteY12" fmla="*/ 517021 h 639799"/>
                <a:gd name="connsiteX13" fmla="*/ 1721884 w 1762775"/>
                <a:gd name="connsiteY13" fmla="*/ 515461 h 639799"/>
                <a:gd name="connsiteX14" fmla="*/ 1711531 w 1762775"/>
                <a:gd name="connsiteY14" fmla="*/ 513851 h 639799"/>
                <a:gd name="connsiteX15" fmla="*/ 1699681 w 1762775"/>
                <a:gd name="connsiteY15" fmla="*/ 510681 h 639799"/>
                <a:gd name="connsiteX16" fmla="*/ 1684599 w 1762775"/>
                <a:gd name="connsiteY16" fmla="*/ 508315 h 639799"/>
                <a:gd name="connsiteX17" fmla="*/ 1670295 w 1762775"/>
                <a:gd name="connsiteY17" fmla="*/ 505145 h 639799"/>
                <a:gd name="connsiteX18" fmla="*/ 1654435 w 1762775"/>
                <a:gd name="connsiteY18" fmla="*/ 502780 h 639799"/>
                <a:gd name="connsiteX19" fmla="*/ 1639353 w 1762775"/>
                <a:gd name="connsiteY19" fmla="*/ 500364 h 639799"/>
                <a:gd name="connsiteX20" fmla="*/ 1623433 w 1762775"/>
                <a:gd name="connsiteY20" fmla="*/ 497194 h 639799"/>
                <a:gd name="connsiteX21" fmla="*/ 1609189 w 1762775"/>
                <a:gd name="connsiteY21" fmla="*/ 494829 h 639799"/>
                <a:gd name="connsiteX22" fmla="*/ 1594885 w 1762775"/>
                <a:gd name="connsiteY22" fmla="*/ 492463 h 639799"/>
                <a:gd name="connsiteX23" fmla="*/ 1582975 w 1762775"/>
                <a:gd name="connsiteY23" fmla="*/ 490853 h 639799"/>
                <a:gd name="connsiteX24" fmla="*/ 1573459 w 1762775"/>
                <a:gd name="connsiteY24" fmla="*/ 490048 h 639799"/>
                <a:gd name="connsiteX25" fmla="*/ 1565500 w 1762775"/>
                <a:gd name="connsiteY25" fmla="*/ 489243 h 639799"/>
                <a:gd name="connsiteX26" fmla="*/ 1561550 w 1762775"/>
                <a:gd name="connsiteY26" fmla="*/ 489243 h 639799"/>
                <a:gd name="connsiteX27" fmla="*/ 1552034 w 1762775"/>
                <a:gd name="connsiteY27" fmla="*/ 490048 h 639799"/>
                <a:gd name="connsiteX28" fmla="*/ 1537730 w 1762775"/>
                <a:gd name="connsiteY28" fmla="*/ 491658 h 639799"/>
                <a:gd name="connsiteX29" fmla="*/ 1519476 w 1762775"/>
                <a:gd name="connsiteY29" fmla="*/ 493218 h 639799"/>
                <a:gd name="connsiteX30" fmla="*/ 1498828 w 1762775"/>
                <a:gd name="connsiteY30" fmla="*/ 496389 h 639799"/>
                <a:gd name="connsiteX31" fmla="*/ 1477402 w 1762775"/>
                <a:gd name="connsiteY31" fmla="*/ 500364 h 639799"/>
                <a:gd name="connsiteX32" fmla="*/ 1455976 w 1762775"/>
                <a:gd name="connsiteY32" fmla="*/ 505145 h 639799"/>
                <a:gd name="connsiteX33" fmla="*/ 1437722 w 1762775"/>
                <a:gd name="connsiteY33" fmla="*/ 510681 h 639799"/>
                <a:gd name="connsiteX34" fmla="*/ 1423419 w 1762775"/>
                <a:gd name="connsiteY34" fmla="*/ 518632 h 639799"/>
                <a:gd name="connsiteX35" fmla="*/ 1410731 w 1762775"/>
                <a:gd name="connsiteY35" fmla="*/ 526583 h 639799"/>
                <a:gd name="connsiteX36" fmla="*/ 1397205 w 1762775"/>
                <a:gd name="connsiteY36" fmla="*/ 533729 h 639799"/>
                <a:gd name="connsiteX37" fmla="*/ 1384517 w 1762775"/>
                <a:gd name="connsiteY37" fmla="*/ 541630 h 639799"/>
                <a:gd name="connsiteX38" fmla="*/ 1371829 w 1762775"/>
                <a:gd name="connsiteY38" fmla="*/ 549581 h 639799"/>
                <a:gd name="connsiteX39" fmla="*/ 1358363 w 1762775"/>
                <a:gd name="connsiteY39" fmla="*/ 556727 h 639799"/>
                <a:gd name="connsiteX40" fmla="*/ 1344837 w 1762775"/>
                <a:gd name="connsiteY40" fmla="*/ 563873 h 639799"/>
                <a:gd name="connsiteX41" fmla="*/ 1330533 w 1762775"/>
                <a:gd name="connsiteY41" fmla="*/ 571824 h 639799"/>
                <a:gd name="connsiteX42" fmla="*/ 1317067 w 1762775"/>
                <a:gd name="connsiteY42" fmla="*/ 579775 h 639799"/>
                <a:gd name="connsiteX43" fmla="*/ 1307551 w 1762775"/>
                <a:gd name="connsiteY43" fmla="*/ 583700 h 639799"/>
                <a:gd name="connsiteX44" fmla="*/ 1296419 w 1762775"/>
                <a:gd name="connsiteY44" fmla="*/ 587676 h 639799"/>
                <a:gd name="connsiteX45" fmla="*/ 1282116 w 1762775"/>
                <a:gd name="connsiteY45" fmla="*/ 591652 h 639799"/>
                <a:gd name="connsiteX46" fmla="*/ 1267034 w 1762775"/>
                <a:gd name="connsiteY46" fmla="*/ 594017 h 639799"/>
                <a:gd name="connsiteX47" fmla="*/ 1249618 w 1762775"/>
                <a:gd name="connsiteY47" fmla="*/ 595627 h 639799"/>
                <a:gd name="connsiteX48" fmla="*/ 1231364 w 1762775"/>
                <a:gd name="connsiteY48" fmla="*/ 595627 h 639799"/>
                <a:gd name="connsiteX49" fmla="*/ 1210716 w 1762775"/>
                <a:gd name="connsiteY49" fmla="*/ 594017 h 639799"/>
                <a:gd name="connsiteX50" fmla="*/ 1190846 w 1762775"/>
                <a:gd name="connsiteY50" fmla="*/ 590092 h 639799"/>
                <a:gd name="connsiteX51" fmla="*/ 1183724 w 1762775"/>
                <a:gd name="connsiteY51" fmla="*/ 586871 h 639799"/>
                <a:gd name="connsiteX52" fmla="*/ 1178158 w 1762775"/>
                <a:gd name="connsiteY52" fmla="*/ 580530 h 639799"/>
                <a:gd name="connsiteX53" fmla="*/ 1172592 w 1762775"/>
                <a:gd name="connsiteY53" fmla="*/ 571824 h 639799"/>
                <a:gd name="connsiteX54" fmla="*/ 1168642 w 1762775"/>
                <a:gd name="connsiteY54" fmla="*/ 562313 h 639799"/>
                <a:gd name="connsiteX55" fmla="*/ 1166248 w 1762775"/>
                <a:gd name="connsiteY55" fmla="*/ 551946 h 639799"/>
                <a:gd name="connsiteX56" fmla="*/ 1164692 w 1762775"/>
                <a:gd name="connsiteY56" fmla="*/ 543240 h 639799"/>
                <a:gd name="connsiteX57" fmla="*/ 1163076 w 1762775"/>
                <a:gd name="connsiteY57" fmla="*/ 534484 h 639799"/>
                <a:gd name="connsiteX58" fmla="*/ 1164692 w 1762775"/>
                <a:gd name="connsiteY58" fmla="*/ 528948 h 639799"/>
                <a:gd name="connsiteX59" fmla="*/ 1176542 w 1762775"/>
                <a:gd name="connsiteY59" fmla="*/ 494829 h 639799"/>
                <a:gd name="connsiteX60" fmla="*/ 1190846 w 1762775"/>
                <a:gd name="connsiteY60" fmla="*/ 462269 h 639799"/>
                <a:gd name="connsiteX61" fmla="*/ 1205150 w 1762775"/>
                <a:gd name="connsiteY61" fmla="*/ 432125 h 639799"/>
                <a:gd name="connsiteX62" fmla="*/ 1220232 w 1762775"/>
                <a:gd name="connsiteY62" fmla="*/ 405906 h 639799"/>
                <a:gd name="connsiteX63" fmla="*/ 1233698 w 1762775"/>
                <a:gd name="connsiteY63" fmla="*/ 384468 h 639799"/>
                <a:gd name="connsiteX64" fmla="*/ 1244830 w 1762775"/>
                <a:gd name="connsiteY64" fmla="*/ 368616 h 639799"/>
                <a:gd name="connsiteX65" fmla="*/ 1251952 w 1762775"/>
                <a:gd name="connsiteY65" fmla="*/ 357495 h 639799"/>
                <a:gd name="connsiteX66" fmla="*/ 1255124 w 1762775"/>
                <a:gd name="connsiteY66" fmla="*/ 353519 h 639799"/>
                <a:gd name="connsiteX67" fmla="*/ 1138816 w 1762775"/>
                <a:gd name="connsiteY67" fmla="*/ 352883 h 639799"/>
                <a:gd name="connsiteX68" fmla="*/ 454115 w 1762775"/>
                <a:gd name="connsiteY68" fmla="*/ 605826 h 639799"/>
                <a:gd name="connsiteX69" fmla="*/ 336346 w 1762775"/>
                <a:gd name="connsiteY69" fmla="*/ 619551 h 639799"/>
                <a:gd name="connsiteX70" fmla="*/ 173903 w 1762775"/>
                <a:gd name="connsiteY70" fmla="*/ 407374 h 639799"/>
                <a:gd name="connsiteX71" fmla="*/ 350091 w 1762775"/>
                <a:gd name="connsiteY71" fmla="*/ 235930 h 639799"/>
                <a:gd name="connsiteX72" fmla="*/ 49733 w 1762775"/>
                <a:gd name="connsiteY72" fmla="*/ 274319 h 639799"/>
                <a:gd name="connsiteX73" fmla="*/ 150102 w 1762775"/>
                <a:gd name="connsiteY73" fmla="*/ 143830 h 639799"/>
                <a:gd name="connsiteX74" fmla="*/ 0 w 1762775"/>
                <a:gd name="connsiteY74" fmla="*/ 67920 h 639799"/>
                <a:gd name="connsiteX75" fmla="*/ 198541 w 1762775"/>
                <a:gd name="connsiteY7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05150 w 1760786"/>
                <a:gd name="connsiteY61" fmla="*/ 432125 h 639799"/>
                <a:gd name="connsiteX62" fmla="*/ 1220232 w 1760786"/>
                <a:gd name="connsiteY62" fmla="*/ 405906 h 639799"/>
                <a:gd name="connsiteX63" fmla="*/ 1233698 w 1760786"/>
                <a:gd name="connsiteY63" fmla="*/ 384468 h 639799"/>
                <a:gd name="connsiteX64" fmla="*/ 1244830 w 1760786"/>
                <a:gd name="connsiteY64" fmla="*/ 368616 h 639799"/>
                <a:gd name="connsiteX65" fmla="*/ 1251952 w 1760786"/>
                <a:gd name="connsiteY65" fmla="*/ 357495 h 639799"/>
                <a:gd name="connsiteX66" fmla="*/ 1255124 w 1760786"/>
                <a:gd name="connsiteY66" fmla="*/ 353519 h 639799"/>
                <a:gd name="connsiteX67" fmla="*/ 1138816 w 1760786"/>
                <a:gd name="connsiteY67" fmla="*/ 352883 h 639799"/>
                <a:gd name="connsiteX68" fmla="*/ 454115 w 1760786"/>
                <a:gd name="connsiteY68" fmla="*/ 605826 h 639799"/>
                <a:gd name="connsiteX69" fmla="*/ 336346 w 1760786"/>
                <a:gd name="connsiteY69" fmla="*/ 619551 h 639799"/>
                <a:gd name="connsiteX70" fmla="*/ 173903 w 1760786"/>
                <a:gd name="connsiteY70" fmla="*/ 407374 h 639799"/>
                <a:gd name="connsiteX71" fmla="*/ 350091 w 1760786"/>
                <a:gd name="connsiteY71" fmla="*/ 235930 h 639799"/>
                <a:gd name="connsiteX72" fmla="*/ 49733 w 1760786"/>
                <a:gd name="connsiteY72" fmla="*/ 274319 h 639799"/>
                <a:gd name="connsiteX73" fmla="*/ 150102 w 1760786"/>
                <a:gd name="connsiteY73" fmla="*/ 143830 h 639799"/>
                <a:gd name="connsiteX74" fmla="*/ 0 w 1760786"/>
                <a:gd name="connsiteY74" fmla="*/ 67920 h 639799"/>
                <a:gd name="connsiteX75" fmla="*/ 198541 w 1760786"/>
                <a:gd name="connsiteY7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05150 w 1760786"/>
                <a:gd name="connsiteY61" fmla="*/ 432125 h 639799"/>
                <a:gd name="connsiteX62" fmla="*/ 1220232 w 1760786"/>
                <a:gd name="connsiteY62" fmla="*/ 405906 h 639799"/>
                <a:gd name="connsiteX63" fmla="*/ 1233698 w 1760786"/>
                <a:gd name="connsiteY63" fmla="*/ 384468 h 639799"/>
                <a:gd name="connsiteX64" fmla="*/ 1244830 w 1760786"/>
                <a:gd name="connsiteY64" fmla="*/ 368616 h 639799"/>
                <a:gd name="connsiteX65" fmla="*/ 1251952 w 1760786"/>
                <a:gd name="connsiteY65" fmla="*/ 357495 h 639799"/>
                <a:gd name="connsiteX66" fmla="*/ 1255124 w 1760786"/>
                <a:gd name="connsiteY66" fmla="*/ 353519 h 639799"/>
                <a:gd name="connsiteX67" fmla="*/ 1138816 w 1760786"/>
                <a:gd name="connsiteY67" fmla="*/ 352883 h 639799"/>
                <a:gd name="connsiteX68" fmla="*/ 454115 w 1760786"/>
                <a:gd name="connsiteY68" fmla="*/ 605826 h 639799"/>
                <a:gd name="connsiteX69" fmla="*/ 336346 w 1760786"/>
                <a:gd name="connsiteY69" fmla="*/ 619551 h 639799"/>
                <a:gd name="connsiteX70" fmla="*/ 173903 w 1760786"/>
                <a:gd name="connsiteY70" fmla="*/ 407374 h 639799"/>
                <a:gd name="connsiteX71" fmla="*/ 350091 w 1760786"/>
                <a:gd name="connsiteY71" fmla="*/ 235930 h 639799"/>
                <a:gd name="connsiteX72" fmla="*/ 49733 w 1760786"/>
                <a:gd name="connsiteY72" fmla="*/ 274319 h 639799"/>
                <a:gd name="connsiteX73" fmla="*/ 150102 w 1760786"/>
                <a:gd name="connsiteY73" fmla="*/ 143830 h 639799"/>
                <a:gd name="connsiteX74" fmla="*/ 0 w 1760786"/>
                <a:gd name="connsiteY74" fmla="*/ 67920 h 639799"/>
                <a:gd name="connsiteX75" fmla="*/ 198541 w 1760786"/>
                <a:gd name="connsiteY7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05150 w 1760786"/>
                <a:gd name="connsiteY61" fmla="*/ 432125 h 639799"/>
                <a:gd name="connsiteX62" fmla="*/ 1220232 w 1760786"/>
                <a:gd name="connsiteY62" fmla="*/ 405906 h 639799"/>
                <a:gd name="connsiteX63" fmla="*/ 1233698 w 1760786"/>
                <a:gd name="connsiteY63" fmla="*/ 384468 h 639799"/>
                <a:gd name="connsiteX64" fmla="*/ 1244830 w 1760786"/>
                <a:gd name="connsiteY64" fmla="*/ 368616 h 639799"/>
                <a:gd name="connsiteX65" fmla="*/ 1251952 w 1760786"/>
                <a:gd name="connsiteY65" fmla="*/ 357495 h 639799"/>
                <a:gd name="connsiteX66" fmla="*/ 1255124 w 1760786"/>
                <a:gd name="connsiteY66" fmla="*/ 353519 h 639799"/>
                <a:gd name="connsiteX67" fmla="*/ 1138816 w 1760786"/>
                <a:gd name="connsiteY67" fmla="*/ 352883 h 639799"/>
                <a:gd name="connsiteX68" fmla="*/ 454115 w 1760786"/>
                <a:gd name="connsiteY68" fmla="*/ 605826 h 639799"/>
                <a:gd name="connsiteX69" fmla="*/ 336346 w 1760786"/>
                <a:gd name="connsiteY69" fmla="*/ 619551 h 639799"/>
                <a:gd name="connsiteX70" fmla="*/ 173903 w 1760786"/>
                <a:gd name="connsiteY70" fmla="*/ 407374 h 639799"/>
                <a:gd name="connsiteX71" fmla="*/ 350091 w 1760786"/>
                <a:gd name="connsiteY71" fmla="*/ 235930 h 639799"/>
                <a:gd name="connsiteX72" fmla="*/ 49733 w 1760786"/>
                <a:gd name="connsiteY72" fmla="*/ 274319 h 639799"/>
                <a:gd name="connsiteX73" fmla="*/ 150102 w 1760786"/>
                <a:gd name="connsiteY73" fmla="*/ 143830 h 639799"/>
                <a:gd name="connsiteX74" fmla="*/ 0 w 1760786"/>
                <a:gd name="connsiteY74" fmla="*/ 67920 h 639799"/>
                <a:gd name="connsiteX75" fmla="*/ 198541 w 1760786"/>
                <a:gd name="connsiteY7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05150 w 1760786"/>
                <a:gd name="connsiteY61" fmla="*/ 432125 h 639799"/>
                <a:gd name="connsiteX62" fmla="*/ 1220232 w 1760786"/>
                <a:gd name="connsiteY62" fmla="*/ 405906 h 639799"/>
                <a:gd name="connsiteX63" fmla="*/ 1233698 w 1760786"/>
                <a:gd name="connsiteY63" fmla="*/ 384468 h 639799"/>
                <a:gd name="connsiteX64" fmla="*/ 1244830 w 1760786"/>
                <a:gd name="connsiteY64" fmla="*/ 368616 h 639799"/>
                <a:gd name="connsiteX65" fmla="*/ 1255124 w 1760786"/>
                <a:gd name="connsiteY65" fmla="*/ 353519 h 639799"/>
                <a:gd name="connsiteX66" fmla="*/ 1138816 w 1760786"/>
                <a:gd name="connsiteY66" fmla="*/ 352883 h 639799"/>
                <a:gd name="connsiteX67" fmla="*/ 454115 w 1760786"/>
                <a:gd name="connsiteY67" fmla="*/ 605826 h 639799"/>
                <a:gd name="connsiteX68" fmla="*/ 336346 w 1760786"/>
                <a:gd name="connsiteY68" fmla="*/ 619551 h 639799"/>
                <a:gd name="connsiteX69" fmla="*/ 173903 w 1760786"/>
                <a:gd name="connsiteY69" fmla="*/ 407374 h 639799"/>
                <a:gd name="connsiteX70" fmla="*/ 350091 w 1760786"/>
                <a:gd name="connsiteY70" fmla="*/ 235930 h 639799"/>
                <a:gd name="connsiteX71" fmla="*/ 49733 w 1760786"/>
                <a:gd name="connsiteY71" fmla="*/ 274319 h 639799"/>
                <a:gd name="connsiteX72" fmla="*/ 150102 w 1760786"/>
                <a:gd name="connsiteY72" fmla="*/ 143830 h 639799"/>
                <a:gd name="connsiteX73" fmla="*/ 0 w 1760786"/>
                <a:gd name="connsiteY73" fmla="*/ 67920 h 639799"/>
                <a:gd name="connsiteX74" fmla="*/ 198541 w 1760786"/>
                <a:gd name="connsiteY74"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05150 w 1760786"/>
                <a:gd name="connsiteY61" fmla="*/ 432125 h 639799"/>
                <a:gd name="connsiteX62" fmla="*/ 1220232 w 1760786"/>
                <a:gd name="connsiteY62" fmla="*/ 405906 h 639799"/>
                <a:gd name="connsiteX63" fmla="*/ 1233698 w 1760786"/>
                <a:gd name="connsiteY63" fmla="*/ 384468 h 639799"/>
                <a:gd name="connsiteX64" fmla="*/ 1243090 w 1760786"/>
                <a:gd name="connsiteY64" fmla="*/ 372574 h 639799"/>
                <a:gd name="connsiteX65" fmla="*/ 1244830 w 1760786"/>
                <a:gd name="connsiteY65" fmla="*/ 368616 h 639799"/>
                <a:gd name="connsiteX66" fmla="*/ 1255124 w 1760786"/>
                <a:gd name="connsiteY66" fmla="*/ 353519 h 639799"/>
                <a:gd name="connsiteX67" fmla="*/ 1138816 w 1760786"/>
                <a:gd name="connsiteY67" fmla="*/ 352883 h 639799"/>
                <a:gd name="connsiteX68" fmla="*/ 454115 w 1760786"/>
                <a:gd name="connsiteY68" fmla="*/ 605826 h 639799"/>
                <a:gd name="connsiteX69" fmla="*/ 336346 w 1760786"/>
                <a:gd name="connsiteY69" fmla="*/ 619551 h 639799"/>
                <a:gd name="connsiteX70" fmla="*/ 173903 w 1760786"/>
                <a:gd name="connsiteY70" fmla="*/ 407374 h 639799"/>
                <a:gd name="connsiteX71" fmla="*/ 350091 w 1760786"/>
                <a:gd name="connsiteY71" fmla="*/ 235930 h 639799"/>
                <a:gd name="connsiteX72" fmla="*/ 49733 w 1760786"/>
                <a:gd name="connsiteY72" fmla="*/ 274319 h 639799"/>
                <a:gd name="connsiteX73" fmla="*/ 150102 w 1760786"/>
                <a:gd name="connsiteY73" fmla="*/ 143830 h 639799"/>
                <a:gd name="connsiteX74" fmla="*/ 0 w 1760786"/>
                <a:gd name="connsiteY74" fmla="*/ 67920 h 639799"/>
                <a:gd name="connsiteX75" fmla="*/ 198541 w 1760786"/>
                <a:gd name="connsiteY7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05150 w 1760786"/>
                <a:gd name="connsiteY61" fmla="*/ 432125 h 639799"/>
                <a:gd name="connsiteX62" fmla="*/ 1220232 w 1760786"/>
                <a:gd name="connsiteY62" fmla="*/ 405906 h 639799"/>
                <a:gd name="connsiteX63" fmla="*/ 1243090 w 1760786"/>
                <a:gd name="connsiteY63" fmla="*/ 372574 h 639799"/>
                <a:gd name="connsiteX64" fmla="*/ 1244830 w 1760786"/>
                <a:gd name="connsiteY64" fmla="*/ 368616 h 639799"/>
                <a:gd name="connsiteX65" fmla="*/ 1255124 w 1760786"/>
                <a:gd name="connsiteY65" fmla="*/ 353519 h 639799"/>
                <a:gd name="connsiteX66" fmla="*/ 1138816 w 1760786"/>
                <a:gd name="connsiteY66" fmla="*/ 352883 h 639799"/>
                <a:gd name="connsiteX67" fmla="*/ 454115 w 1760786"/>
                <a:gd name="connsiteY67" fmla="*/ 605826 h 639799"/>
                <a:gd name="connsiteX68" fmla="*/ 336346 w 1760786"/>
                <a:gd name="connsiteY68" fmla="*/ 619551 h 639799"/>
                <a:gd name="connsiteX69" fmla="*/ 173903 w 1760786"/>
                <a:gd name="connsiteY69" fmla="*/ 407374 h 639799"/>
                <a:gd name="connsiteX70" fmla="*/ 350091 w 1760786"/>
                <a:gd name="connsiteY70" fmla="*/ 235930 h 639799"/>
                <a:gd name="connsiteX71" fmla="*/ 49733 w 1760786"/>
                <a:gd name="connsiteY71" fmla="*/ 274319 h 639799"/>
                <a:gd name="connsiteX72" fmla="*/ 150102 w 1760786"/>
                <a:gd name="connsiteY72" fmla="*/ 143830 h 639799"/>
                <a:gd name="connsiteX73" fmla="*/ 0 w 1760786"/>
                <a:gd name="connsiteY73" fmla="*/ 67920 h 639799"/>
                <a:gd name="connsiteX74" fmla="*/ 198541 w 1760786"/>
                <a:gd name="connsiteY74"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05150 w 1760786"/>
                <a:gd name="connsiteY61" fmla="*/ 432125 h 639799"/>
                <a:gd name="connsiteX62" fmla="*/ 1243090 w 1760786"/>
                <a:gd name="connsiteY62" fmla="*/ 372574 h 639799"/>
                <a:gd name="connsiteX63" fmla="*/ 1244830 w 1760786"/>
                <a:gd name="connsiteY63" fmla="*/ 368616 h 639799"/>
                <a:gd name="connsiteX64" fmla="*/ 1255124 w 1760786"/>
                <a:gd name="connsiteY64" fmla="*/ 353519 h 639799"/>
                <a:gd name="connsiteX65" fmla="*/ 1138816 w 1760786"/>
                <a:gd name="connsiteY65" fmla="*/ 352883 h 639799"/>
                <a:gd name="connsiteX66" fmla="*/ 454115 w 1760786"/>
                <a:gd name="connsiteY66" fmla="*/ 605826 h 639799"/>
                <a:gd name="connsiteX67" fmla="*/ 336346 w 1760786"/>
                <a:gd name="connsiteY67" fmla="*/ 619551 h 639799"/>
                <a:gd name="connsiteX68" fmla="*/ 173903 w 1760786"/>
                <a:gd name="connsiteY68" fmla="*/ 407374 h 639799"/>
                <a:gd name="connsiteX69" fmla="*/ 350091 w 1760786"/>
                <a:gd name="connsiteY69" fmla="*/ 235930 h 639799"/>
                <a:gd name="connsiteX70" fmla="*/ 49733 w 1760786"/>
                <a:gd name="connsiteY70" fmla="*/ 274319 h 639799"/>
                <a:gd name="connsiteX71" fmla="*/ 150102 w 1760786"/>
                <a:gd name="connsiteY71" fmla="*/ 143830 h 639799"/>
                <a:gd name="connsiteX72" fmla="*/ 0 w 1760786"/>
                <a:gd name="connsiteY72" fmla="*/ 67920 h 639799"/>
                <a:gd name="connsiteX73" fmla="*/ 198541 w 1760786"/>
                <a:gd name="connsiteY73"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05150 w 1760786"/>
                <a:gd name="connsiteY61" fmla="*/ 432125 h 639799"/>
                <a:gd name="connsiteX62" fmla="*/ 1243090 w 1760786"/>
                <a:gd name="connsiteY62" fmla="*/ 372574 h 639799"/>
                <a:gd name="connsiteX63" fmla="*/ 1255124 w 1760786"/>
                <a:gd name="connsiteY63" fmla="*/ 353519 h 639799"/>
                <a:gd name="connsiteX64" fmla="*/ 1138816 w 1760786"/>
                <a:gd name="connsiteY64" fmla="*/ 352883 h 639799"/>
                <a:gd name="connsiteX65" fmla="*/ 454115 w 1760786"/>
                <a:gd name="connsiteY65" fmla="*/ 605826 h 639799"/>
                <a:gd name="connsiteX66" fmla="*/ 336346 w 1760786"/>
                <a:gd name="connsiteY66" fmla="*/ 619551 h 639799"/>
                <a:gd name="connsiteX67" fmla="*/ 173903 w 1760786"/>
                <a:gd name="connsiteY67" fmla="*/ 407374 h 639799"/>
                <a:gd name="connsiteX68" fmla="*/ 350091 w 1760786"/>
                <a:gd name="connsiteY68" fmla="*/ 235930 h 639799"/>
                <a:gd name="connsiteX69" fmla="*/ 49733 w 1760786"/>
                <a:gd name="connsiteY69" fmla="*/ 274319 h 639799"/>
                <a:gd name="connsiteX70" fmla="*/ 150102 w 1760786"/>
                <a:gd name="connsiteY70" fmla="*/ 143830 h 639799"/>
                <a:gd name="connsiteX71" fmla="*/ 0 w 1760786"/>
                <a:gd name="connsiteY71" fmla="*/ 67920 h 639799"/>
                <a:gd name="connsiteX72" fmla="*/ 198541 w 1760786"/>
                <a:gd name="connsiteY7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05150 w 1760786"/>
                <a:gd name="connsiteY61" fmla="*/ 432125 h 639799"/>
                <a:gd name="connsiteX62" fmla="*/ 1255124 w 1760786"/>
                <a:gd name="connsiteY62" fmla="*/ 353519 h 639799"/>
                <a:gd name="connsiteX63" fmla="*/ 1138816 w 1760786"/>
                <a:gd name="connsiteY63" fmla="*/ 352883 h 639799"/>
                <a:gd name="connsiteX64" fmla="*/ 454115 w 1760786"/>
                <a:gd name="connsiteY64" fmla="*/ 605826 h 639799"/>
                <a:gd name="connsiteX65" fmla="*/ 336346 w 1760786"/>
                <a:gd name="connsiteY65" fmla="*/ 619551 h 639799"/>
                <a:gd name="connsiteX66" fmla="*/ 173903 w 1760786"/>
                <a:gd name="connsiteY66" fmla="*/ 407374 h 639799"/>
                <a:gd name="connsiteX67" fmla="*/ 350091 w 1760786"/>
                <a:gd name="connsiteY67" fmla="*/ 235930 h 639799"/>
                <a:gd name="connsiteX68" fmla="*/ 49733 w 1760786"/>
                <a:gd name="connsiteY68" fmla="*/ 274319 h 639799"/>
                <a:gd name="connsiteX69" fmla="*/ 150102 w 1760786"/>
                <a:gd name="connsiteY69" fmla="*/ 143830 h 639799"/>
                <a:gd name="connsiteX70" fmla="*/ 0 w 1760786"/>
                <a:gd name="connsiteY70" fmla="*/ 67920 h 639799"/>
                <a:gd name="connsiteX71" fmla="*/ 198541 w 1760786"/>
                <a:gd name="connsiteY71"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190846 w 1760786"/>
                <a:gd name="connsiteY60" fmla="*/ 462269 h 639799"/>
                <a:gd name="connsiteX61" fmla="*/ 1255124 w 1760786"/>
                <a:gd name="connsiteY61" fmla="*/ 353519 h 639799"/>
                <a:gd name="connsiteX62" fmla="*/ 1138816 w 1760786"/>
                <a:gd name="connsiteY62" fmla="*/ 352883 h 639799"/>
                <a:gd name="connsiteX63" fmla="*/ 454115 w 1760786"/>
                <a:gd name="connsiteY63" fmla="*/ 605826 h 639799"/>
                <a:gd name="connsiteX64" fmla="*/ 336346 w 1760786"/>
                <a:gd name="connsiteY64" fmla="*/ 619551 h 639799"/>
                <a:gd name="connsiteX65" fmla="*/ 173903 w 1760786"/>
                <a:gd name="connsiteY65" fmla="*/ 407374 h 639799"/>
                <a:gd name="connsiteX66" fmla="*/ 350091 w 1760786"/>
                <a:gd name="connsiteY66" fmla="*/ 235930 h 639799"/>
                <a:gd name="connsiteX67" fmla="*/ 49733 w 1760786"/>
                <a:gd name="connsiteY67" fmla="*/ 274319 h 639799"/>
                <a:gd name="connsiteX68" fmla="*/ 150102 w 1760786"/>
                <a:gd name="connsiteY68" fmla="*/ 143830 h 639799"/>
                <a:gd name="connsiteX69" fmla="*/ 0 w 1760786"/>
                <a:gd name="connsiteY69" fmla="*/ 67920 h 639799"/>
                <a:gd name="connsiteX70" fmla="*/ 198541 w 1760786"/>
                <a:gd name="connsiteY70"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176542 w 1760786"/>
                <a:gd name="connsiteY59" fmla="*/ 494829 h 639799"/>
                <a:gd name="connsiteX60" fmla="*/ 1255124 w 1760786"/>
                <a:gd name="connsiteY60" fmla="*/ 353519 h 639799"/>
                <a:gd name="connsiteX61" fmla="*/ 1138816 w 1760786"/>
                <a:gd name="connsiteY61" fmla="*/ 352883 h 639799"/>
                <a:gd name="connsiteX62" fmla="*/ 454115 w 1760786"/>
                <a:gd name="connsiteY62" fmla="*/ 605826 h 639799"/>
                <a:gd name="connsiteX63" fmla="*/ 336346 w 1760786"/>
                <a:gd name="connsiteY63" fmla="*/ 619551 h 639799"/>
                <a:gd name="connsiteX64" fmla="*/ 173903 w 1760786"/>
                <a:gd name="connsiteY64" fmla="*/ 407374 h 639799"/>
                <a:gd name="connsiteX65" fmla="*/ 350091 w 1760786"/>
                <a:gd name="connsiteY65" fmla="*/ 235930 h 639799"/>
                <a:gd name="connsiteX66" fmla="*/ 49733 w 1760786"/>
                <a:gd name="connsiteY66" fmla="*/ 274319 h 639799"/>
                <a:gd name="connsiteX67" fmla="*/ 150102 w 1760786"/>
                <a:gd name="connsiteY67" fmla="*/ 143830 h 639799"/>
                <a:gd name="connsiteX68" fmla="*/ 0 w 1760786"/>
                <a:gd name="connsiteY68" fmla="*/ 67920 h 639799"/>
                <a:gd name="connsiteX69" fmla="*/ 198541 w 1760786"/>
                <a:gd name="connsiteY69"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164692 w 1760786"/>
                <a:gd name="connsiteY58" fmla="*/ 528948 h 639799"/>
                <a:gd name="connsiteX59" fmla="*/ 1255124 w 1760786"/>
                <a:gd name="connsiteY59" fmla="*/ 353519 h 639799"/>
                <a:gd name="connsiteX60" fmla="*/ 1138816 w 1760786"/>
                <a:gd name="connsiteY60" fmla="*/ 352883 h 639799"/>
                <a:gd name="connsiteX61" fmla="*/ 454115 w 1760786"/>
                <a:gd name="connsiteY61" fmla="*/ 605826 h 639799"/>
                <a:gd name="connsiteX62" fmla="*/ 336346 w 1760786"/>
                <a:gd name="connsiteY62" fmla="*/ 619551 h 639799"/>
                <a:gd name="connsiteX63" fmla="*/ 173903 w 1760786"/>
                <a:gd name="connsiteY63" fmla="*/ 407374 h 639799"/>
                <a:gd name="connsiteX64" fmla="*/ 350091 w 1760786"/>
                <a:gd name="connsiteY64" fmla="*/ 235930 h 639799"/>
                <a:gd name="connsiteX65" fmla="*/ 49733 w 1760786"/>
                <a:gd name="connsiteY65" fmla="*/ 274319 h 639799"/>
                <a:gd name="connsiteX66" fmla="*/ 150102 w 1760786"/>
                <a:gd name="connsiteY66" fmla="*/ 143830 h 639799"/>
                <a:gd name="connsiteX67" fmla="*/ 0 w 1760786"/>
                <a:gd name="connsiteY67" fmla="*/ 67920 h 639799"/>
                <a:gd name="connsiteX68" fmla="*/ 198541 w 1760786"/>
                <a:gd name="connsiteY68"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163076 w 1760786"/>
                <a:gd name="connsiteY57" fmla="*/ 534484 h 639799"/>
                <a:gd name="connsiteX58" fmla="*/ 1255124 w 1760786"/>
                <a:gd name="connsiteY58" fmla="*/ 353519 h 639799"/>
                <a:gd name="connsiteX59" fmla="*/ 1138816 w 1760786"/>
                <a:gd name="connsiteY59" fmla="*/ 352883 h 639799"/>
                <a:gd name="connsiteX60" fmla="*/ 454115 w 1760786"/>
                <a:gd name="connsiteY60" fmla="*/ 605826 h 639799"/>
                <a:gd name="connsiteX61" fmla="*/ 336346 w 1760786"/>
                <a:gd name="connsiteY61" fmla="*/ 619551 h 639799"/>
                <a:gd name="connsiteX62" fmla="*/ 173903 w 1760786"/>
                <a:gd name="connsiteY62" fmla="*/ 407374 h 639799"/>
                <a:gd name="connsiteX63" fmla="*/ 350091 w 1760786"/>
                <a:gd name="connsiteY63" fmla="*/ 235930 h 639799"/>
                <a:gd name="connsiteX64" fmla="*/ 49733 w 1760786"/>
                <a:gd name="connsiteY64" fmla="*/ 274319 h 639799"/>
                <a:gd name="connsiteX65" fmla="*/ 150102 w 1760786"/>
                <a:gd name="connsiteY65" fmla="*/ 143830 h 639799"/>
                <a:gd name="connsiteX66" fmla="*/ 0 w 1760786"/>
                <a:gd name="connsiteY66" fmla="*/ 67920 h 639799"/>
                <a:gd name="connsiteX67" fmla="*/ 198541 w 1760786"/>
                <a:gd name="connsiteY67"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164692 w 1760786"/>
                <a:gd name="connsiteY56" fmla="*/ 543240 h 639799"/>
                <a:gd name="connsiteX57" fmla="*/ 1255124 w 1760786"/>
                <a:gd name="connsiteY57" fmla="*/ 353519 h 639799"/>
                <a:gd name="connsiteX58" fmla="*/ 1138816 w 1760786"/>
                <a:gd name="connsiteY58" fmla="*/ 352883 h 639799"/>
                <a:gd name="connsiteX59" fmla="*/ 454115 w 1760786"/>
                <a:gd name="connsiteY59" fmla="*/ 605826 h 639799"/>
                <a:gd name="connsiteX60" fmla="*/ 336346 w 1760786"/>
                <a:gd name="connsiteY60" fmla="*/ 619551 h 639799"/>
                <a:gd name="connsiteX61" fmla="*/ 173903 w 1760786"/>
                <a:gd name="connsiteY61" fmla="*/ 407374 h 639799"/>
                <a:gd name="connsiteX62" fmla="*/ 350091 w 1760786"/>
                <a:gd name="connsiteY62" fmla="*/ 235930 h 639799"/>
                <a:gd name="connsiteX63" fmla="*/ 49733 w 1760786"/>
                <a:gd name="connsiteY63" fmla="*/ 274319 h 639799"/>
                <a:gd name="connsiteX64" fmla="*/ 150102 w 1760786"/>
                <a:gd name="connsiteY64" fmla="*/ 143830 h 639799"/>
                <a:gd name="connsiteX65" fmla="*/ 0 w 1760786"/>
                <a:gd name="connsiteY65" fmla="*/ 67920 h 639799"/>
                <a:gd name="connsiteX66" fmla="*/ 198541 w 1760786"/>
                <a:gd name="connsiteY66"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166248 w 1760786"/>
                <a:gd name="connsiteY55" fmla="*/ 551946 h 639799"/>
                <a:gd name="connsiteX56" fmla="*/ 1255124 w 1760786"/>
                <a:gd name="connsiteY56" fmla="*/ 353519 h 639799"/>
                <a:gd name="connsiteX57" fmla="*/ 1138816 w 1760786"/>
                <a:gd name="connsiteY57" fmla="*/ 352883 h 639799"/>
                <a:gd name="connsiteX58" fmla="*/ 454115 w 1760786"/>
                <a:gd name="connsiteY58" fmla="*/ 605826 h 639799"/>
                <a:gd name="connsiteX59" fmla="*/ 336346 w 1760786"/>
                <a:gd name="connsiteY59" fmla="*/ 619551 h 639799"/>
                <a:gd name="connsiteX60" fmla="*/ 173903 w 1760786"/>
                <a:gd name="connsiteY60" fmla="*/ 407374 h 639799"/>
                <a:gd name="connsiteX61" fmla="*/ 350091 w 1760786"/>
                <a:gd name="connsiteY61" fmla="*/ 235930 h 639799"/>
                <a:gd name="connsiteX62" fmla="*/ 49733 w 1760786"/>
                <a:gd name="connsiteY62" fmla="*/ 274319 h 639799"/>
                <a:gd name="connsiteX63" fmla="*/ 150102 w 1760786"/>
                <a:gd name="connsiteY63" fmla="*/ 143830 h 639799"/>
                <a:gd name="connsiteX64" fmla="*/ 0 w 1760786"/>
                <a:gd name="connsiteY64" fmla="*/ 67920 h 639799"/>
                <a:gd name="connsiteX65" fmla="*/ 198541 w 1760786"/>
                <a:gd name="connsiteY6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168642 w 1760786"/>
                <a:gd name="connsiteY54" fmla="*/ 562313 h 639799"/>
                <a:gd name="connsiteX55" fmla="*/ 1255124 w 1760786"/>
                <a:gd name="connsiteY55" fmla="*/ 353519 h 639799"/>
                <a:gd name="connsiteX56" fmla="*/ 1138816 w 1760786"/>
                <a:gd name="connsiteY56" fmla="*/ 352883 h 639799"/>
                <a:gd name="connsiteX57" fmla="*/ 454115 w 1760786"/>
                <a:gd name="connsiteY57" fmla="*/ 605826 h 639799"/>
                <a:gd name="connsiteX58" fmla="*/ 336346 w 1760786"/>
                <a:gd name="connsiteY58" fmla="*/ 619551 h 639799"/>
                <a:gd name="connsiteX59" fmla="*/ 173903 w 1760786"/>
                <a:gd name="connsiteY59" fmla="*/ 407374 h 639799"/>
                <a:gd name="connsiteX60" fmla="*/ 350091 w 1760786"/>
                <a:gd name="connsiteY60" fmla="*/ 235930 h 639799"/>
                <a:gd name="connsiteX61" fmla="*/ 49733 w 1760786"/>
                <a:gd name="connsiteY61" fmla="*/ 274319 h 639799"/>
                <a:gd name="connsiteX62" fmla="*/ 150102 w 1760786"/>
                <a:gd name="connsiteY62" fmla="*/ 143830 h 639799"/>
                <a:gd name="connsiteX63" fmla="*/ 0 w 1760786"/>
                <a:gd name="connsiteY63" fmla="*/ 67920 h 639799"/>
                <a:gd name="connsiteX64" fmla="*/ 198541 w 1760786"/>
                <a:gd name="connsiteY64"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255124 w 1760786"/>
                <a:gd name="connsiteY54" fmla="*/ 353519 h 639799"/>
                <a:gd name="connsiteX55" fmla="*/ 1138816 w 1760786"/>
                <a:gd name="connsiteY55" fmla="*/ 352883 h 639799"/>
                <a:gd name="connsiteX56" fmla="*/ 454115 w 1760786"/>
                <a:gd name="connsiteY56" fmla="*/ 605826 h 639799"/>
                <a:gd name="connsiteX57" fmla="*/ 336346 w 1760786"/>
                <a:gd name="connsiteY57" fmla="*/ 619551 h 639799"/>
                <a:gd name="connsiteX58" fmla="*/ 173903 w 1760786"/>
                <a:gd name="connsiteY58" fmla="*/ 407374 h 639799"/>
                <a:gd name="connsiteX59" fmla="*/ 350091 w 1760786"/>
                <a:gd name="connsiteY59" fmla="*/ 235930 h 639799"/>
                <a:gd name="connsiteX60" fmla="*/ 49733 w 1760786"/>
                <a:gd name="connsiteY60" fmla="*/ 274319 h 639799"/>
                <a:gd name="connsiteX61" fmla="*/ 150102 w 1760786"/>
                <a:gd name="connsiteY61" fmla="*/ 143830 h 639799"/>
                <a:gd name="connsiteX62" fmla="*/ 0 w 1760786"/>
                <a:gd name="connsiteY62" fmla="*/ 67920 h 639799"/>
                <a:gd name="connsiteX63" fmla="*/ 198541 w 1760786"/>
                <a:gd name="connsiteY63"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255124 w 1760786"/>
                <a:gd name="connsiteY54" fmla="*/ 353519 h 639799"/>
                <a:gd name="connsiteX55" fmla="*/ 1138816 w 1760786"/>
                <a:gd name="connsiteY55" fmla="*/ 352883 h 639799"/>
                <a:gd name="connsiteX56" fmla="*/ 454115 w 1760786"/>
                <a:gd name="connsiteY56" fmla="*/ 605826 h 639799"/>
                <a:gd name="connsiteX57" fmla="*/ 336346 w 1760786"/>
                <a:gd name="connsiteY57" fmla="*/ 619551 h 639799"/>
                <a:gd name="connsiteX58" fmla="*/ 173903 w 1760786"/>
                <a:gd name="connsiteY58" fmla="*/ 407374 h 639799"/>
                <a:gd name="connsiteX59" fmla="*/ 350091 w 1760786"/>
                <a:gd name="connsiteY59" fmla="*/ 235930 h 639799"/>
                <a:gd name="connsiteX60" fmla="*/ 49733 w 1760786"/>
                <a:gd name="connsiteY60" fmla="*/ 274319 h 639799"/>
                <a:gd name="connsiteX61" fmla="*/ 150102 w 1760786"/>
                <a:gd name="connsiteY61" fmla="*/ 143830 h 639799"/>
                <a:gd name="connsiteX62" fmla="*/ 0 w 1760786"/>
                <a:gd name="connsiteY62" fmla="*/ 67920 h 639799"/>
                <a:gd name="connsiteX63" fmla="*/ 198541 w 1760786"/>
                <a:gd name="connsiteY63"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8158 w 1760786"/>
                <a:gd name="connsiteY52" fmla="*/ 580530 h 639799"/>
                <a:gd name="connsiteX53" fmla="*/ 1172592 w 1760786"/>
                <a:gd name="connsiteY53" fmla="*/ 571824 h 639799"/>
                <a:gd name="connsiteX54" fmla="*/ 1255124 w 1760786"/>
                <a:gd name="connsiteY54" fmla="*/ 353519 h 639799"/>
                <a:gd name="connsiteX55" fmla="*/ 1138816 w 1760786"/>
                <a:gd name="connsiteY55" fmla="*/ 352883 h 639799"/>
                <a:gd name="connsiteX56" fmla="*/ 454115 w 1760786"/>
                <a:gd name="connsiteY56" fmla="*/ 605826 h 639799"/>
                <a:gd name="connsiteX57" fmla="*/ 336346 w 1760786"/>
                <a:gd name="connsiteY57" fmla="*/ 619551 h 639799"/>
                <a:gd name="connsiteX58" fmla="*/ 173903 w 1760786"/>
                <a:gd name="connsiteY58" fmla="*/ 407374 h 639799"/>
                <a:gd name="connsiteX59" fmla="*/ 350091 w 1760786"/>
                <a:gd name="connsiteY59" fmla="*/ 235930 h 639799"/>
                <a:gd name="connsiteX60" fmla="*/ 49733 w 1760786"/>
                <a:gd name="connsiteY60" fmla="*/ 274319 h 639799"/>
                <a:gd name="connsiteX61" fmla="*/ 150102 w 1760786"/>
                <a:gd name="connsiteY61" fmla="*/ 143830 h 639799"/>
                <a:gd name="connsiteX62" fmla="*/ 0 w 1760786"/>
                <a:gd name="connsiteY62" fmla="*/ 67920 h 639799"/>
                <a:gd name="connsiteX63" fmla="*/ 198541 w 1760786"/>
                <a:gd name="connsiteY63"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83724 w 1760786"/>
                <a:gd name="connsiteY51" fmla="*/ 586871 h 639799"/>
                <a:gd name="connsiteX52" fmla="*/ 1172592 w 1760786"/>
                <a:gd name="connsiteY52" fmla="*/ 571824 h 639799"/>
                <a:gd name="connsiteX53" fmla="*/ 1255124 w 1760786"/>
                <a:gd name="connsiteY53" fmla="*/ 353519 h 639799"/>
                <a:gd name="connsiteX54" fmla="*/ 1138816 w 1760786"/>
                <a:gd name="connsiteY54" fmla="*/ 352883 h 639799"/>
                <a:gd name="connsiteX55" fmla="*/ 454115 w 1760786"/>
                <a:gd name="connsiteY55" fmla="*/ 605826 h 639799"/>
                <a:gd name="connsiteX56" fmla="*/ 336346 w 1760786"/>
                <a:gd name="connsiteY56" fmla="*/ 619551 h 639799"/>
                <a:gd name="connsiteX57" fmla="*/ 173903 w 1760786"/>
                <a:gd name="connsiteY57" fmla="*/ 407374 h 639799"/>
                <a:gd name="connsiteX58" fmla="*/ 350091 w 1760786"/>
                <a:gd name="connsiteY58" fmla="*/ 235930 h 639799"/>
                <a:gd name="connsiteX59" fmla="*/ 49733 w 1760786"/>
                <a:gd name="connsiteY59" fmla="*/ 274319 h 639799"/>
                <a:gd name="connsiteX60" fmla="*/ 150102 w 1760786"/>
                <a:gd name="connsiteY60" fmla="*/ 143830 h 639799"/>
                <a:gd name="connsiteX61" fmla="*/ 0 w 1760786"/>
                <a:gd name="connsiteY61" fmla="*/ 67920 h 639799"/>
                <a:gd name="connsiteX62" fmla="*/ 198541 w 1760786"/>
                <a:gd name="connsiteY6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90846 w 1760786"/>
                <a:gd name="connsiteY50" fmla="*/ 590092 h 639799"/>
                <a:gd name="connsiteX51" fmla="*/ 1172592 w 1760786"/>
                <a:gd name="connsiteY51" fmla="*/ 571824 h 639799"/>
                <a:gd name="connsiteX52" fmla="*/ 1255124 w 1760786"/>
                <a:gd name="connsiteY52" fmla="*/ 353519 h 639799"/>
                <a:gd name="connsiteX53" fmla="*/ 1138816 w 1760786"/>
                <a:gd name="connsiteY53" fmla="*/ 352883 h 639799"/>
                <a:gd name="connsiteX54" fmla="*/ 454115 w 1760786"/>
                <a:gd name="connsiteY54" fmla="*/ 605826 h 639799"/>
                <a:gd name="connsiteX55" fmla="*/ 336346 w 1760786"/>
                <a:gd name="connsiteY55" fmla="*/ 619551 h 639799"/>
                <a:gd name="connsiteX56" fmla="*/ 173903 w 1760786"/>
                <a:gd name="connsiteY56" fmla="*/ 407374 h 639799"/>
                <a:gd name="connsiteX57" fmla="*/ 350091 w 1760786"/>
                <a:gd name="connsiteY57" fmla="*/ 235930 h 639799"/>
                <a:gd name="connsiteX58" fmla="*/ 49733 w 1760786"/>
                <a:gd name="connsiteY58" fmla="*/ 274319 h 639799"/>
                <a:gd name="connsiteX59" fmla="*/ 150102 w 1760786"/>
                <a:gd name="connsiteY59" fmla="*/ 143830 h 639799"/>
                <a:gd name="connsiteX60" fmla="*/ 0 w 1760786"/>
                <a:gd name="connsiteY60" fmla="*/ 67920 h 639799"/>
                <a:gd name="connsiteX61" fmla="*/ 198541 w 1760786"/>
                <a:gd name="connsiteY61"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210716 w 1760786"/>
                <a:gd name="connsiteY49" fmla="*/ 594017 h 639799"/>
                <a:gd name="connsiteX50" fmla="*/ 1172592 w 1760786"/>
                <a:gd name="connsiteY50" fmla="*/ 571824 h 639799"/>
                <a:gd name="connsiteX51" fmla="*/ 1255124 w 1760786"/>
                <a:gd name="connsiteY51" fmla="*/ 353519 h 639799"/>
                <a:gd name="connsiteX52" fmla="*/ 1138816 w 1760786"/>
                <a:gd name="connsiteY52" fmla="*/ 352883 h 639799"/>
                <a:gd name="connsiteX53" fmla="*/ 454115 w 1760786"/>
                <a:gd name="connsiteY53" fmla="*/ 605826 h 639799"/>
                <a:gd name="connsiteX54" fmla="*/ 336346 w 1760786"/>
                <a:gd name="connsiteY54" fmla="*/ 619551 h 639799"/>
                <a:gd name="connsiteX55" fmla="*/ 173903 w 1760786"/>
                <a:gd name="connsiteY55" fmla="*/ 407374 h 639799"/>
                <a:gd name="connsiteX56" fmla="*/ 350091 w 1760786"/>
                <a:gd name="connsiteY56" fmla="*/ 235930 h 639799"/>
                <a:gd name="connsiteX57" fmla="*/ 49733 w 1760786"/>
                <a:gd name="connsiteY57" fmla="*/ 274319 h 639799"/>
                <a:gd name="connsiteX58" fmla="*/ 150102 w 1760786"/>
                <a:gd name="connsiteY58" fmla="*/ 143830 h 639799"/>
                <a:gd name="connsiteX59" fmla="*/ 0 w 1760786"/>
                <a:gd name="connsiteY59" fmla="*/ 67920 h 639799"/>
                <a:gd name="connsiteX60" fmla="*/ 198541 w 1760786"/>
                <a:gd name="connsiteY60"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231364 w 1760786"/>
                <a:gd name="connsiteY48" fmla="*/ 595627 h 639799"/>
                <a:gd name="connsiteX49" fmla="*/ 1172592 w 1760786"/>
                <a:gd name="connsiteY49" fmla="*/ 571824 h 639799"/>
                <a:gd name="connsiteX50" fmla="*/ 1255124 w 1760786"/>
                <a:gd name="connsiteY50" fmla="*/ 353519 h 639799"/>
                <a:gd name="connsiteX51" fmla="*/ 1138816 w 1760786"/>
                <a:gd name="connsiteY51" fmla="*/ 352883 h 639799"/>
                <a:gd name="connsiteX52" fmla="*/ 454115 w 1760786"/>
                <a:gd name="connsiteY52" fmla="*/ 605826 h 639799"/>
                <a:gd name="connsiteX53" fmla="*/ 336346 w 1760786"/>
                <a:gd name="connsiteY53" fmla="*/ 619551 h 639799"/>
                <a:gd name="connsiteX54" fmla="*/ 173903 w 1760786"/>
                <a:gd name="connsiteY54" fmla="*/ 407374 h 639799"/>
                <a:gd name="connsiteX55" fmla="*/ 350091 w 1760786"/>
                <a:gd name="connsiteY55" fmla="*/ 235930 h 639799"/>
                <a:gd name="connsiteX56" fmla="*/ 49733 w 1760786"/>
                <a:gd name="connsiteY56" fmla="*/ 274319 h 639799"/>
                <a:gd name="connsiteX57" fmla="*/ 150102 w 1760786"/>
                <a:gd name="connsiteY57" fmla="*/ 143830 h 639799"/>
                <a:gd name="connsiteX58" fmla="*/ 0 w 1760786"/>
                <a:gd name="connsiteY58" fmla="*/ 67920 h 639799"/>
                <a:gd name="connsiteX59" fmla="*/ 198541 w 1760786"/>
                <a:gd name="connsiteY59"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249618 w 1760786"/>
                <a:gd name="connsiteY47" fmla="*/ 595627 h 639799"/>
                <a:gd name="connsiteX48" fmla="*/ 1172592 w 1760786"/>
                <a:gd name="connsiteY48" fmla="*/ 571824 h 639799"/>
                <a:gd name="connsiteX49" fmla="*/ 1255124 w 1760786"/>
                <a:gd name="connsiteY49" fmla="*/ 353519 h 639799"/>
                <a:gd name="connsiteX50" fmla="*/ 1138816 w 1760786"/>
                <a:gd name="connsiteY50" fmla="*/ 352883 h 639799"/>
                <a:gd name="connsiteX51" fmla="*/ 454115 w 1760786"/>
                <a:gd name="connsiteY51" fmla="*/ 605826 h 639799"/>
                <a:gd name="connsiteX52" fmla="*/ 336346 w 1760786"/>
                <a:gd name="connsiteY52" fmla="*/ 619551 h 639799"/>
                <a:gd name="connsiteX53" fmla="*/ 173903 w 1760786"/>
                <a:gd name="connsiteY53" fmla="*/ 407374 h 639799"/>
                <a:gd name="connsiteX54" fmla="*/ 350091 w 1760786"/>
                <a:gd name="connsiteY54" fmla="*/ 235930 h 639799"/>
                <a:gd name="connsiteX55" fmla="*/ 49733 w 1760786"/>
                <a:gd name="connsiteY55" fmla="*/ 274319 h 639799"/>
                <a:gd name="connsiteX56" fmla="*/ 150102 w 1760786"/>
                <a:gd name="connsiteY56" fmla="*/ 143830 h 639799"/>
                <a:gd name="connsiteX57" fmla="*/ 0 w 1760786"/>
                <a:gd name="connsiteY57" fmla="*/ 67920 h 639799"/>
                <a:gd name="connsiteX58" fmla="*/ 198541 w 1760786"/>
                <a:gd name="connsiteY58"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267034 w 1760786"/>
                <a:gd name="connsiteY46" fmla="*/ 594017 h 639799"/>
                <a:gd name="connsiteX47" fmla="*/ 1172592 w 1760786"/>
                <a:gd name="connsiteY47" fmla="*/ 571824 h 639799"/>
                <a:gd name="connsiteX48" fmla="*/ 1255124 w 1760786"/>
                <a:gd name="connsiteY48" fmla="*/ 353519 h 639799"/>
                <a:gd name="connsiteX49" fmla="*/ 1138816 w 1760786"/>
                <a:gd name="connsiteY49" fmla="*/ 352883 h 639799"/>
                <a:gd name="connsiteX50" fmla="*/ 454115 w 1760786"/>
                <a:gd name="connsiteY50" fmla="*/ 605826 h 639799"/>
                <a:gd name="connsiteX51" fmla="*/ 336346 w 1760786"/>
                <a:gd name="connsiteY51" fmla="*/ 619551 h 639799"/>
                <a:gd name="connsiteX52" fmla="*/ 173903 w 1760786"/>
                <a:gd name="connsiteY52" fmla="*/ 407374 h 639799"/>
                <a:gd name="connsiteX53" fmla="*/ 350091 w 1760786"/>
                <a:gd name="connsiteY53" fmla="*/ 235930 h 639799"/>
                <a:gd name="connsiteX54" fmla="*/ 49733 w 1760786"/>
                <a:gd name="connsiteY54" fmla="*/ 274319 h 639799"/>
                <a:gd name="connsiteX55" fmla="*/ 150102 w 1760786"/>
                <a:gd name="connsiteY55" fmla="*/ 143830 h 639799"/>
                <a:gd name="connsiteX56" fmla="*/ 0 w 1760786"/>
                <a:gd name="connsiteY56" fmla="*/ 67920 h 639799"/>
                <a:gd name="connsiteX57" fmla="*/ 198541 w 1760786"/>
                <a:gd name="connsiteY57"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282116 w 1760786"/>
                <a:gd name="connsiteY45" fmla="*/ 591652 h 639799"/>
                <a:gd name="connsiteX46" fmla="*/ 1172592 w 1760786"/>
                <a:gd name="connsiteY46" fmla="*/ 571824 h 639799"/>
                <a:gd name="connsiteX47" fmla="*/ 1255124 w 1760786"/>
                <a:gd name="connsiteY47" fmla="*/ 353519 h 639799"/>
                <a:gd name="connsiteX48" fmla="*/ 1138816 w 1760786"/>
                <a:gd name="connsiteY48" fmla="*/ 352883 h 639799"/>
                <a:gd name="connsiteX49" fmla="*/ 454115 w 1760786"/>
                <a:gd name="connsiteY49" fmla="*/ 605826 h 639799"/>
                <a:gd name="connsiteX50" fmla="*/ 336346 w 1760786"/>
                <a:gd name="connsiteY50" fmla="*/ 619551 h 639799"/>
                <a:gd name="connsiteX51" fmla="*/ 173903 w 1760786"/>
                <a:gd name="connsiteY51" fmla="*/ 407374 h 639799"/>
                <a:gd name="connsiteX52" fmla="*/ 350091 w 1760786"/>
                <a:gd name="connsiteY52" fmla="*/ 235930 h 639799"/>
                <a:gd name="connsiteX53" fmla="*/ 49733 w 1760786"/>
                <a:gd name="connsiteY53" fmla="*/ 274319 h 639799"/>
                <a:gd name="connsiteX54" fmla="*/ 150102 w 1760786"/>
                <a:gd name="connsiteY54" fmla="*/ 143830 h 639799"/>
                <a:gd name="connsiteX55" fmla="*/ 0 w 1760786"/>
                <a:gd name="connsiteY55" fmla="*/ 67920 h 639799"/>
                <a:gd name="connsiteX56" fmla="*/ 198541 w 1760786"/>
                <a:gd name="connsiteY56"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172592 w 1760786"/>
                <a:gd name="connsiteY45" fmla="*/ 571824 h 639799"/>
                <a:gd name="connsiteX46" fmla="*/ 1255124 w 1760786"/>
                <a:gd name="connsiteY46" fmla="*/ 353519 h 639799"/>
                <a:gd name="connsiteX47" fmla="*/ 1138816 w 1760786"/>
                <a:gd name="connsiteY47" fmla="*/ 352883 h 639799"/>
                <a:gd name="connsiteX48" fmla="*/ 454115 w 1760786"/>
                <a:gd name="connsiteY48" fmla="*/ 605826 h 639799"/>
                <a:gd name="connsiteX49" fmla="*/ 336346 w 1760786"/>
                <a:gd name="connsiteY49" fmla="*/ 619551 h 639799"/>
                <a:gd name="connsiteX50" fmla="*/ 173903 w 1760786"/>
                <a:gd name="connsiteY50" fmla="*/ 407374 h 639799"/>
                <a:gd name="connsiteX51" fmla="*/ 350091 w 1760786"/>
                <a:gd name="connsiteY51" fmla="*/ 235930 h 639799"/>
                <a:gd name="connsiteX52" fmla="*/ 49733 w 1760786"/>
                <a:gd name="connsiteY52" fmla="*/ 274319 h 639799"/>
                <a:gd name="connsiteX53" fmla="*/ 150102 w 1760786"/>
                <a:gd name="connsiteY53" fmla="*/ 143830 h 639799"/>
                <a:gd name="connsiteX54" fmla="*/ 0 w 1760786"/>
                <a:gd name="connsiteY54" fmla="*/ 67920 h 639799"/>
                <a:gd name="connsiteX55" fmla="*/ 198541 w 1760786"/>
                <a:gd name="connsiteY5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172592 w 1760786"/>
                <a:gd name="connsiteY45" fmla="*/ 571824 h 639799"/>
                <a:gd name="connsiteX46" fmla="*/ 1255124 w 1760786"/>
                <a:gd name="connsiteY46" fmla="*/ 353519 h 639799"/>
                <a:gd name="connsiteX47" fmla="*/ 1138816 w 1760786"/>
                <a:gd name="connsiteY47" fmla="*/ 352883 h 639799"/>
                <a:gd name="connsiteX48" fmla="*/ 454115 w 1760786"/>
                <a:gd name="connsiteY48" fmla="*/ 605826 h 639799"/>
                <a:gd name="connsiteX49" fmla="*/ 336346 w 1760786"/>
                <a:gd name="connsiteY49" fmla="*/ 619551 h 639799"/>
                <a:gd name="connsiteX50" fmla="*/ 173903 w 1760786"/>
                <a:gd name="connsiteY50" fmla="*/ 407374 h 639799"/>
                <a:gd name="connsiteX51" fmla="*/ 350091 w 1760786"/>
                <a:gd name="connsiteY51" fmla="*/ 235930 h 639799"/>
                <a:gd name="connsiteX52" fmla="*/ 49733 w 1760786"/>
                <a:gd name="connsiteY52" fmla="*/ 274319 h 639799"/>
                <a:gd name="connsiteX53" fmla="*/ 150102 w 1760786"/>
                <a:gd name="connsiteY53" fmla="*/ 143830 h 639799"/>
                <a:gd name="connsiteX54" fmla="*/ 0 w 1760786"/>
                <a:gd name="connsiteY54" fmla="*/ 67920 h 639799"/>
                <a:gd name="connsiteX55" fmla="*/ 198541 w 1760786"/>
                <a:gd name="connsiteY5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307551 w 1760786"/>
                <a:gd name="connsiteY43" fmla="*/ 583700 h 639799"/>
                <a:gd name="connsiteX44" fmla="*/ 1296419 w 1760786"/>
                <a:gd name="connsiteY44" fmla="*/ 587676 h 639799"/>
                <a:gd name="connsiteX45" fmla="*/ 1172592 w 1760786"/>
                <a:gd name="connsiteY45" fmla="*/ 571824 h 639799"/>
                <a:gd name="connsiteX46" fmla="*/ 1255124 w 1760786"/>
                <a:gd name="connsiteY46" fmla="*/ 353519 h 639799"/>
                <a:gd name="connsiteX47" fmla="*/ 1138816 w 1760786"/>
                <a:gd name="connsiteY47" fmla="*/ 352883 h 639799"/>
                <a:gd name="connsiteX48" fmla="*/ 454115 w 1760786"/>
                <a:gd name="connsiteY48" fmla="*/ 605826 h 639799"/>
                <a:gd name="connsiteX49" fmla="*/ 336346 w 1760786"/>
                <a:gd name="connsiteY49" fmla="*/ 619551 h 639799"/>
                <a:gd name="connsiteX50" fmla="*/ 173903 w 1760786"/>
                <a:gd name="connsiteY50" fmla="*/ 407374 h 639799"/>
                <a:gd name="connsiteX51" fmla="*/ 350091 w 1760786"/>
                <a:gd name="connsiteY51" fmla="*/ 235930 h 639799"/>
                <a:gd name="connsiteX52" fmla="*/ 49733 w 1760786"/>
                <a:gd name="connsiteY52" fmla="*/ 274319 h 639799"/>
                <a:gd name="connsiteX53" fmla="*/ 150102 w 1760786"/>
                <a:gd name="connsiteY53" fmla="*/ 143830 h 639799"/>
                <a:gd name="connsiteX54" fmla="*/ 0 w 1760786"/>
                <a:gd name="connsiteY54" fmla="*/ 67920 h 639799"/>
                <a:gd name="connsiteX55" fmla="*/ 198541 w 1760786"/>
                <a:gd name="connsiteY5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317067 w 1760786"/>
                <a:gd name="connsiteY42" fmla="*/ 579775 h 639799"/>
                <a:gd name="connsiteX43" fmla="*/ 1296419 w 1760786"/>
                <a:gd name="connsiteY43" fmla="*/ 587676 h 639799"/>
                <a:gd name="connsiteX44" fmla="*/ 1172592 w 1760786"/>
                <a:gd name="connsiteY44" fmla="*/ 571824 h 639799"/>
                <a:gd name="connsiteX45" fmla="*/ 1255124 w 1760786"/>
                <a:gd name="connsiteY45" fmla="*/ 353519 h 639799"/>
                <a:gd name="connsiteX46" fmla="*/ 1138816 w 1760786"/>
                <a:gd name="connsiteY46" fmla="*/ 352883 h 639799"/>
                <a:gd name="connsiteX47" fmla="*/ 454115 w 1760786"/>
                <a:gd name="connsiteY47" fmla="*/ 605826 h 639799"/>
                <a:gd name="connsiteX48" fmla="*/ 336346 w 1760786"/>
                <a:gd name="connsiteY48" fmla="*/ 619551 h 639799"/>
                <a:gd name="connsiteX49" fmla="*/ 173903 w 1760786"/>
                <a:gd name="connsiteY49" fmla="*/ 407374 h 639799"/>
                <a:gd name="connsiteX50" fmla="*/ 350091 w 1760786"/>
                <a:gd name="connsiteY50" fmla="*/ 235930 h 639799"/>
                <a:gd name="connsiteX51" fmla="*/ 49733 w 1760786"/>
                <a:gd name="connsiteY51" fmla="*/ 274319 h 639799"/>
                <a:gd name="connsiteX52" fmla="*/ 150102 w 1760786"/>
                <a:gd name="connsiteY52" fmla="*/ 143830 h 639799"/>
                <a:gd name="connsiteX53" fmla="*/ 0 w 1760786"/>
                <a:gd name="connsiteY53" fmla="*/ 67920 h 639799"/>
                <a:gd name="connsiteX54" fmla="*/ 198541 w 1760786"/>
                <a:gd name="connsiteY54"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330533 w 1760786"/>
                <a:gd name="connsiteY41" fmla="*/ 571824 h 639799"/>
                <a:gd name="connsiteX42" fmla="*/ 1296419 w 1760786"/>
                <a:gd name="connsiteY42" fmla="*/ 587676 h 639799"/>
                <a:gd name="connsiteX43" fmla="*/ 1172592 w 1760786"/>
                <a:gd name="connsiteY43" fmla="*/ 571824 h 639799"/>
                <a:gd name="connsiteX44" fmla="*/ 1255124 w 1760786"/>
                <a:gd name="connsiteY44" fmla="*/ 353519 h 639799"/>
                <a:gd name="connsiteX45" fmla="*/ 1138816 w 1760786"/>
                <a:gd name="connsiteY45" fmla="*/ 352883 h 639799"/>
                <a:gd name="connsiteX46" fmla="*/ 454115 w 1760786"/>
                <a:gd name="connsiteY46" fmla="*/ 605826 h 639799"/>
                <a:gd name="connsiteX47" fmla="*/ 336346 w 1760786"/>
                <a:gd name="connsiteY47" fmla="*/ 619551 h 639799"/>
                <a:gd name="connsiteX48" fmla="*/ 173903 w 1760786"/>
                <a:gd name="connsiteY48" fmla="*/ 407374 h 639799"/>
                <a:gd name="connsiteX49" fmla="*/ 350091 w 1760786"/>
                <a:gd name="connsiteY49" fmla="*/ 235930 h 639799"/>
                <a:gd name="connsiteX50" fmla="*/ 49733 w 1760786"/>
                <a:gd name="connsiteY50" fmla="*/ 274319 h 639799"/>
                <a:gd name="connsiteX51" fmla="*/ 150102 w 1760786"/>
                <a:gd name="connsiteY51" fmla="*/ 143830 h 639799"/>
                <a:gd name="connsiteX52" fmla="*/ 0 w 1760786"/>
                <a:gd name="connsiteY52" fmla="*/ 67920 h 639799"/>
                <a:gd name="connsiteX53" fmla="*/ 198541 w 1760786"/>
                <a:gd name="connsiteY53"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344837 w 1760786"/>
                <a:gd name="connsiteY40" fmla="*/ 563873 h 639799"/>
                <a:gd name="connsiteX41" fmla="*/ 1296419 w 1760786"/>
                <a:gd name="connsiteY41" fmla="*/ 587676 h 639799"/>
                <a:gd name="connsiteX42" fmla="*/ 1172592 w 1760786"/>
                <a:gd name="connsiteY42" fmla="*/ 571824 h 639799"/>
                <a:gd name="connsiteX43" fmla="*/ 1255124 w 1760786"/>
                <a:gd name="connsiteY43" fmla="*/ 353519 h 639799"/>
                <a:gd name="connsiteX44" fmla="*/ 1138816 w 1760786"/>
                <a:gd name="connsiteY44" fmla="*/ 352883 h 639799"/>
                <a:gd name="connsiteX45" fmla="*/ 454115 w 1760786"/>
                <a:gd name="connsiteY45" fmla="*/ 605826 h 639799"/>
                <a:gd name="connsiteX46" fmla="*/ 336346 w 1760786"/>
                <a:gd name="connsiteY46" fmla="*/ 619551 h 639799"/>
                <a:gd name="connsiteX47" fmla="*/ 173903 w 1760786"/>
                <a:gd name="connsiteY47" fmla="*/ 407374 h 639799"/>
                <a:gd name="connsiteX48" fmla="*/ 350091 w 1760786"/>
                <a:gd name="connsiteY48" fmla="*/ 235930 h 639799"/>
                <a:gd name="connsiteX49" fmla="*/ 49733 w 1760786"/>
                <a:gd name="connsiteY49" fmla="*/ 274319 h 639799"/>
                <a:gd name="connsiteX50" fmla="*/ 150102 w 1760786"/>
                <a:gd name="connsiteY50" fmla="*/ 143830 h 639799"/>
                <a:gd name="connsiteX51" fmla="*/ 0 w 1760786"/>
                <a:gd name="connsiteY51" fmla="*/ 67920 h 639799"/>
                <a:gd name="connsiteX52" fmla="*/ 198541 w 1760786"/>
                <a:gd name="connsiteY5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358363 w 1760786"/>
                <a:gd name="connsiteY39" fmla="*/ 556727 h 639799"/>
                <a:gd name="connsiteX40" fmla="*/ 1296419 w 1760786"/>
                <a:gd name="connsiteY40" fmla="*/ 587676 h 639799"/>
                <a:gd name="connsiteX41" fmla="*/ 1172592 w 1760786"/>
                <a:gd name="connsiteY41" fmla="*/ 571824 h 639799"/>
                <a:gd name="connsiteX42" fmla="*/ 1255124 w 1760786"/>
                <a:gd name="connsiteY42" fmla="*/ 353519 h 639799"/>
                <a:gd name="connsiteX43" fmla="*/ 1138816 w 1760786"/>
                <a:gd name="connsiteY43" fmla="*/ 352883 h 639799"/>
                <a:gd name="connsiteX44" fmla="*/ 454115 w 1760786"/>
                <a:gd name="connsiteY44" fmla="*/ 605826 h 639799"/>
                <a:gd name="connsiteX45" fmla="*/ 336346 w 1760786"/>
                <a:gd name="connsiteY45" fmla="*/ 619551 h 639799"/>
                <a:gd name="connsiteX46" fmla="*/ 173903 w 1760786"/>
                <a:gd name="connsiteY46" fmla="*/ 407374 h 639799"/>
                <a:gd name="connsiteX47" fmla="*/ 350091 w 1760786"/>
                <a:gd name="connsiteY47" fmla="*/ 235930 h 639799"/>
                <a:gd name="connsiteX48" fmla="*/ 49733 w 1760786"/>
                <a:gd name="connsiteY48" fmla="*/ 274319 h 639799"/>
                <a:gd name="connsiteX49" fmla="*/ 150102 w 1760786"/>
                <a:gd name="connsiteY49" fmla="*/ 143830 h 639799"/>
                <a:gd name="connsiteX50" fmla="*/ 0 w 1760786"/>
                <a:gd name="connsiteY50" fmla="*/ 67920 h 639799"/>
                <a:gd name="connsiteX51" fmla="*/ 198541 w 1760786"/>
                <a:gd name="connsiteY51"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371829 w 1760786"/>
                <a:gd name="connsiteY38" fmla="*/ 549581 h 639799"/>
                <a:gd name="connsiteX39" fmla="*/ 1296419 w 1760786"/>
                <a:gd name="connsiteY39" fmla="*/ 587676 h 639799"/>
                <a:gd name="connsiteX40" fmla="*/ 1172592 w 1760786"/>
                <a:gd name="connsiteY40" fmla="*/ 571824 h 639799"/>
                <a:gd name="connsiteX41" fmla="*/ 1255124 w 1760786"/>
                <a:gd name="connsiteY41" fmla="*/ 353519 h 639799"/>
                <a:gd name="connsiteX42" fmla="*/ 1138816 w 1760786"/>
                <a:gd name="connsiteY42" fmla="*/ 352883 h 639799"/>
                <a:gd name="connsiteX43" fmla="*/ 454115 w 1760786"/>
                <a:gd name="connsiteY43" fmla="*/ 605826 h 639799"/>
                <a:gd name="connsiteX44" fmla="*/ 336346 w 1760786"/>
                <a:gd name="connsiteY44" fmla="*/ 619551 h 639799"/>
                <a:gd name="connsiteX45" fmla="*/ 173903 w 1760786"/>
                <a:gd name="connsiteY45" fmla="*/ 407374 h 639799"/>
                <a:gd name="connsiteX46" fmla="*/ 350091 w 1760786"/>
                <a:gd name="connsiteY46" fmla="*/ 235930 h 639799"/>
                <a:gd name="connsiteX47" fmla="*/ 49733 w 1760786"/>
                <a:gd name="connsiteY47" fmla="*/ 274319 h 639799"/>
                <a:gd name="connsiteX48" fmla="*/ 150102 w 1760786"/>
                <a:gd name="connsiteY48" fmla="*/ 143830 h 639799"/>
                <a:gd name="connsiteX49" fmla="*/ 0 w 1760786"/>
                <a:gd name="connsiteY49" fmla="*/ 67920 h 639799"/>
                <a:gd name="connsiteX50" fmla="*/ 198541 w 1760786"/>
                <a:gd name="connsiteY50"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384517 w 1760786"/>
                <a:gd name="connsiteY37" fmla="*/ 541630 h 639799"/>
                <a:gd name="connsiteX38" fmla="*/ 1296419 w 1760786"/>
                <a:gd name="connsiteY38" fmla="*/ 587676 h 639799"/>
                <a:gd name="connsiteX39" fmla="*/ 1172592 w 1760786"/>
                <a:gd name="connsiteY39" fmla="*/ 571824 h 639799"/>
                <a:gd name="connsiteX40" fmla="*/ 1255124 w 1760786"/>
                <a:gd name="connsiteY40" fmla="*/ 353519 h 639799"/>
                <a:gd name="connsiteX41" fmla="*/ 1138816 w 1760786"/>
                <a:gd name="connsiteY41" fmla="*/ 352883 h 639799"/>
                <a:gd name="connsiteX42" fmla="*/ 454115 w 1760786"/>
                <a:gd name="connsiteY42" fmla="*/ 605826 h 639799"/>
                <a:gd name="connsiteX43" fmla="*/ 336346 w 1760786"/>
                <a:gd name="connsiteY43" fmla="*/ 619551 h 639799"/>
                <a:gd name="connsiteX44" fmla="*/ 173903 w 1760786"/>
                <a:gd name="connsiteY44" fmla="*/ 407374 h 639799"/>
                <a:gd name="connsiteX45" fmla="*/ 350091 w 1760786"/>
                <a:gd name="connsiteY45" fmla="*/ 235930 h 639799"/>
                <a:gd name="connsiteX46" fmla="*/ 49733 w 1760786"/>
                <a:gd name="connsiteY46" fmla="*/ 274319 h 639799"/>
                <a:gd name="connsiteX47" fmla="*/ 150102 w 1760786"/>
                <a:gd name="connsiteY47" fmla="*/ 143830 h 639799"/>
                <a:gd name="connsiteX48" fmla="*/ 0 w 1760786"/>
                <a:gd name="connsiteY48" fmla="*/ 67920 h 639799"/>
                <a:gd name="connsiteX49" fmla="*/ 198541 w 1760786"/>
                <a:gd name="connsiteY49"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397205 w 1760786"/>
                <a:gd name="connsiteY36" fmla="*/ 533729 h 639799"/>
                <a:gd name="connsiteX37" fmla="*/ 1296419 w 1760786"/>
                <a:gd name="connsiteY37" fmla="*/ 587676 h 639799"/>
                <a:gd name="connsiteX38" fmla="*/ 1172592 w 1760786"/>
                <a:gd name="connsiteY38" fmla="*/ 571824 h 639799"/>
                <a:gd name="connsiteX39" fmla="*/ 1255124 w 1760786"/>
                <a:gd name="connsiteY39" fmla="*/ 353519 h 639799"/>
                <a:gd name="connsiteX40" fmla="*/ 1138816 w 1760786"/>
                <a:gd name="connsiteY40" fmla="*/ 352883 h 639799"/>
                <a:gd name="connsiteX41" fmla="*/ 454115 w 1760786"/>
                <a:gd name="connsiteY41" fmla="*/ 605826 h 639799"/>
                <a:gd name="connsiteX42" fmla="*/ 336346 w 1760786"/>
                <a:gd name="connsiteY42" fmla="*/ 619551 h 639799"/>
                <a:gd name="connsiteX43" fmla="*/ 173903 w 1760786"/>
                <a:gd name="connsiteY43" fmla="*/ 407374 h 639799"/>
                <a:gd name="connsiteX44" fmla="*/ 350091 w 1760786"/>
                <a:gd name="connsiteY44" fmla="*/ 235930 h 639799"/>
                <a:gd name="connsiteX45" fmla="*/ 49733 w 1760786"/>
                <a:gd name="connsiteY45" fmla="*/ 274319 h 639799"/>
                <a:gd name="connsiteX46" fmla="*/ 150102 w 1760786"/>
                <a:gd name="connsiteY46" fmla="*/ 143830 h 639799"/>
                <a:gd name="connsiteX47" fmla="*/ 0 w 1760786"/>
                <a:gd name="connsiteY47" fmla="*/ 67920 h 639799"/>
                <a:gd name="connsiteX48" fmla="*/ 198541 w 1760786"/>
                <a:gd name="connsiteY48"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410731 w 1760786"/>
                <a:gd name="connsiteY35" fmla="*/ 526583 h 639799"/>
                <a:gd name="connsiteX36" fmla="*/ 1296419 w 1760786"/>
                <a:gd name="connsiteY36" fmla="*/ 587676 h 639799"/>
                <a:gd name="connsiteX37" fmla="*/ 1172592 w 1760786"/>
                <a:gd name="connsiteY37" fmla="*/ 571824 h 639799"/>
                <a:gd name="connsiteX38" fmla="*/ 1255124 w 1760786"/>
                <a:gd name="connsiteY38" fmla="*/ 353519 h 639799"/>
                <a:gd name="connsiteX39" fmla="*/ 1138816 w 1760786"/>
                <a:gd name="connsiteY39" fmla="*/ 352883 h 639799"/>
                <a:gd name="connsiteX40" fmla="*/ 454115 w 1760786"/>
                <a:gd name="connsiteY40" fmla="*/ 605826 h 639799"/>
                <a:gd name="connsiteX41" fmla="*/ 336346 w 1760786"/>
                <a:gd name="connsiteY41" fmla="*/ 619551 h 639799"/>
                <a:gd name="connsiteX42" fmla="*/ 173903 w 1760786"/>
                <a:gd name="connsiteY42" fmla="*/ 407374 h 639799"/>
                <a:gd name="connsiteX43" fmla="*/ 350091 w 1760786"/>
                <a:gd name="connsiteY43" fmla="*/ 235930 h 639799"/>
                <a:gd name="connsiteX44" fmla="*/ 49733 w 1760786"/>
                <a:gd name="connsiteY44" fmla="*/ 274319 h 639799"/>
                <a:gd name="connsiteX45" fmla="*/ 150102 w 1760786"/>
                <a:gd name="connsiteY45" fmla="*/ 143830 h 639799"/>
                <a:gd name="connsiteX46" fmla="*/ 0 w 1760786"/>
                <a:gd name="connsiteY46" fmla="*/ 67920 h 639799"/>
                <a:gd name="connsiteX47" fmla="*/ 198541 w 1760786"/>
                <a:gd name="connsiteY47"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423419 w 1760786"/>
                <a:gd name="connsiteY34" fmla="*/ 518632 h 639799"/>
                <a:gd name="connsiteX35" fmla="*/ 1296419 w 1760786"/>
                <a:gd name="connsiteY35" fmla="*/ 587676 h 639799"/>
                <a:gd name="connsiteX36" fmla="*/ 1172592 w 1760786"/>
                <a:gd name="connsiteY36" fmla="*/ 571824 h 639799"/>
                <a:gd name="connsiteX37" fmla="*/ 1255124 w 1760786"/>
                <a:gd name="connsiteY37" fmla="*/ 353519 h 639799"/>
                <a:gd name="connsiteX38" fmla="*/ 1138816 w 1760786"/>
                <a:gd name="connsiteY38" fmla="*/ 352883 h 639799"/>
                <a:gd name="connsiteX39" fmla="*/ 454115 w 1760786"/>
                <a:gd name="connsiteY39" fmla="*/ 605826 h 639799"/>
                <a:gd name="connsiteX40" fmla="*/ 336346 w 1760786"/>
                <a:gd name="connsiteY40" fmla="*/ 619551 h 639799"/>
                <a:gd name="connsiteX41" fmla="*/ 173903 w 1760786"/>
                <a:gd name="connsiteY41" fmla="*/ 407374 h 639799"/>
                <a:gd name="connsiteX42" fmla="*/ 350091 w 1760786"/>
                <a:gd name="connsiteY42" fmla="*/ 235930 h 639799"/>
                <a:gd name="connsiteX43" fmla="*/ 49733 w 1760786"/>
                <a:gd name="connsiteY43" fmla="*/ 274319 h 639799"/>
                <a:gd name="connsiteX44" fmla="*/ 150102 w 1760786"/>
                <a:gd name="connsiteY44" fmla="*/ 143830 h 639799"/>
                <a:gd name="connsiteX45" fmla="*/ 0 w 1760786"/>
                <a:gd name="connsiteY45" fmla="*/ 67920 h 639799"/>
                <a:gd name="connsiteX46" fmla="*/ 198541 w 1760786"/>
                <a:gd name="connsiteY46"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437722 w 1760786"/>
                <a:gd name="connsiteY33" fmla="*/ 510681 h 639799"/>
                <a:gd name="connsiteX34" fmla="*/ 1296419 w 1760786"/>
                <a:gd name="connsiteY34" fmla="*/ 587676 h 639799"/>
                <a:gd name="connsiteX35" fmla="*/ 1172592 w 1760786"/>
                <a:gd name="connsiteY35" fmla="*/ 571824 h 639799"/>
                <a:gd name="connsiteX36" fmla="*/ 1255124 w 1760786"/>
                <a:gd name="connsiteY36" fmla="*/ 353519 h 639799"/>
                <a:gd name="connsiteX37" fmla="*/ 1138816 w 1760786"/>
                <a:gd name="connsiteY37" fmla="*/ 352883 h 639799"/>
                <a:gd name="connsiteX38" fmla="*/ 454115 w 1760786"/>
                <a:gd name="connsiteY38" fmla="*/ 605826 h 639799"/>
                <a:gd name="connsiteX39" fmla="*/ 336346 w 1760786"/>
                <a:gd name="connsiteY39" fmla="*/ 619551 h 639799"/>
                <a:gd name="connsiteX40" fmla="*/ 173903 w 1760786"/>
                <a:gd name="connsiteY40" fmla="*/ 407374 h 639799"/>
                <a:gd name="connsiteX41" fmla="*/ 350091 w 1760786"/>
                <a:gd name="connsiteY41" fmla="*/ 235930 h 639799"/>
                <a:gd name="connsiteX42" fmla="*/ 49733 w 1760786"/>
                <a:gd name="connsiteY42" fmla="*/ 274319 h 639799"/>
                <a:gd name="connsiteX43" fmla="*/ 150102 w 1760786"/>
                <a:gd name="connsiteY43" fmla="*/ 143830 h 639799"/>
                <a:gd name="connsiteX44" fmla="*/ 0 w 1760786"/>
                <a:gd name="connsiteY44" fmla="*/ 67920 h 639799"/>
                <a:gd name="connsiteX45" fmla="*/ 198541 w 1760786"/>
                <a:gd name="connsiteY4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455976 w 1760786"/>
                <a:gd name="connsiteY32" fmla="*/ 505145 h 639799"/>
                <a:gd name="connsiteX33" fmla="*/ 1296419 w 1760786"/>
                <a:gd name="connsiteY33" fmla="*/ 587676 h 639799"/>
                <a:gd name="connsiteX34" fmla="*/ 1172592 w 1760786"/>
                <a:gd name="connsiteY34" fmla="*/ 571824 h 639799"/>
                <a:gd name="connsiteX35" fmla="*/ 1255124 w 1760786"/>
                <a:gd name="connsiteY35" fmla="*/ 353519 h 639799"/>
                <a:gd name="connsiteX36" fmla="*/ 1138816 w 1760786"/>
                <a:gd name="connsiteY36" fmla="*/ 352883 h 639799"/>
                <a:gd name="connsiteX37" fmla="*/ 454115 w 1760786"/>
                <a:gd name="connsiteY37" fmla="*/ 605826 h 639799"/>
                <a:gd name="connsiteX38" fmla="*/ 336346 w 1760786"/>
                <a:gd name="connsiteY38" fmla="*/ 619551 h 639799"/>
                <a:gd name="connsiteX39" fmla="*/ 173903 w 1760786"/>
                <a:gd name="connsiteY39" fmla="*/ 407374 h 639799"/>
                <a:gd name="connsiteX40" fmla="*/ 350091 w 1760786"/>
                <a:gd name="connsiteY40" fmla="*/ 235930 h 639799"/>
                <a:gd name="connsiteX41" fmla="*/ 49733 w 1760786"/>
                <a:gd name="connsiteY41" fmla="*/ 274319 h 639799"/>
                <a:gd name="connsiteX42" fmla="*/ 150102 w 1760786"/>
                <a:gd name="connsiteY42" fmla="*/ 143830 h 639799"/>
                <a:gd name="connsiteX43" fmla="*/ 0 w 1760786"/>
                <a:gd name="connsiteY43" fmla="*/ 67920 h 639799"/>
                <a:gd name="connsiteX44" fmla="*/ 198541 w 1760786"/>
                <a:gd name="connsiteY44"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477402 w 1760786"/>
                <a:gd name="connsiteY31" fmla="*/ 500364 h 639799"/>
                <a:gd name="connsiteX32" fmla="*/ 1296419 w 1760786"/>
                <a:gd name="connsiteY32" fmla="*/ 587676 h 639799"/>
                <a:gd name="connsiteX33" fmla="*/ 1172592 w 1760786"/>
                <a:gd name="connsiteY33" fmla="*/ 571824 h 639799"/>
                <a:gd name="connsiteX34" fmla="*/ 1255124 w 1760786"/>
                <a:gd name="connsiteY34" fmla="*/ 353519 h 639799"/>
                <a:gd name="connsiteX35" fmla="*/ 1138816 w 1760786"/>
                <a:gd name="connsiteY35" fmla="*/ 352883 h 639799"/>
                <a:gd name="connsiteX36" fmla="*/ 454115 w 1760786"/>
                <a:gd name="connsiteY36" fmla="*/ 605826 h 639799"/>
                <a:gd name="connsiteX37" fmla="*/ 336346 w 1760786"/>
                <a:gd name="connsiteY37" fmla="*/ 619551 h 639799"/>
                <a:gd name="connsiteX38" fmla="*/ 173903 w 1760786"/>
                <a:gd name="connsiteY38" fmla="*/ 407374 h 639799"/>
                <a:gd name="connsiteX39" fmla="*/ 350091 w 1760786"/>
                <a:gd name="connsiteY39" fmla="*/ 235930 h 639799"/>
                <a:gd name="connsiteX40" fmla="*/ 49733 w 1760786"/>
                <a:gd name="connsiteY40" fmla="*/ 274319 h 639799"/>
                <a:gd name="connsiteX41" fmla="*/ 150102 w 1760786"/>
                <a:gd name="connsiteY41" fmla="*/ 143830 h 639799"/>
                <a:gd name="connsiteX42" fmla="*/ 0 w 1760786"/>
                <a:gd name="connsiteY42" fmla="*/ 67920 h 639799"/>
                <a:gd name="connsiteX43" fmla="*/ 198541 w 1760786"/>
                <a:gd name="connsiteY43"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296419 w 1760786"/>
                <a:gd name="connsiteY31" fmla="*/ 587676 h 639799"/>
                <a:gd name="connsiteX32" fmla="*/ 1172592 w 1760786"/>
                <a:gd name="connsiteY32" fmla="*/ 571824 h 639799"/>
                <a:gd name="connsiteX33" fmla="*/ 1255124 w 1760786"/>
                <a:gd name="connsiteY33" fmla="*/ 353519 h 639799"/>
                <a:gd name="connsiteX34" fmla="*/ 1138816 w 1760786"/>
                <a:gd name="connsiteY34" fmla="*/ 352883 h 639799"/>
                <a:gd name="connsiteX35" fmla="*/ 454115 w 1760786"/>
                <a:gd name="connsiteY35" fmla="*/ 605826 h 639799"/>
                <a:gd name="connsiteX36" fmla="*/ 336346 w 1760786"/>
                <a:gd name="connsiteY36" fmla="*/ 619551 h 639799"/>
                <a:gd name="connsiteX37" fmla="*/ 173903 w 1760786"/>
                <a:gd name="connsiteY37" fmla="*/ 407374 h 639799"/>
                <a:gd name="connsiteX38" fmla="*/ 350091 w 1760786"/>
                <a:gd name="connsiteY38" fmla="*/ 235930 h 639799"/>
                <a:gd name="connsiteX39" fmla="*/ 49733 w 1760786"/>
                <a:gd name="connsiteY39" fmla="*/ 274319 h 639799"/>
                <a:gd name="connsiteX40" fmla="*/ 150102 w 1760786"/>
                <a:gd name="connsiteY40" fmla="*/ 143830 h 639799"/>
                <a:gd name="connsiteX41" fmla="*/ 0 w 1760786"/>
                <a:gd name="connsiteY41" fmla="*/ 67920 h 639799"/>
                <a:gd name="connsiteX42" fmla="*/ 198541 w 1760786"/>
                <a:gd name="connsiteY4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519476 w 1760786"/>
                <a:gd name="connsiteY29" fmla="*/ 493218 h 639799"/>
                <a:gd name="connsiteX30" fmla="*/ 1498828 w 1760786"/>
                <a:gd name="connsiteY30" fmla="*/ 496389 h 639799"/>
                <a:gd name="connsiteX31" fmla="*/ 1296419 w 1760786"/>
                <a:gd name="connsiteY31" fmla="*/ 587676 h 639799"/>
                <a:gd name="connsiteX32" fmla="*/ 1172592 w 1760786"/>
                <a:gd name="connsiteY32" fmla="*/ 571824 h 639799"/>
                <a:gd name="connsiteX33" fmla="*/ 1255124 w 1760786"/>
                <a:gd name="connsiteY33" fmla="*/ 353519 h 639799"/>
                <a:gd name="connsiteX34" fmla="*/ 1138816 w 1760786"/>
                <a:gd name="connsiteY34" fmla="*/ 352883 h 639799"/>
                <a:gd name="connsiteX35" fmla="*/ 454115 w 1760786"/>
                <a:gd name="connsiteY35" fmla="*/ 605826 h 639799"/>
                <a:gd name="connsiteX36" fmla="*/ 336346 w 1760786"/>
                <a:gd name="connsiteY36" fmla="*/ 619551 h 639799"/>
                <a:gd name="connsiteX37" fmla="*/ 173903 w 1760786"/>
                <a:gd name="connsiteY37" fmla="*/ 407374 h 639799"/>
                <a:gd name="connsiteX38" fmla="*/ 350091 w 1760786"/>
                <a:gd name="connsiteY38" fmla="*/ 235930 h 639799"/>
                <a:gd name="connsiteX39" fmla="*/ 49733 w 1760786"/>
                <a:gd name="connsiteY39" fmla="*/ 274319 h 639799"/>
                <a:gd name="connsiteX40" fmla="*/ 150102 w 1760786"/>
                <a:gd name="connsiteY40" fmla="*/ 143830 h 639799"/>
                <a:gd name="connsiteX41" fmla="*/ 0 w 1760786"/>
                <a:gd name="connsiteY41" fmla="*/ 67920 h 639799"/>
                <a:gd name="connsiteX42" fmla="*/ 198541 w 1760786"/>
                <a:gd name="connsiteY4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537730 w 1760786"/>
                <a:gd name="connsiteY28" fmla="*/ 491658 h 639799"/>
                <a:gd name="connsiteX29" fmla="*/ 1498828 w 1760786"/>
                <a:gd name="connsiteY29" fmla="*/ 496389 h 639799"/>
                <a:gd name="connsiteX30" fmla="*/ 1296419 w 1760786"/>
                <a:gd name="connsiteY30" fmla="*/ 587676 h 639799"/>
                <a:gd name="connsiteX31" fmla="*/ 1172592 w 1760786"/>
                <a:gd name="connsiteY31" fmla="*/ 571824 h 639799"/>
                <a:gd name="connsiteX32" fmla="*/ 1255124 w 1760786"/>
                <a:gd name="connsiteY32" fmla="*/ 353519 h 639799"/>
                <a:gd name="connsiteX33" fmla="*/ 1138816 w 1760786"/>
                <a:gd name="connsiteY33" fmla="*/ 352883 h 639799"/>
                <a:gd name="connsiteX34" fmla="*/ 454115 w 1760786"/>
                <a:gd name="connsiteY34" fmla="*/ 605826 h 639799"/>
                <a:gd name="connsiteX35" fmla="*/ 336346 w 1760786"/>
                <a:gd name="connsiteY35" fmla="*/ 619551 h 639799"/>
                <a:gd name="connsiteX36" fmla="*/ 173903 w 1760786"/>
                <a:gd name="connsiteY36" fmla="*/ 407374 h 639799"/>
                <a:gd name="connsiteX37" fmla="*/ 350091 w 1760786"/>
                <a:gd name="connsiteY37" fmla="*/ 235930 h 639799"/>
                <a:gd name="connsiteX38" fmla="*/ 49733 w 1760786"/>
                <a:gd name="connsiteY38" fmla="*/ 274319 h 639799"/>
                <a:gd name="connsiteX39" fmla="*/ 150102 w 1760786"/>
                <a:gd name="connsiteY39" fmla="*/ 143830 h 639799"/>
                <a:gd name="connsiteX40" fmla="*/ 0 w 1760786"/>
                <a:gd name="connsiteY40" fmla="*/ 67920 h 639799"/>
                <a:gd name="connsiteX41" fmla="*/ 198541 w 1760786"/>
                <a:gd name="connsiteY41"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552034 w 1760786"/>
                <a:gd name="connsiteY27" fmla="*/ 490048 h 639799"/>
                <a:gd name="connsiteX28" fmla="*/ 1498828 w 1760786"/>
                <a:gd name="connsiteY28" fmla="*/ 496389 h 639799"/>
                <a:gd name="connsiteX29" fmla="*/ 1296419 w 1760786"/>
                <a:gd name="connsiteY29" fmla="*/ 587676 h 639799"/>
                <a:gd name="connsiteX30" fmla="*/ 1172592 w 1760786"/>
                <a:gd name="connsiteY30" fmla="*/ 571824 h 639799"/>
                <a:gd name="connsiteX31" fmla="*/ 1255124 w 1760786"/>
                <a:gd name="connsiteY31" fmla="*/ 353519 h 639799"/>
                <a:gd name="connsiteX32" fmla="*/ 1138816 w 1760786"/>
                <a:gd name="connsiteY32" fmla="*/ 352883 h 639799"/>
                <a:gd name="connsiteX33" fmla="*/ 454115 w 1760786"/>
                <a:gd name="connsiteY33" fmla="*/ 605826 h 639799"/>
                <a:gd name="connsiteX34" fmla="*/ 336346 w 1760786"/>
                <a:gd name="connsiteY34" fmla="*/ 619551 h 639799"/>
                <a:gd name="connsiteX35" fmla="*/ 173903 w 1760786"/>
                <a:gd name="connsiteY35" fmla="*/ 407374 h 639799"/>
                <a:gd name="connsiteX36" fmla="*/ 350091 w 1760786"/>
                <a:gd name="connsiteY36" fmla="*/ 235930 h 639799"/>
                <a:gd name="connsiteX37" fmla="*/ 49733 w 1760786"/>
                <a:gd name="connsiteY37" fmla="*/ 274319 h 639799"/>
                <a:gd name="connsiteX38" fmla="*/ 150102 w 1760786"/>
                <a:gd name="connsiteY38" fmla="*/ 143830 h 639799"/>
                <a:gd name="connsiteX39" fmla="*/ 0 w 1760786"/>
                <a:gd name="connsiteY39" fmla="*/ 67920 h 639799"/>
                <a:gd name="connsiteX40" fmla="*/ 198541 w 1760786"/>
                <a:gd name="connsiteY40"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561550 w 1760786"/>
                <a:gd name="connsiteY26" fmla="*/ 489243 h 639799"/>
                <a:gd name="connsiteX27" fmla="*/ 1498828 w 1760786"/>
                <a:gd name="connsiteY27" fmla="*/ 496389 h 639799"/>
                <a:gd name="connsiteX28" fmla="*/ 1296419 w 1760786"/>
                <a:gd name="connsiteY28" fmla="*/ 587676 h 639799"/>
                <a:gd name="connsiteX29" fmla="*/ 1172592 w 1760786"/>
                <a:gd name="connsiteY29" fmla="*/ 571824 h 639799"/>
                <a:gd name="connsiteX30" fmla="*/ 1255124 w 1760786"/>
                <a:gd name="connsiteY30" fmla="*/ 353519 h 639799"/>
                <a:gd name="connsiteX31" fmla="*/ 1138816 w 1760786"/>
                <a:gd name="connsiteY31" fmla="*/ 352883 h 639799"/>
                <a:gd name="connsiteX32" fmla="*/ 454115 w 1760786"/>
                <a:gd name="connsiteY32" fmla="*/ 605826 h 639799"/>
                <a:gd name="connsiteX33" fmla="*/ 336346 w 1760786"/>
                <a:gd name="connsiteY33" fmla="*/ 619551 h 639799"/>
                <a:gd name="connsiteX34" fmla="*/ 173903 w 1760786"/>
                <a:gd name="connsiteY34" fmla="*/ 407374 h 639799"/>
                <a:gd name="connsiteX35" fmla="*/ 350091 w 1760786"/>
                <a:gd name="connsiteY35" fmla="*/ 235930 h 639799"/>
                <a:gd name="connsiteX36" fmla="*/ 49733 w 1760786"/>
                <a:gd name="connsiteY36" fmla="*/ 274319 h 639799"/>
                <a:gd name="connsiteX37" fmla="*/ 150102 w 1760786"/>
                <a:gd name="connsiteY37" fmla="*/ 143830 h 639799"/>
                <a:gd name="connsiteX38" fmla="*/ 0 w 1760786"/>
                <a:gd name="connsiteY38" fmla="*/ 67920 h 639799"/>
                <a:gd name="connsiteX39" fmla="*/ 198541 w 1760786"/>
                <a:gd name="connsiteY39"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73459 w 1760786"/>
                <a:gd name="connsiteY24" fmla="*/ 490048 h 639799"/>
                <a:gd name="connsiteX25" fmla="*/ 1565500 w 1760786"/>
                <a:gd name="connsiteY25" fmla="*/ 489243 h 639799"/>
                <a:gd name="connsiteX26" fmla="*/ 1498828 w 1760786"/>
                <a:gd name="connsiteY26" fmla="*/ 496389 h 639799"/>
                <a:gd name="connsiteX27" fmla="*/ 1296419 w 1760786"/>
                <a:gd name="connsiteY27" fmla="*/ 587676 h 639799"/>
                <a:gd name="connsiteX28" fmla="*/ 1172592 w 1760786"/>
                <a:gd name="connsiteY28" fmla="*/ 571824 h 639799"/>
                <a:gd name="connsiteX29" fmla="*/ 1255124 w 1760786"/>
                <a:gd name="connsiteY29" fmla="*/ 353519 h 639799"/>
                <a:gd name="connsiteX30" fmla="*/ 1138816 w 1760786"/>
                <a:gd name="connsiteY30" fmla="*/ 352883 h 639799"/>
                <a:gd name="connsiteX31" fmla="*/ 454115 w 1760786"/>
                <a:gd name="connsiteY31" fmla="*/ 605826 h 639799"/>
                <a:gd name="connsiteX32" fmla="*/ 336346 w 1760786"/>
                <a:gd name="connsiteY32" fmla="*/ 619551 h 639799"/>
                <a:gd name="connsiteX33" fmla="*/ 173903 w 1760786"/>
                <a:gd name="connsiteY33" fmla="*/ 407374 h 639799"/>
                <a:gd name="connsiteX34" fmla="*/ 350091 w 1760786"/>
                <a:gd name="connsiteY34" fmla="*/ 235930 h 639799"/>
                <a:gd name="connsiteX35" fmla="*/ 49733 w 1760786"/>
                <a:gd name="connsiteY35" fmla="*/ 274319 h 639799"/>
                <a:gd name="connsiteX36" fmla="*/ 150102 w 1760786"/>
                <a:gd name="connsiteY36" fmla="*/ 143830 h 639799"/>
                <a:gd name="connsiteX37" fmla="*/ 0 w 1760786"/>
                <a:gd name="connsiteY37" fmla="*/ 67920 h 639799"/>
                <a:gd name="connsiteX38" fmla="*/ 198541 w 1760786"/>
                <a:gd name="connsiteY38"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82975 w 1760786"/>
                <a:gd name="connsiteY23" fmla="*/ 490853 h 639799"/>
                <a:gd name="connsiteX24" fmla="*/ 1565500 w 1760786"/>
                <a:gd name="connsiteY24" fmla="*/ 489243 h 639799"/>
                <a:gd name="connsiteX25" fmla="*/ 1498828 w 1760786"/>
                <a:gd name="connsiteY25" fmla="*/ 496389 h 639799"/>
                <a:gd name="connsiteX26" fmla="*/ 1296419 w 1760786"/>
                <a:gd name="connsiteY26" fmla="*/ 587676 h 639799"/>
                <a:gd name="connsiteX27" fmla="*/ 1172592 w 1760786"/>
                <a:gd name="connsiteY27" fmla="*/ 571824 h 639799"/>
                <a:gd name="connsiteX28" fmla="*/ 1255124 w 1760786"/>
                <a:gd name="connsiteY28" fmla="*/ 353519 h 639799"/>
                <a:gd name="connsiteX29" fmla="*/ 1138816 w 1760786"/>
                <a:gd name="connsiteY29" fmla="*/ 352883 h 639799"/>
                <a:gd name="connsiteX30" fmla="*/ 454115 w 1760786"/>
                <a:gd name="connsiteY30" fmla="*/ 605826 h 639799"/>
                <a:gd name="connsiteX31" fmla="*/ 336346 w 1760786"/>
                <a:gd name="connsiteY31" fmla="*/ 619551 h 639799"/>
                <a:gd name="connsiteX32" fmla="*/ 173903 w 1760786"/>
                <a:gd name="connsiteY32" fmla="*/ 407374 h 639799"/>
                <a:gd name="connsiteX33" fmla="*/ 350091 w 1760786"/>
                <a:gd name="connsiteY33" fmla="*/ 235930 h 639799"/>
                <a:gd name="connsiteX34" fmla="*/ 49733 w 1760786"/>
                <a:gd name="connsiteY34" fmla="*/ 274319 h 639799"/>
                <a:gd name="connsiteX35" fmla="*/ 150102 w 1760786"/>
                <a:gd name="connsiteY35" fmla="*/ 143830 h 639799"/>
                <a:gd name="connsiteX36" fmla="*/ 0 w 1760786"/>
                <a:gd name="connsiteY36" fmla="*/ 67920 h 639799"/>
                <a:gd name="connsiteX37" fmla="*/ 198541 w 1760786"/>
                <a:gd name="connsiteY37"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94885 w 1760786"/>
                <a:gd name="connsiteY22" fmla="*/ 492463 h 639799"/>
                <a:gd name="connsiteX23" fmla="*/ 1565500 w 1760786"/>
                <a:gd name="connsiteY23" fmla="*/ 489243 h 639799"/>
                <a:gd name="connsiteX24" fmla="*/ 1498828 w 1760786"/>
                <a:gd name="connsiteY24" fmla="*/ 496389 h 639799"/>
                <a:gd name="connsiteX25" fmla="*/ 1296419 w 1760786"/>
                <a:gd name="connsiteY25" fmla="*/ 587676 h 639799"/>
                <a:gd name="connsiteX26" fmla="*/ 1172592 w 1760786"/>
                <a:gd name="connsiteY26" fmla="*/ 571824 h 639799"/>
                <a:gd name="connsiteX27" fmla="*/ 1255124 w 1760786"/>
                <a:gd name="connsiteY27" fmla="*/ 353519 h 639799"/>
                <a:gd name="connsiteX28" fmla="*/ 1138816 w 1760786"/>
                <a:gd name="connsiteY28" fmla="*/ 352883 h 639799"/>
                <a:gd name="connsiteX29" fmla="*/ 454115 w 1760786"/>
                <a:gd name="connsiteY29" fmla="*/ 605826 h 639799"/>
                <a:gd name="connsiteX30" fmla="*/ 336346 w 1760786"/>
                <a:gd name="connsiteY30" fmla="*/ 619551 h 639799"/>
                <a:gd name="connsiteX31" fmla="*/ 173903 w 1760786"/>
                <a:gd name="connsiteY31" fmla="*/ 407374 h 639799"/>
                <a:gd name="connsiteX32" fmla="*/ 350091 w 1760786"/>
                <a:gd name="connsiteY32" fmla="*/ 235930 h 639799"/>
                <a:gd name="connsiteX33" fmla="*/ 49733 w 1760786"/>
                <a:gd name="connsiteY33" fmla="*/ 274319 h 639799"/>
                <a:gd name="connsiteX34" fmla="*/ 150102 w 1760786"/>
                <a:gd name="connsiteY34" fmla="*/ 143830 h 639799"/>
                <a:gd name="connsiteX35" fmla="*/ 0 w 1760786"/>
                <a:gd name="connsiteY35" fmla="*/ 67920 h 639799"/>
                <a:gd name="connsiteX36" fmla="*/ 198541 w 1760786"/>
                <a:gd name="connsiteY36"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609189 w 1760786"/>
                <a:gd name="connsiteY21" fmla="*/ 494829 h 639799"/>
                <a:gd name="connsiteX22" fmla="*/ 1565500 w 1760786"/>
                <a:gd name="connsiteY22" fmla="*/ 489243 h 639799"/>
                <a:gd name="connsiteX23" fmla="*/ 1498828 w 1760786"/>
                <a:gd name="connsiteY23" fmla="*/ 496389 h 639799"/>
                <a:gd name="connsiteX24" fmla="*/ 1296419 w 1760786"/>
                <a:gd name="connsiteY24" fmla="*/ 587676 h 639799"/>
                <a:gd name="connsiteX25" fmla="*/ 1172592 w 1760786"/>
                <a:gd name="connsiteY25" fmla="*/ 571824 h 639799"/>
                <a:gd name="connsiteX26" fmla="*/ 1255124 w 1760786"/>
                <a:gd name="connsiteY26" fmla="*/ 353519 h 639799"/>
                <a:gd name="connsiteX27" fmla="*/ 1138816 w 1760786"/>
                <a:gd name="connsiteY27" fmla="*/ 352883 h 639799"/>
                <a:gd name="connsiteX28" fmla="*/ 454115 w 1760786"/>
                <a:gd name="connsiteY28" fmla="*/ 605826 h 639799"/>
                <a:gd name="connsiteX29" fmla="*/ 336346 w 1760786"/>
                <a:gd name="connsiteY29" fmla="*/ 619551 h 639799"/>
                <a:gd name="connsiteX30" fmla="*/ 173903 w 1760786"/>
                <a:gd name="connsiteY30" fmla="*/ 407374 h 639799"/>
                <a:gd name="connsiteX31" fmla="*/ 350091 w 1760786"/>
                <a:gd name="connsiteY31" fmla="*/ 235930 h 639799"/>
                <a:gd name="connsiteX32" fmla="*/ 49733 w 1760786"/>
                <a:gd name="connsiteY32" fmla="*/ 274319 h 639799"/>
                <a:gd name="connsiteX33" fmla="*/ 150102 w 1760786"/>
                <a:gd name="connsiteY33" fmla="*/ 143830 h 639799"/>
                <a:gd name="connsiteX34" fmla="*/ 0 w 1760786"/>
                <a:gd name="connsiteY34" fmla="*/ 67920 h 639799"/>
                <a:gd name="connsiteX35" fmla="*/ 198541 w 1760786"/>
                <a:gd name="connsiteY3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565500 w 1760786"/>
                <a:gd name="connsiteY21" fmla="*/ 489243 h 639799"/>
                <a:gd name="connsiteX22" fmla="*/ 1498828 w 1760786"/>
                <a:gd name="connsiteY22" fmla="*/ 496389 h 639799"/>
                <a:gd name="connsiteX23" fmla="*/ 1296419 w 1760786"/>
                <a:gd name="connsiteY23" fmla="*/ 587676 h 639799"/>
                <a:gd name="connsiteX24" fmla="*/ 1172592 w 1760786"/>
                <a:gd name="connsiteY24" fmla="*/ 571824 h 639799"/>
                <a:gd name="connsiteX25" fmla="*/ 1255124 w 1760786"/>
                <a:gd name="connsiteY25" fmla="*/ 353519 h 639799"/>
                <a:gd name="connsiteX26" fmla="*/ 1138816 w 1760786"/>
                <a:gd name="connsiteY26" fmla="*/ 352883 h 639799"/>
                <a:gd name="connsiteX27" fmla="*/ 454115 w 1760786"/>
                <a:gd name="connsiteY27" fmla="*/ 605826 h 639799"/>
                <a:gd name="connsiteX28" fmla="*/ 336346 w 1760786"/>
                <a:gd name="connsiteY28" fmla="*/ 619551 h 639799"/>
                <a:gd name="connsiteX29" fmla="*/ 173903 w 1760786"/>
                <a:gd name="connsiteY29" fmla="*/ 407374 h 639799"/>
                <a:gd name="connsiteX30" fmla="*/ 350091 w 1760786"/>
                <a:gd name="connsiteY30" fmla="*/ 235930 h 639799"/>
                <a:gd name="connsiteX31" fmla="*/ 49733 w 1760786"/>
                <a:gd name="connsiteY31" fmla="*/ 274319 h 639799"/>
                <a:gd name="connsiteX32" fmla="*/ 150102 w 1760786"/>
                <a:gd name="connsiteY32" fmla="*/ 143830 h 639799"/>
                <a:gd name="connsiteX33" fmla="*/ 0 w 1760786"/>
                <a:gd name="connsiteY33" fmla="*/ 67920 h 639799"/>
                <a:gd name="connsiteX34" fmla="*/ 198541 w 1760786"/>
                <a:gd name="connsiteY34"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623433 w 1760786"/>
                <a:gd name="connsiteY20" fmla="*/ 497194 h 639799"/>
                <a:gd name="connsiteX21" fmla="*/ 1498828 w 1760786"/>
                <a:gd name="connsiteY21" fmla="*/ 496389 h 639799"/>
                <a:gd name="connsiteX22" fmla="*/ 1296419 w 1760786"/>
                <a:gd name="connsiteY22" fmla="*/ 587676 h 639799"/>
                <a:gd name="connsiteX23" fmla="*/ 1172592 w 1760786"/>
                <a:gd name="connsiteY23" fmla="*/ 571824 h 639799"/>
                <a:gd name="connsiteX24" fmla="*/ 1255124 w 1760786"/>
                <a:gd name="connsiteY24" fmla="*/ 353519 h 639799"/>
                <a:gd name="connsiteX25" fmla="*/ 1138816 w 1760786"/>
                <a:gd name="connsiteY25" fmla="*/ 352883 h 639799"/>
                <a:gd name="connsiteX26" fmla="*/ 454115 w 1760786"/>
                <a:gd name="connsiteY26" fmla="*/ 605826 h 639799"/>
                <a:gd name="connsiteX27" fmla="*/ 336346 w 1760786"/>
                <a:gd name="connsiteY27" fmla="*/ 619551 h 639799"/>
                <a:gd name="connsiteX28" fmla="*/ 173903 w 1760786"/>
                <a:gd name="connsiteY28" fmla="*/ 407374 h 639799"/>
                <a:gd name="connsiteX29" fmla="*/ 350091 w 1760786"/>
                <a:gd name="connsiteY29" fmla="*/ 235930 h 639799"/>
                <a:gd name="connsiteX30" fmla="*/ 49733 w 1760786"/>
                <a:gd name="connsiteY30" fmla="*/ 274319 h 639799"/>
                <a:gd name="connsiteX31" fmla="*/ 150102 w 1760786"/>
                <a:gd name="connsiteY31" fmla="*/ 143830 h 639799"/>
                <a:gd name="connsiteX32" fmla="*/ 0 w 1760786"/>
                <a:gd name="connsiteY32" fmla="*/ 67920 h 639799"/>
                <a:gd name="connsiteX33" fmla="*/ 198541 w 1760786"/>
                <a:gd name="connsiteY33"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639353 w 1760786"/>
                <a:gd name="connsiteY19" fmla="*/ 500364 h 639799"/>
                <a:gd name="connsiteX20" fmla="*/ 1498828 w 1760786"/>
                <a:gd name="connsiteY20" fmla="*/ 496389 h 639799"/>
                <a:gd name="connsiteX21" fmla="*/ 1296419 w 1760786"/>
                <a:gd name="connsiteY21" fmla="*/ 587676 h 639799"/>
                <a:gd name="connsiteX22" fmla="*/ 1172592 w 1760786"/>
                <a:gd name="connsiteY22" fmla="*/ 571824 h 639799"/>
                <a:gd name="connsiteX23" fmla="*/ 1255124 w 1760786"/>
                <a:gd name="connsiteY23" fmla="*/ 353519 h 639799"/>
                <a:gd name="connsiteX24" fmla="*/ 1138816 w 1760786"/>
                <a:gd name="connsiteY24" fmla="*/ 352883 h 639799"/>
                <a:gd name="connsiteX25" fmla="*/ 454115 w 1760786"/>
                <a:gd name="connsiteY25" fmla="*/ 605826 h 639799"/>
                <a:gd name="connsiteX26" fmla="*/ 336346 w 1760786"/>
                <a:gd name="connsiteY26" fmla="*/ 619551 h 639799"/>
                <a:gd name="connsiteX27" fmla="*/ 173903 w 1760786"/>
                <a:gd name="connsiteY27" fmla="*/ 407374 h 639799"/>
                <a:gd name="connsiteX28" fmla="*/ 350091 w 1760786"/>
                <a:gd name="connsiteY28" fmla="*/ 235930 h 639799"/>
                <a:gd name="connsiteX29" fmla="*/ 49733 w 1760786"/>
                <a:gd name="connsiteY29" fmla="*/ 274319 h 639799"/>
                <a:gd name="connsiteX30" fmla="*/ 150102 w 1760786"/>
                <a:gd name="connsiteY30" fmla="*/ 143830 h 639799"/>
                <a:gd name="connsiteX31" fmla="*/ 0 w 1760786"/>
                <a:gd name="connsiteY31" fmla="*/ 67920 h 639799"/>
                <a:gd name="connsiteX32" fmla="*/ 198541 w 1760786"/>
                <a:gd name="connsiteY3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654435 w 1760786"/>
                <a:gd name="connsiteY18" fmla="*/ 502780 h 639799"/>
                <a:gd name="connsiteX19" fmla="*/ 1498828 w 1760786"/>
                <a:gd name="connsiteY19" fmla="*/ 496389 h 639799"/>
                <a:gd name="connsiteX20" fmla="*/ 1296419 w 1760786"/>
                <a:gd name="connsiteY20" fmla="*/ 587676 h 639799"/>
                <a:gd name="connsiteX21" fmla="*/ 1172592 w 1760786"/>
                <a:gd name="connsiteY21" fmla="*/ 571824 h 639799"/>
                <a:gd name="connsiteX22" fmla="*/ 1255124 w 1760786"/>
                <a:gd name="connsiteY22" fmla="*/ 353519 h 639799"/>
                <a:gd name="connsiteX23" fmla="*/ 1138816 w 1760786"/>
                <a:gd name="connsiteY23" fmla="*/ 352883 h 639799"/>
                <a:gd name="connsiteX24" fmla="*/ 454115 w 1760786"/>
                <a:gd name="connsiteY24" fmla="*/ 605826 h 639799"/>
                <a:gd name="connsiteX25" fmla="*/ 336346 w 1760786"/>
                <a:gd name="connsiteY25" fmla="*/ 619551 h 639799"/>
                <a:gd name="connsiteX26" fmla="*/ 173903 w 1760786"/>
                <a:gd name="connsiteY26" fmla="*/ 407374 h 639799"/>
                <a:gd name="connsiteX27" fmla="*/ 350091 w 1760786"/>
                <a:gd name="connsiteY27" fmla="*/ 235930 h 639799"/>
                <a:gd name="connsiteX28" fmla="*/ 49733 w 1760786"/>
                <a:gd name="connsiteY28" fmla="*/ 274319 h 639799"/>
                <a:gd name="connsiteX29" fmla="*/ 150102 w 1760786"/>
                <a:gd name="connsiteY29" fmla="*/ 143830 h 639799"/>
                <a:gd name="connsiteX30" fmla="*/ 0 w 1760786"/>
                <a:gd name="connsiteY30" fmla="*/ 67920 h 639799"/>
                <a:gd name="connsiteX31" fmla="*/ 198541 w 1760786"/>
                <a:gd name="connsiteY31"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670295 w 1760786"/>
                <a:gd name="connsiteY17" fmla="*/ 505145 h 639799"/>
                <a:gd name="connsiteX18" fmla="*/ 1498828 w 1760786"/>
                <a:gd name="connsiteY18" fmla="*/ 496389 h 639799"/>
                <a:gd name="connsiteX19" fmla="*/ 1296419 w 1760786"/>
                <a:gd name="connsiteY19" fmla="*/ 587676 h 639799"/>
                <a:gd name="connsiteX20" fmla="*/ 1172592 w 1760786"/>
                <a:gd name="connsiteY20" fmla="*/ 571824 h 639799"/>
                <a:gd name="connsiteX21" fmla="*/ 1255124 w 1760786"/>
                <a:gd name="connsiteY21" fmla="*/ 353519 h 639799"/>
                <a:gd name="connsiteX22" fmla="*/ 1138816 w 1760786"/>
                <a:gd name="connsiteY22" fmla="*/ 352883 h 639799"/>
                <a:gd name="connsiteX23" fmla="*/ 454115 w 1760786"/>
                <a:gd name="connsiteY23" fmla="*/ 605826 h 639799"/>
                <a:gd name="connsiteX24" fmla="*/ 336346 w 1760786"/>
                <a:gd name="connsiteY24" fmla="*/ 619551 h 639799"/>
                <a:gd name="connsiteX25" fmla="*/ 173903 w 1760786"/>
                <a:gd name="connsiteY25" fmla="*/ 407374 h 639799"/>
                <a:gd name="connsiteX26" fmla="*/ 350091 w 1760786"/>
                <a:gd name="connsiteY26" fmla="*/ 235930 h 639799"/>
                <a:gd name="connsiteX27" fmla="*/ 49733 w 1760786"/>
                <a:gd name="connsiteY27" fmla="*/ 274319 h 639799"/>
                <a:gd name="connsiteX28" fmla="*/ 150102 w 1760786"/>
                <a:gd name="connsiteY28" fmla="*/ 143830 h 639799"/>
                <a:gd name="connsiteX29" fmla="*/ 0 w 1760786"/>
                <a:gd name="connsiteY29" fmla="*/ 67920 h 639799"/>
                <a:gd name="connsiteX30" fmla="*/ 198541 w 1760786"/>
                <a:gd name="connsiteY30"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684599 w 1760786"/>
                <a:gd name="connsiteY16" fmla="*/ 508315 h 639799"/>
                <a:gd name="connsiteX17" fmla="*/ 1498828 w 1760786"/>
                <a:gd name="connsiteY17" fmla="*/ 496389 h 639799"/>
                <a:gd name="connsiteX18" fmla="*/ 1296419 w 1760786"/>
                <a:gd name="connsiteY18" fmla="*/ 587676 h 639799"/>
                <a:gd name="connsiteX19" fmla="*/ 1172592 w 1760786"/>
                <a:gd name="connsiteY19" fmla="*/ 571824 h 639799"/>
                <a:gd name="connsiteX20" fmla="*/ 1255124 w 1760786"/>
                <a:gd name="connsiteY20" fmla="*/ 353519 h 639799"/>
                <a:gd name="connsiteX21" fmla="*/ 1138816 w 1760786"/>
                <a:gd name="connsiteY21" fmla="*/ 352883 h 639799"/>
                <a:gd name="connsiteX22" fmla="*/ 454115 w 1760786"/>
                <a:gd name="connsiteY22" fmla="*/ 605826 h 639799"/>
                <a:gd name="connsiteX23" fmla="*/ 336346 w 1760786"/>
                <a:gd name="connsiteY23" fmla="*/ 619551 h 639799"/>
                <a:gd name="connsiteX24" fmla="*/ 173903 w 1760786"/>
                <a:gd name="connsiteY24" fmla="*/ 407374 h 639799"/>
                <a:gd name="connsiteX25" fmla="*/ 350091 w 1760786"/>
                <a:gd name="connsiteY25" fmla="*/ 235930 h 639799"/>
                <a:gd name="connsiteX26" fmla="*/ 49733 w 1760786"/>
                <a:gd name="connsiteY26" fmla="*/ 274319 h 639799"/>
                <a:gd name="connsiteX27" fmla="*/ 150102 w 1760786"/>
                <a:gd name="connsiteY27" fmla="*/ 143830 h 639799"/>
                <a:gd name="connsiteX28" fmla="*/ 0 w 1760786"/>
                <a:gd name="connsiteY28" fmla="*/ 67920 h 639799"/>
                <a:gd name="connsiteX29" fmla="*/ 198541 w 1760786"/>
                <a:gd name="connsiteY29"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699681 w 1760786"/>
                <a:gd name="connsiteY15" fmla="*/ 510681 h 639799"/>
                <a:gd name="connsiteX16" fmla="*/ 1498828 w 1760786"/>
                <a:gd name="connsiteY16" fmla="*/ 496389 h 639799"/>
                <a:gd name="connsiteX17" fmla="*/ 1296419 w 1760786"/>
                <a:gd name="connsiteY17" fmla="*/ 587676 h 639799"/>
                <a:gd name="connsiteX18" fmla="*/ 1172592 w 1760786"/>
                <a:gd name="connsiteY18" fmla="*/ 571824 h 639799"/>
                <a:gd name="connsiteX19" fmla="*/ 1255124 w 1760786"/>
                <a:gd name="connsiteY19" fmla="*/ 353519 h 639799"/>
                <a:gd name="connsiteX20" fmla="*/ 1138816 w 1760786"/>
                <a:gd name="connsiteY20" fmla="*/ 352883 h 639799"/>
                <a:gd name="connsiteX21" fmla="*/ 454115 w 1760786"/>
                <a:gd name="connsiteY21" fmla="*/ 605826 h 639799"/>
                <a:gd name="connsiteX22" fmla="*/ 336346 w 1760786"/>
                <a:gd name="connsiteY22" fmla="*/ 619551 h 639799"/>
                <a:gd name="connsiteX23" fmla="*/ 173903 w 1760786"/>
                <a:gd name="connsiteY23" fmla="*/ 407374 h 639799"/>
                <a:gd name="connsiteX24" fmla="*/ 350091 w 1760786"/>
                <a:gd name="connsiteY24" fmla="*/ 235930 h 639799"/>
                <a:gd name="connsiteX25" fmla="*/ 49733 w 1760786"/>
                <a:gd name="connsiteY25" fmla="*/ 274319 h 639799"/>
                <a:gd name="connsiteX26" fmla="*/ 150102 w 1760786"/>
                <a:gd name="connsiteY26" fmla="*/ 143830 h 639799"/>
                <a:gd name="connsiteX27" fmla="*/ 0 w 1760786"/>
                <a:gd name="connsiteY27" fmla="*/ 67920 h 639799"/>
                <a:gd name="connsiteX28" fmla="*/ 198541 w 1760786"/>
                <a:gd name="connsiteY28"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711531 w 1760786"/>
                <a:gd name="connsiteY14" fmla="*/ 513851 h 639799"/>
                <a:gd name="connsiteX15" fmla="*/ 1498828 w 1760786"/>
                <a:gd name="connsiteY15" fmla="*/ 496389 h 639799"/>
                <a:gd name="connsiteX16" fmla="*/ 1296419 w 1760786"/>
                <a:gd name="connsiteY16" fmla="*/ 587676 h 639799"/>
                <a:gd name="connsiteX17" fmla="*/ 1172592 w 1760786"/>
                <a:gd name="connsiteY17" fmla="*/ 571824 h 639799"/>
                <a:gd name="connsiteX18" fmla="*/ 1255124 w 1760786"/>
                <a:gd name="connsiteY18" fmla="*/ 353519 h 639799"/>
                <a:gd name="connsiteX19" fmla="*/ 1138816 w 1760786"/>
                <a:gd name="connsiteY19" fmla="*/ 352883 h 639799"/>
                <a:gd name="connsiteX20" fmla="*/ 454115 w 1760786"/>
                <a:gd name="connsiteY20" fmla="*/ 605826 h 639799"/>
                <a:gd name="connsiteX21" fmla="*/ 336346 w 1760786"/>
                <a:gd name="connsiteY21" fmla="*/ 619551 h 639799"/>
                <a:gd name="connsiteX22" fmla="*/ 173903 w 1760786"/>
                <a:gd name="connsiteY22" fmla="*/ 407374 h 639799"/>
                <a:gd name="connsiteX23" fmla="*/ 350091 w 1760786"/>
                <a:gd name="connsiteY23" fmla="*/ 235930 h 639799"/>
                <a:gd name="connsiteX24" fmla="*/ 49733 w 1760786"/>
                <a:gd name="connsiteY24" fmla="*/ 274319 h 639799"/>
                <a:gd name="connsiteX25" fmla="*/ 150102 w 1760786"/>
                <a:gd name="connsiteY25" fmla="*/ 143830 h 639799"/>
                <a:gd name="connsiteX26" fmla="*/ 0 w 1760786"/>
                <a:gd name="connsiteY26" fmla="*/ 67920 h 639799"/>
                <a:gd name="connsiteX27" fmla="*/ 198541 w 1760786"/>
                <a:gd name="connsiteY27"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721884 w 1760786"/>
                <a:gd name="connsiteY13" fmla="*/ 515461 h 639799"/>
                <a:gd name="connsiteX14" fmla="*/ 1498828 w 1760786"/>
                <a:gd name="connsiteY14" fmla="*/ 496389 h 639799"/>
                <a:gd name="connsiteX15" fmla="*/ 1296419 w 1760786"/>
                <a:gd name="connsiteY15" fmla="*/ 587676 h 639799"/>
                <a:gd name="connsiteX16" fmla="*/ 1172592 w 1760786"/>
                <a:gd name="connsiteY16" fmla="*/ 571824 h 639799"/>
                <a:gd name="connsiteX17" fmla="*/ 1255124 w 1760786"/>
                <a:gd name="connsiteY17" fmla="*/ 353519 h 639799"/>
                <a:gd name="connsiteX18" fmla="*/ 1138816 w 1760786"/>
                <a:gd name="connsiteY18" fmla="*/ 352883 h 639799"/>
                <a:gd name="connsiteX19" fmla="*/ 454115 w 1760786"/>
                <a:gd name="connsiteY19" fmla="*/ 605826 h 639799"/>
                <a:gd name="connsiteX20" fmla="*/ 336346 w 1760786"/>
                <a:gd name="connsiteY20" fmla="*/ 619551 h 639799"/>
                <a:gd name="connsiteX21" fmla="*/ 173903 w 1760786"/>
                <a:gd name="connsiteY21" fmla="*/ 407374 h 639799"/>
                <a:gd name="connsiteX22" fmla="*/ 350091 w 1760786"/>
                <a:gd name="connsiteY22" fmla="*/ 235930 h 639799"/>
                <a:gd name="connsiteX23" fmla="*/ 49733 w 1760786"/>
                <a:gd name="connsiteY23" fmla="*/ 274319 h 639799"/>
                <a:gd name="connsiteX24" fmla="*/ 150102 w 1760786"/>
                <a:gd name="connsiteY24" fmla="*/ 143830 h 639799"/>
                <a:gd name="connsiteX25" fmla="*/ 0 w 1760786"/>
                <a:gd name="connsiteY25" fmla="*/ 67920 h 639799"/>
                <a:gd name="connsiteX26" fmla="*/ 198541 w 1760786"/>
                <a:gd name="connsiteY26"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729784 w 1760786"/>
                <a:gd name="connsiteY12" fmla="*/ 517021 h 639799"/>
                <a:gd name="connsiteX13" fmla="*/ 1498828 w 1760786"/>
                <a:gd name="connsiteY13" fmla="*/ 496389 h 639799"/>
                <a:gd name="connsiteX14" fmla="*/ 1296419 w 1760786"/>
                <a:gd name="connsiteY14" fmla="*/ 587676 h 639799"/>
                <a:gd name="connsiteX15" fmla="*/ 1172592 w 1760786"/>
                <a:gd name="connsiteY15" fmla="*/ 571824 h 639799"/>
                <a:gd name="connsiteX16" fmla="*/ 1255124 w 1760786"/>
                <a:gd name="connsiteY16" fmla="*/ 353519 h 639799"/>
                <a:gd name="connsiteX17" fmla="*/ 1138816 w 1760786"/>
                <a:gd name="connsiteY17" fmla="*/ 352883 h 639799"/>
                <a:gd name="connsiteX18" fmla="*/ 454115 w 1760786"/>
                <a:gd name="connsiteY18" fmla="*/ 605826 h 639799"/>
                <a:gd name="connsiteX19" fmla="*/ 336346 w 1760786"/>
                <a:gd name="connsiteY19" fmla="*/ 619551 h 639799"/>
                <a:gd name="connsiteX20" fmla="*/ 173903 w 1760786"/>
                <a:gd name="connsiteY20" fmla="*/ 407374 h 639799"/>
                <a:gd name="connsiteX21" fmla="*/ 350091 w 1760786"/>
                <a:gd name="connsiteY21" fmla="*/ 235930 h 639799"/>
                <a:gd name="connsiteX22" fmla="*/ 49733 w 1760786"/>
                <a:gd name="connsiteY22" fmla="*/ 274319 h 639799"/>
                <a:gd name="connsiteX23" fmla="*/ 150102 w 1760786"/>
                <a:gd name="connsiteY23" fmla="*/ 143830 h 639799"/>
                <a:gd name="connsiteX24" fmla="*/ 0 w 1760786"/>
                <a:gd name="connsiteY24" fmla="*/ 67920 h 639799"/>
                <a:gd name="connsiteX25" fmla="*/ 198541 w 1760786"/>
                <a:gd name="connsiteY25"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735350 w 1760786"/>
                <a:gd name="connsiteY11" fmla="*/ 518632 h 639799"/>
                <a:gd name="connsiteX12" fmla="*/ 1498828 w 1760786"/>
                <a:gd name="connsiteY12" fmla="*/ 496389 h 639799"/>
                <a:gd name="connsiteX13" fmla="*/ 1296419 w 1760786"/>
                <a:gd name="connsiteY13" fmla="*/ 587676 h 639799"/>
                <a:gd name="connsiteX14" fmla="*/ 1172592 w 1760786"/>
                <a:gd name="connsiteY14" fmla="*/ 571824 h 639799"/>
                <a:gd name="connsiteX15" fmla="*/ 1255124 w 1760786"/>
                <a:gd name="connsiteY15" fmla="*/ 353519 h 639799"/>
                <a:gd name="connsiteX16" fmla="*/ 1138816 w 1760786"/>
                <a:gd name="connsiteY16" fmla="*/ 352883 h 639799"/>
                <a:gd name="connsiteX17" fmla="*/ 454115 w 1760786"/>
                <a:gd name="connsiteY17" fmla="*/ 605826 h 639799"/>
                <a:gd name="connsiteX18" fmla="*/ 336346 w 1760786"/>
                <a:gd name="connsiteY18" fmla="*/ 619551 h 639799"/>
                <a:gd name="connsiteX19" fmla="*/ 173903 w 1760786"/>
                <a:gd name="connsiteY19" fmla="*/ 407374 h 639799"/>
                <a:gd name="connsiteX20" fmla="*/ 350091 w 1760786"/>
                <a:gd name="connsiteY20" fmla="*/ 235930 h 639799"/>
                <a:gd name="connsiteX21" fmla="*/ 49733 w 1760786"/>
                <a:gd name="connsiteY21" fmla="*/ 274319 h 639799"/>
                <a:gd name="connsiteX22" fmla="*/ 150102 w 1760786"/>
                <a:gd name="connsiteY22" fmla="*/ 143830 h 639799"/>
                <a:gd name="connsiteX23" fmla="*/ 0 w 1760786"/>
                <a:gd name="connsiteY23" fmla="*/ 67920 h 639799"/>
                <a:gd name="connsiteX24" fmla="*/ 198541 w 1760786"/>
                <a:gd name="connsiteY24"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498828 w 1760786"/>
                <a:gd name="connsiteY11" fmla="*/ 496389 h 639799"/>
                <a:gd name="connsiteX12" fmla="*/ 1296419 w 1760786"/>
                <a:gd name="connsiteY12" fmla="*/ 587676 h 639799"/>
                <a:gd name="connsiteX13" fmla="*/ 1172592 w 1760786"/>
                <a:gd name="connsiteY13" fmla="*/ 571824 h 639799"/>
                <a:gd name="connsiteX14" fmla="*/ 1255124 w 1760786"/>
                <a:gd name="connsiteY14" fmla="*/ 353519 h 639799"/>
                <a:gd name="connsiteX15" fmla="*/ 1138816 w 1760786"/>
                <a:gd name="connsiteY15" fmla="*/ 352883 h 639799"/>
                <a:gd name="connsiteX16" fmla="*/ 454115 w 1760786"/>
                <a:gd name="connsiteY16" fmla="*/ 605826 h 639799"/>
                <a:gd name="connsiteX17" fmla="*/ 336346 w 1760786"/>
                <a:gd name="connsiteY17" fmla="*/ 619551 h 639799"/>
                <a:gd name="connsiteX18" fmla="*/ 173903 w 1760786"/>
                <a:gd name="connsiteY18" fmla="*/ 407374 h 639799"/>
                <a:gd name="connsiteX19" fmla="*/ 350091 w 1760786"/>
                <a:gd name="connsiteY19" fmla="*/ 235930 h 639799"/>
                <a:gd name="connsiteX20" fmla="*/ 49733 w 1760786"/>
                <a:gd name="connsiteY20" fmla="*/ 274319 h 639799"/>
                <a:gd name="connsiteX21" fmla="*/ 150102 w 1760786"/>
                <a:gd name="connsiteY21" fmla="*/ 143830 h 639799"/>
                <a:gd name="connsiteX22" fmla="*/ 0 w 1760786"/>
                <a:gd name="connsiteY22" fmla="*/ 67920 h 639799"/>
                <a:gd name="connsiteX23" fmla="*/ 198541 w 1760786"/>
                <a:gd name="connsiteY23"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498828 w 1760786"/>
                <a:gd name="connsiteY11" fmla="*/ 496389 h 639799"/>
                <a:gd name="connsiteX12" fmla="*/ 1296419 w 1760786"/>
                <a:gd name="connsiteY12" fmla="*/ 587676 h 639799"/>
                <a:gd name="connsiteX13" fmla="*/ 1172592 w 1760786"/>
                <a:gd name="connsiteY13" fmla="*/ 571824 h 639799"/>
                <a:gd name="connsiteX14" fmla="*/ 1255124 w 1760786"/>
                <a:gd name="connsiteY14" fmla="*/ 353519 h 639799"/>
                <a:gd name="connsiteX15" fmla="*/ 1138816 w 1760786"/>
                <a:gd name="connsiteY15" fmla="*/ 352883 h 639799"/>
                <a:gd name="connsiteX16" fmla="*/ 454115 w 1760786"/>
                <a:gd name="connsiteY16" fmla="*/ 605826 h 639799"/>
                <a:gd name="connsiteX17" fmla="*/ 336346 w 1760786"/>
                <a:gd name="connsiteY17" fmla="*/ 619551 h 639799"/>
                <a:gd name="connsiteX18" fmla="*/ 173903 w 1760786"/>
                <a:gd name="connsiteY18" fmla="*/ 407374 h 639799"/>
                <a:gd name="connsiteX19" fmla="*/ 350091 w 1760786"/>
                <a:gd name="connsiteY19" fmla="*/ 235930 h 639799"/>
                <a:gd name="connsiteX20" fmla="*/ 49733 w 1760786"/>
                <a:gd name="connsiteY20" fmla="*/ 274319 h 639799"/>
                <a:gd name="connsiteX21" fmla="*/ 150102 w 1760786"/>
                <a:gd name="connsiteY21" fmla="*/ 143830 h 639799"/>
                <a:gd name="connsiteX22" fmla="*/ 0 w 1760786"/>
                <a:gd name="connsiteY22" fmla="*/ 67920 h 639799"/>
                <a:gd name="connsiteX23" fmla="*/ 198541 w 1760786"/>
                <a:gd name="connsiteY23"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296419 w 1760786"/>
                <a:gd name="connsiteY11" fmla="*/ 587676 h 639799"/>
                <a:gd name="connsiteX12" fmla="*/ 1172592 w 1760786"/>
                <a:gd name="connsiteY12" fmla="*/ 571824 h 639799"/>
                <a:gd name="connsiteX13" fmla="*/ 1255124 w 1760786"/>
                <a:gd name="connsiteY13" fmla="*/ 353519 h 639799"/>
                <a:gd name="connsiteX14" fmla="*/ 1138816 w 1760786"/>
                <a:gd name="connsiteY14" fmla="*/ 352883 h 639799"/>
                <a:gd name="connsiteX15" fmla="*/ 454115 w 1760786"/>
                <a:gd name="connsiteY15" fmla="*/ 605826 h 639799"/>
                <a:gd name="connsiteX16" fmla="*/ 336346 w 1760786"/>
                <a:gd name="connsiteY16" fmla="*/ 619551 h 639799"/>
                <a:gd name="connsiteX17" fmla="*/ 173903 w 1760786"/>
                <a:gd name="connsiteY17" fmla="*/ 407374 h 639799"/>
                <a:gd name="connsiteX18" fmla="*/ 350091 w 1760786"/>
                <a:gd name="connsiteY18" fmla="*/ 235930 h 639799"/>
                <a:gd name="connsiteX19" fmla="*/ 49733 w 1760786"/>
                <a:gd name="connsiteY19" fmla="*/ 274319 h 639799"/>
                <a:gd name="connsiteX20" fmla="*/ 150102 w 1760786"/>
                <a:gd name="connsiteY20" fmla="*/ 143830 h 639799"/>
                <a:gd name="connsiteX21" fmla="*/ 0 w 1760786"/>
                <a:gd name="connsiteY21" fmla="*/ 67920 h 639799"/>
                <a:gd name="connsiteX22" fmla="*/ 198541 w 1760786"/>
                <a:gd name="connsiteY2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296419 w 1760786"/>
                <a:gd name="connsiteY11" fmla="*/ 587676 h 639799"/>
                <a:gd name="connsiteX12" fmla="*/ 1172592 w 1760786"/>
                <a:gd name="connsiteY12" fmla="*/ 571824 h 639799"/>
                <a:gd name="connsiteX13" fmla="*/ 1255124 w 1760786"/>
                <a:gd name="connsiteY13" fmla="*/ 353519 h 639799"/>
                <a:gd name="connsiteX14" fmla="*/ 1138816 w 1760786"/>
                <a:gd name="connsiteY14" fmla="*/ 352883 h 639799"/>
                <a:gd name="connsiteX15" fmla="*/ 454115 w 1760786"/>
                <a:gd name="connsiteY15" fmla="*/ 605826 h 639799"/>
                <a:gd name="connsiteX16" fmla="*/ 336346 w 1760786"/>
                <a:gd name="connsiteY16" fmla="*/ 619551 h 639799"/>
                <a:gd name="connsiteX17" fmla="*/ 173903 w 1760786"/>
                <a:gd name="connsiteY17" fmla="*/ 407374 h 639799"/>
                <a:gd name="connsiteX18" fmla="*/ 350091 w 1760786"/>
                <a:gd name="connsiteY18" fmla="*/ 235930 h 639799"/>
                <a:gd name="connsiteX19" fmla="*/ 49733 w 1760786"/>
                <a:gd name="connsiteY19" fmla="*/ 274319 h 639799"/>
                <a:gd name="connsiteX20" fmla="*/ 150102 w 1760786"/>
                <a:gd name="connsiteY20" fmla="*/ 143830 h 639799"/>
                <a:gd name="connsiteX21" fmla="*/ 0 w 1760786"/>
                <a:gd name="connsiteY21" fmla="*/ 67920 h 639799"/>
                <a:gd name="connsiteX22" fmla="*/ 198541 w 1760786"/>
                <a:gd name="connsiteY2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296419 w 1760786"/>
                <a:gd name="connsiteY11" fmla="*/ 587676 h 639799"/>
                <a:gd name="connsiteX12" fmla="*/ 1172592 w 1760786"/>
                <a:gd name="connsiteY12" fmla="*/ 571824 h 639799"/>
                <a:gd name="connsiteX13" fmla="*/ 1255124 w 1760786"/>
                <a:gd name="connsiteY13" fmla="*/ 353519 h 639799"/>
                <a:gd name="connsiteX14" fmla="*/ 1138816 w 1760786"/>
                <a:gd name="connsiteY14" fmla="*/ 352883 h 639799"/>
                <a:gd name="connsiteX15" fmla="*/ 454115 w 1760786"/>
                <a:gd name="connsiteY15" fmla="*/ 605826 h 639799"/>
                <a:gd name="connsiteX16" fmla="*/ 336346 w 1760786"/>
                <a:gd name="connsiteY16" fmla="*/ 619551 h 639799"/>
                <a:gd name="connsiteX17" fmla="*/ 173903 w 1760786"/>
                <a:gd name="connsiteY17" fmla="*/ 407374 h 639799"/>
                <a:gd name="connsiteX18" fmla="*/ 350091 w 1760786"/>
                <a:gd name="connsiteY18" fmla="*/ 235930 h 639799"/>
                <a:gd name="connsiteX19" fmla="*/ 49733 w 1760786"/>
                <a:gd name="connsiteY19" fmla="*/ 274319 h 639799"/>
                <a:gd name="connsiteX20" fmla="*/ 150102 w 1760786"/>
                <a:gd name="connsiteY20" fmla="*/ 143830 h 639799"/>
                <a:gd name="connsiteX21" fmla="*/ 0 w 1760786"/>
                <a:gd name="connsiteY21" fmla="*/ 67920 h 639799"/>
                <a:gd name="connsiteX22" fmla="*/ 198541 w 1760786"/>
                <a:gd name="connsiteY2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296419 w 1760786"/>
                <a:gd name="connsiteY11" fmla="*/ 587676 h 639799"/>
                <a:gd name="connsiteX12" fmla="*/ 1172592 w 1760786"/>
                <a:gd name="connsiteY12" fmla="*/ 571824 h 639799"/>
                <a:gd name="connsiteX13" fmla="*/ 1255124 w 1760786"/>
                <a:gd name="connsiteY13" fmla="*/ 353519 h 639799"/>
                <a:gd name="connsiteX14" fmla="*/ 1138816 w 1760786"/>
                <a:gd name="connsiteY14" fmla="*/ 352883 h 639799"/>
                <a:gd name="connsiteX15" fmla="*/ 454115 w 1760786"/>
                <a:gd name="connsiteY15" fmla="*/ 605826 h 639799"/>
                <a:gd name="connsiteX16" fmla="*/ 336346 w 1760786"/>
                <a:gd name="connsiteY16" fmla="*/ 619551 h 639799"/>
                <a:gd name="connsiteX17" fmla="*/ 173903 w 1760786"/>
                <a:gd name="connsiteY17" fmla="*/ 407374 h 639799"/>
                <a:gd name="connsiteX18" fmla="*/ 350091 w 1760786"/>
                <a:gd name="connsiteY18" fmla="*/ 235930 h 639799"/>
                <a:gd name="connsiteX19" fmla="*/ 49733 w 1760786"/>
                <a:gd name="connsiteY19" fmla="*/ 274319 h 639799"/>
                <a:gd name="connsiteX20" fmla="*/ 150102 w 1760786"/>
                <a:gd name="connsiteY20" fmla="*/ 143830 h 639799"/>
                <a:gd name="connsiteX21" fmla="*/ 0 w 1760786"/>
                <a:gd name="connsiteY21" fmla="*/ 67920 h 639799"/>
                <a:gd name="connsiteX22" fmla="*/ 198541 w 1760786"/>
                <a:gd name="connsiteY2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307552 w 1760786"/>
                <a:gd name="connsiteY11" fmla="*/ 575582 h 639799"/>
                <a:gd name="connsiteX12" fmla="*/ 1172592 w 1760786"/>
                <a:gd name="connsiteY12" fmla="*/ 571824 h 639799"/>
                <a:gd name="connsiteX13" fmla="*/ 1255124 w 1760786"/>
                <a:gd name="connsiteY13" fmla="*/ 353519 h 639799"/>
                <a:gd name="connsiteX14" fmla="*/ 1138816 w 1760786"/>
                <a:gd name="connsiteY14" fmla="*/ 352883 h 639799"/>
                <a:gd name="connsiteX15" fmla="*/ 454115 w 1760786"/>
                <a:gd name="connsiteY15" fmla="*/ 605826 h 639799"/>
                <a:gd name="connsiteX16" fmla="*/ 336346 w 1760786"/>
                <a:gd name="connsiteY16" fmla="*/ 619551 h 639799"/>
                <a:gd name="connsiteX17" fmla="*/ 173903 w 1760786"/>
                <a:gd name="connsiteY17" fmla="*/ 407374 h 639799"/>
                <a:gd name="connsiteX18" fmla="*/ 350091 w 1760786"/>
                <a:gd name="connsiteY18" fmla="*/ 235930 h 639799"/>
                <a:gd name="connsiteX19" fmla="*/ 49733 w 1760786"/>
                <a:gd name="connsiteY19" fmla="*/ 274319 h 639799"/>
                <a:gd name="connsiteX20" fmla="*/ 150102 w 1760786"/>
                <a:gd name="connsiteY20" fmla="*/ 143830 h 639799"/>
                <a:gd name="connsiteX21" fmla="*/ 0 w 1760786"/>
                <a:gd name="connsiteY21" fmla="*/ 67920 h 639799"/>
                <a:gd name="connsiteX22" fmla="*/ 198541 w 1760786"/>
                <a:gd name="connsiteY22"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307552 w 1760786"/>
                <a:gd name="connsiteY11" fmla="*/ 575582 h 639799"/>
                <a:gd name="connsiteX12" fmla="*/ 1172592 w 1760786"/>
                <a:gd name="connsiteY12" fmla="*/ 571824 h 639799"/>
                <a:gd name="connsiteX13" fmla="*/ 1255124 w 1760786"/>
                <a:gd name="connsiteY13" fmla="*/ 353519 h 639799"/>
                <a:gd name="connsiteX14" fmla="*/ 454115 w 1760786"/>
                <a:gd name="connsiteY14" fmla="*/ 605826 h 639799"/>
                <a:gd name="connsiteX15" fmla="*/ 336346 w 1760786"/>
                <a:gd name="connsiteY15" fmla="*/ 619551 h 639799"/>
                <a:gd name="connsiteX16" fmla="*/ 173903 w 1760786"/>
                <a:gd name="connsiteY16" fmla="*/ 407374 h 639799"/>
                <a:gd name="connsiteX17" fmla="*/ 350091 w 1760786"/>
                <a:gd name="connsiteY17" fmla="*/ 235930 h 639799"/>
                <a:gd name="connsiteX18" fmla="*/ 49733 w 1760786"/>
                <a:gd name="connsiteY18" fmla="*/ 274319 h 639799"/>
                <a:gd name="connsiteX19" fmla="*/ 150102 w 1760786"/>
                <a:gd name="connsiteY19" fmla="*/ 143830 h 639799"/>
                <a:gd name="connsiteX20" fmla="*/ 0 w 1760786"/>
                <a:gd name="connsiteY20" fmla="*/ 67920 h 639799"/>
                <a:gd name="connsiteX21" fmla="*/ 198541 w 1760786"/>
                <a:gd name="connsiteY21" fmla="*/ 18437 h 639799"/>
                <a:gd name="connsiteX0" fmla="*/ 198541 w 1760786"/>
                <a:gd name="connsiteY0" fmla="*/ 18437 h 639799"/>
                <a:gd name="connsiteX1" fmla="*/ 470008 w 1760786"/>
                <a:gd name="connsiteY1" fmla="*/ 53348 h 639799"/>
                <a:gd name="connsiteX2" fmla="*/ 493809 w 1760786"/>
                <a:gd name="connsiteY2" fmla="*/ 160508 h 639799"/>
                <a:gd name="connsiteX3" fmla="*/ 455712 w 1760786"/>
                <a:gd name="connsiteY3" fmla="*/ 341472 h 639799"/>
                <a:gd name="connsiteX4" fmla="*/ 1201817 w 1760786"/>
                <a:gd name="connsiteY4" fmla="*/ 93052 h 639799"/>
                <a:gd name="connsiteX5" fmla="*/ 1563106 w 1760786"/>
                <a:gd name="connsiteY5" fmla="*/ 220966 h 639799"/>
                <a:gd name="connsiteX6" fmla="*/ 1563944 w 1760786"/>
                <a:gd name="connsiteY6" fmla="*/ 239234 h 639799"/>
                <a:gd name="connsiteX7" fmla="*/ 1514688 w 1760786"/>
                <a:gd name="connsiteY7" fmla="*/ 324180 h 639799"/>
                <a:gd name="connsiteX8" fmla="*/ 1760786 w 1760786"/>
                <a:gd name="connsiteY8" fmla="*/ 364641 h 639799"/>
                <a:gd name="connsiteX9" fmla="*/ 1636181 w 1760786"/>
                <a:gd name="connsiteY9" fmla="*/ 421003 h 639799"/>
                <a:gd name="connsiteX10" fmla="*/ 1736966 w 1760786"/>
                <a:gd name="connsiteY10" fmla="*/ 518632 h 639799"/>
                <a:gd name="connsiteX11" fmla="*/ 1307552 w 1760786"/>
                <a:gd name="connsiteY11" fmla="*/ 575582 h 639799"/>
                <a:gd name="connsiteX12" fmla="*/ 1172592 w 1760786"/>
                <a:gd name="connsiteY12" fmla="*/ 571824 h 639799"/>
                <a:gd name="connsiteX13" fmla="*/ 1255124 w 1760786"/>
                <a:gd name="connsiteY13" fmla="*/ 353519 h 639799"/>
                <a:gd name="connsiteX14" fmla="*/ 454115 w 1760786"/>
                <a:gd name="connsiteY14" fmla="*/ 605826 h 639799"/>
                <a:gd name="connsiteX15" fmla="*/ 336346 w 1760786"/>
                <a:gd name="connsiteY15" fmla="*/ 619551 h 639799"/>
                <a:gd name="connsiteX16" fmla="*/ 173903 w 1760786"/>
                <a:gd name="connsiteY16" fmla="*/ 407374 h 639799"/>
                <a:gd name="connsiteX17" fmla="*/ 350091 w 1760786"/>
                <a:gd name="connsiteY17" fmla="*/ 235930 h 639799"/>
                <a:gd name="connsiteX18" fmla="*/ 49733 w 1760786"/>
                <a:gd name="connsiteY18" fmla="*/ 274319 h 639799"/>
                <a:gd name="connsiteX19" fmla="*/ 150102 w 1760786"/>
                <a:gd name="connsiteY19" fmla="*/ 143830 h 639799"/>
                <a:gd name="connsiteX20" fmla="*/ 0 w 1760786"/>
                <a:gd name="connsiteY20" fmla="*/ 67920 h 639799"/>
                <a:gd name="connsiteX21" fmla="*/ 198541 w 1760786"/>
                <a:gd name="connsiteY21" fmla="*/ 18437 h 639799"/>
                <a:gd name="connsiteX0" fmla="*/ 198541 w 1760786"/>
                <a:gd name="connsiteY0" fmla="*/ 18437 h 642815"/>
                <a:gd name="connsiteX1" fmla="*/ 470008 w 1760786"/>
                <a:gd name="connsiteY1" fmla="*/ 53348 h 642815"/>
                <a:gd name="connsiteX2" fmla="*/ 493809 w 1760786"/>
                <a:gd name="connsiteY2" fmla="*/ 160508 h 642815"/>
                <a:gd name="connsiteX3" fmla="*/ 455712 w 1760786"/>
                <a:gd name="connsiteY3" fmla="*/ 341472 h 642815"/>
                <a:gd name="connsiteX4" fmla="*/ 1201817 w 1760786"/>
                <a:gd name="connsiteY4" fmla="*/ 93052 h 642815"/>
                <a:gd name="connsiteX5" fmla="*/ 1563106 w 1760786"/>
                <a:gd name="connsiteY5" fmla="*/ 220966 h 642815"/>
                <a:gd name="connsiteX6" fmla="*/ 1563944 w 1760786"/>
                <a:gd name="connsiteY6" fmla="*/ 239234 h 642815"/>
                <a:gd name="connsiteX7" fmla="*/ 1514688 w 1760786"/>
                <a:gd name="connsiteY7" fmla="*/ 324180 h 642815"/>
                <a:gd name="connsiteX8" fmla="*/ 1760786 w 1760786"/>
                <a:gd name="connsiteY8" fmla="*/ 364641 h 642815"/>
                <a:gd name="connsiteX9" fmla="*/ 1636181 w 1760786"/>
                <a:gd name="connsiteY9" fmla="*/ 421003 h 642815"/>
                <a:gd name="connsiteX10" fmla="*/ 1736966 w 1760786"/>
                <a:gd name="connsiteY10" fmla="*/ 518632 h 642815"/>
                <a:gd name="connsiteX11" fmla="*/ 1307552 w 1760786"/>
                <a:gd name="connsiteY11" fmla="*/ 575582 h 642815"/>
                <a:gd name="connsiteX12" fmla="*/ 1172592 w 1760786"/>
                <a:gd name="connsiteY12" fmla="*/ 571824 h 642815"/>
                <a:gd name="connsiteX13" fmla="*/ 1255124 w 1760786"/>
                <a:gd name="connsiteY13" fmla="*/ 353519 h 642815"/>
                <a:gd name="connsiteX14" fmla="*/ 454115 w 1760786"/>
                <a:gd name="connsiteY14" fmla="*/ 605826 h 642815"/>
                <a:gd name="connsiteX15" fmla="*/ 391679 w 1760786"/>
                <a:gd name="connsiteY15" fmla="*/ 635766 h 642815"/>
                <a:gd name="connsiteX16" fmla="*/ 336346 w 1760786"/>
                <a:gd name="connsiteY16" fmla="*/ 619551 h 642815"/>
                <a:gd name="connsiteX17" fmla="*/ 173903 w 1760786"/>
                <a:gd name="connsiteY17" fmla="*/ 407374 h 642815"/>
                <a:gd name="connsiteX18" fmla="*/ 350091 w 1760786"/>
                <a:gd name="connsiteY18" fmla="*/ 235930 h 642815"/>
                <a:gd name="connsiteX19" fmla="*/ 49733 w 1760786"/>
                <a:gd name="connsiteY19" fmla="*/ 274319 h 642815"/>
                <a:gd name="connsiteX20" fmla="*/ 150102 w 1760786"/>
                <a:gd name="connsiteY20" fmla="*/ 143830 h 642815"/>
                <a:gd name="connsiteX21" fmla="*/ 0 w 1760786"/>
                <a:gd name="connsiteY21" fmla="*/ 67920 h 642815"/>
                <a:gd name="connsiteX22" fmla="*/ 198541 w 1760786"/>
                <a:gd name="connsiteY22" fmla="*/ 18437 h 642815"/>
                <a:gd name="connsiteX0" fmla="*/ 198541 w 1760786"/>
                <a:gd name="connsiteY0" fmla="*/ 18437 h 668341"/>
                <a:gd name="connsiteX1" fmla="*/ 470008 w 1760786"/>
                <a:gd name="connsiteY1" fmla="*/ 53348 h 668341"/>
                <a:gd name="connsiteX2" fmla="*/ 493809 w 1760786"/>
                <a:gd name="connsiteY2" fmla="*/ 160508 h 668341"/>
                <a:gd name="connsiteX3" fmla="*/ 455712 w 1760786"/>
                <a:gd name="connsiteY3" fmla="*/ 341472 h 668341"/>
                <a:gd name="connsiteX4" fmla="*/ 1201817 w 1760786"/>
                <a:gd name="connsiteY4" fmla="*/ 93052 h 668341"/>
                <a:gd name="connsiteX5" fmla="*/ 1563106 w 1760786"/>
                <a:gd name="connsiteY5" fmla="*/ 220966 h 668341"/>
                <a:gd name="connsiteX6" fmla="*/ 1563944 w 1760786"/>
                <a:gd name="connsiteY6" fmla="*/ 239234 h 668341"/>
                <a:gd name="connsiteX7" fmla="*/ 1514688 w 1760786"/>
                <a:gd name="connsiteY7" fmla="*/ 324180 h 668341"/>
                <a:gd name="connsiteX8" fmla="*/ 1760786 w 1760786"/>
                <a:gd name="connsiteY8" fmla="*/ 364641 h 668341"/>
                <a:gd name="connsiteX9" fmla="*/ 1636181 w 1760786"/>
                <a:gd name="connsiteY9" fmla="*/ 421003 h 668341"/>
                <a:gd name="connsiteX10" fmla="*/ 1736966 w 1760786"/>
                <a:gd name="connsiteY10" fmla="*/ 518632 h 668341"/>
                <a:gd name="connsiteX11" fmla="*/ 1307552 w 1760786"/>
                <a:gd name="connsiteY11" fmla="*/ 575582 h 668341"/>
                <a:gd name="connsiteX12" fmla="*/ 1172592 w 1760786"/>
                <a:gd name="connsiteY12" fmla="*/ 571824 h 668341"/>
                <a:gd name="connsiteX13" fmla="*/ 1255124 w 1760786"/>
                <a:gd name="connsiteY13" fmla="*/ 353519 h 668341"/>
                <a:gd name="connsiteX14" fmla="*/ 454115 w 1760786"/>
                <a:gd name="connsiteY14" fmla="*/ 605826 h 668341"/>
                <a:gd name="connsiteX15" fmla="*/ 391679 w 1760786"/>
                <a:gd name="connsiteY15" fmla="*/ 635766 h 668341"/>
                <a:gd name="connsiteX16" fmla="*/ 336346 w 1760786"/>
                <a:gd name="connsiteY16" fmla="*/ 619551 h 668341"/>
                <a:gd name="connsiteX17" fmla="*/ 173903 w 1760786"/>
                <a:gd name="connsiteY17" fmla="*/ 407374 h 668341"/>
                <a:gd name="connsiteX18" fmla="*/ 350091 w 1760786"/>
                <a:gd name="connsiteY18" fmla="*/ 235930 h 668341"/>
                <a:gd name="connsiteX19" fmla="*/ 49733 w 1760786"/>
                <a:gd name="connsiteY19" fmla="*/ 274319 h 668341"/>
                <a:gd name="connsiteX20" fmla="*/ 150102 w 1760786"/>
                <a:gd name="connsiteY20" fmla="*/ 143830 h 668341"/>
                <a:gd name="connsiteX21" fmla="*/ 0 w 1760786"/>
                <a:gd name="connsiteY21" fmla="*/ 67920 h 668341"/>
                <a:gd name="connsiteX22" fmla="*/ 198541 w 1760786"/>
                <a:gd name="connsiteY22" fmla="*/ 18437 h 668341"/>
                <a:gd name="connsiteX0" fmla="*/ 198541 w 1760786"/>
                <a:gd name="connsiteY0" fmla="*/ 18437 h 668341"/>
                <a:gd name="connsiteX1" fmla="*/ 470008 w 1760786"/>
                <a:gd name="connsiteY1" fmla="*/ 53348 h 668341"/>
                <a:gd name="connsiteX2" fmla="*/ 493809 w 1760786"/>
                <a:gd name="connsiteY2" fmla="*/ 160508 h 668341"/>
                <a:gd name="connsiteX3" fmla="*/ 455712 w 1760786"/>
                <a:gd name="connsiteY3" fmla="*/ 341472 h 668341"/>
                <a:gd name="connsiteX4" fmla="*/ 1201817 w 1760786"/>
                <a:gd name="connsiteY4" fmla="*/ 93052 h 668341"/>
                <a:gd name="connsiteX5" fmla="*/ 1563106 w 1760786"/>
                <a:gd name="connsiteY5" fmla="*/ 220966 h 668341"/>
                <a:gd name="connsiteX6" fmla="*/ 1563944 w 1760786"/>
                <a:gd name="connsiteY6" fmla="*/ 239234 h 668341"/>
                <a:gd name="connsiteX7" fmla="*/ 1514688 w 1760786"/>
                <a:gd name="connsiteY7" fmla="*/ 324180 h 668341"/>
                <a:gd name="connsiteX8" fmla="*/ 1760786 w 1760786"/>
                <a:gd name="connsiteY8" fmla="*/ 364641 h 668341"/>
                <a:gd name="connsiteX9" fmla="*/ 1636181 w 1760786"/>
                <a:gd name="connsiteY9" fmla="*/ 421003 h 668341"/>
                <a:gd name="connsiteX10" fmla="*/ 1736966 w 1760786"/>
                <a:gd name="connsiteY10" fmla="*/ 518632 h 668341"/>
                <a:gd name="connsiteX11" fmla="*/ 1307552 w 1760786"/>
                <a:gd name="connsiteY11" fmla="*/ 575582 h 668341"/>
                <a:gd name="connsiteX12" fmla="*/ 1172592 w 1760786"/>
                <a:gd name="connsiteY12" fmla="*/ 571824 h 668341"/>
                <a:gd name="connsiteX13" fmla="*/ 1255124 w 1760786"/>
                <a:gd name="connsiteY13" fmla="*/ 353519 h 668341"/>
                <a:gd name="connsiteX14" fmla="*/ 454115 w 1760786"/>
                <a:gd name="connsiteY14" fmla="*/ 605826 h 668341"/>
                <a:gd name="connsiteX15" fmla="*/ 391679 w 1760786"/>
                <a:gd name="connsiteY15" fmla="*/ 635766 h 668341"/>
                <a:gd name="connsiteX16" fmla="*/ 336346 w 1760786"/>
                <a:gd name="connsiteY16" fmla="*/ 619551 h 668341"/>
                <a:gd name="connsiteX17" fmla="*/ 173903 w 1760786"/>
                <a:gd name="connsiteY17" fmla="*/ 407374 h 668341"/>
                <a:gd name="connsiteX18" fmla="*/ 350091 w 1760786"/>
                <a:gd name="connsiteY18" fmla="*/ 235930 h 668341"/>
                <a:gd name="connsiteX19" fmla="*/ 49733 w 1760786"/>
                <a:gd name="connsiteY19" fmla="*/ 274319 h 668341"/>
                <a:gd name="connsiteX20" fmla="*/ 150102 w 1760786"/>
                <a:gd name="connsiteY20" fmla="*/ 143830 h 668341"/>
                <a:gd name="connsiteX21" fmla="*/ 0 w 1760786"/>
                <a:gd name="connsiteY21" fmla="*/ 67920 h 668341"/>
                <a:gd name="connsiteX22" fmla="*/ 198541 w 1760786"/>
                <a:gd name="connsiteY22" fmla="*/ 18437 h 668341"/>
                <a:gd name="connsiteX0" fmla="*/ 198541 w 1760786"/>
                <a:gd name="connsiteY0" fmla="*/ 18437 h 668341"/>
                <a:gd name="connsiteX1" fmla="*/ 470008 w 1760786"/>
                <a:gd name="connsiteY1" fmla="*/ 53348 h 668341"/>
                <a:gd name="connsiteX2" fmla="*/ 493809 w 1760786"/>
                <a:gd name="connsiteY2" fmla="*/ 160508 h 668341"/>
                <a:gd name="connsiteX3" fmla="*/ 455712 w 1760786"/>
                <a:gd name="connsiteY3" fmla="*/ 341472 h 668341"/>
                <a:gd name="connsiteX4" fmla="*/ 1201817 w 1760786"/>
                <a:gd name="connsiteY4" fmla="*/ 93052 h 668341"/>
                <a:gd name="connsiteX5" fmla="*/ 1563106 w 1760786"/>
                <a:gd name="connsiteY5" fmla="*/ 220966 h 668341"/>
                <a:gd name="connsiteX6" fmla="*/ 1563944 w 1760786"/>
                <a:gd name="connsiteY6" fmla="*/ 239234 h 668341"/>
                <a:gd name="connsiteX7" fmla="*/ 1514688 w 1760786"/>
                <a:gd name="connsiteY7" fmla="*/ 324180 h 668341"/>
                <a:gd name="connsiteX8" fmla="*/ 1760786 w 1760786"/>
                <a:gd name="connsiteY8" fmla="*/ 364641 h 668341"/>
                <a:gd name="connsiteX9" fmla="*/ 1636181 w 1760786"/>
                <a:gd name="connsiteY9" fmla="*/ 421003 h 668341"/>
                <a:gd name="connsiteX10" fmla="*/ 1736966 w 1760786"/>
                <a:gd name="connsiteY10" fmla="*/ 518632 h 668341"/>
                <a:gd name="connsiteX11" fmla="*/ 1307552 w 1760786"/>
                <a:gd name="connsiteY11" fmla="*/ 575582 h 668341"/>
                <a:gd name="connsiteX12" fmla="*/ 1172592 w 1760786"/>
                <a:gd name="connsiteY12" fmla="*/ 571824 h 668341"/>
                <a:gd name="connsiteX13" fmla="*/ 1255124 w 1760786"/>
                <a:gd name="connsiteY13" fmla="*/ 353519 h 668341"/>
                <a:gd name="connsiteX14" fmla="*/ 454115 w 1760786"/>
                <a:gd name="connsiteY14" fmla="*/ 605826 h 668341"/>
                <a:gd name="connsiteX15" fmla="*/ 391679 w 1760786"/>
                <a:gd name="connsiteY15" fmla="*/ 635766 h 668341"/>
                <a:gd name="connsiteX16" fmla="*/ 336346 w 1760786"/>
                <a:gd name="connsiteY16" fmla="*/ 619551 h 668341"/>
                <a:gd name="connsiteX17" fmla="*/ 173903 w 1760786"/>
                <a:gd name="connsiteY17" fmla="*/ 407374 h 668341"/>
                <a:gd name="connsiteX18" fmla="*/ 350091 w 1760786"/>
                <a:gd name="connsiteY18" fmla="*/ 235930 h 668341"/>
                <a:gd name="connsiteX19" fmla="*/ 49733 w 1760786"/>
                <a:gd name="connsiteY19" fmla="*/ 274319 h 668341"/>
                <a:gd name="connsiteX20" fmla="*/ 150102 w 1760786"/>
                <a:gd name="connsiteY20" fmla="*/ 143830 h 668341"/>
                <a:gd name="connsiteX21" fmla="*/ 0 w 1760786"/>
                <a:gd name="connsiteY21" fmla="*/ 67920 h 668341"/>
                <a:gd name="connsiteX22" fmla="*/ 198541 w 1760786"/>
                <a:gd name="connsiteY22" fmla="*/ 18437 h 668341"/>
                <a:gd name="connsiteX0" fmla="*/ 198541 w 1760786"/>
                <a:gd name="connsiteY0" fmla="*/ 18437 h 645580"/>
                <a:gd name="connsiteX1" fmla="*/ 470008 w 1760786"/>
                <a:gd name="connsiteY1" fmla="*/ 53348 h 645580"/>
                <a:gd name="connsiteX2" fmla="*/ 493809 w 1760786"/>
                <a:gd name="connsiteY2" fmla="*/ 160508 h 645580"/>
                <a:gd name="connsiteX3" fmla="*/ 455712 w 1760786"/>
                <a:gd name="connsiteY3" fmla="*/ 341472 h 645580"/>
                <a:gd name="connsiteX4" fmla="*/ 1201817 w 1760786"/>
                <a:gd name="connsiteY4" fmla="*/ 93052 h 645580"/>
                <a:gd name="connsiteX5" fmla="*/ 1563106 w 1760786"/>
                <a:gd name="connsiteY5" fmla="*/ 220966 h 645580"/>
                <a:gd name="connsiteX6" fmla="*/ 1563944 w 1760786"/>
                <a:gd name="connsiteY6" fmla="*/ 239234 h 645580"/>
                <a:gd name="connsiteX7" fmla="*/ 1514688 w 1760786"/>
                <a:gd name="connsiteY7" fmla="*/ 324180 h 645580"/>
                <a:gd name="connsiteX8" fmla="*/ 1760786 w 1760786"/>
                <a:gd name="connsiteY8" fmla="*/ 364641 h 645580"/>
                <a:gd name="connsiteX9" fmla="*/ 1636181 w 1760786"/>
                <a:gd name="connsiteY9" fmla="*/ 421003 h 645580"/>
                <a:gd name="connsiteX10" fmla="*/ 1736966 w 1760786"/>
                <a:gd name="connsiteY10" fmla="*/ 518632 h 645580"/>
                <a:gd name="connsiteX11" fmla="*/ 1307552 w 1760786"/>
                <a:gd name="connsiteY11" fmla="*/ 575582 h 645580"/>
                <a:gd name="connsiteX12" fmla="*/ 1172592 w 1760786"/>
                <a:gd name="connsiteY12" fmla="*/ 571824 h 645580"/>
                <a:gd name="connsiteX13" fmla="*/ 1255124 w 1760786"/>
                <a:gd name="connsiteY13" fmla="*/ 353519 h 645580"/>
                <a:gd name="connsiteX14" fmla="*/ 454115 w 1760786"/>
                <a:gd name="connsiteY14" fmla="*/ 605826 h 645580"/>
                <a:gd name="connsiteX15" fmla="*/ 391679 w 1760786"/>
                <a:gd name="connsiteY15" fmla="*/ 635766 h 645580"/>
                <a:gd name="connsiteX16" fmla="*/ 336346 w 1760786"/>
                <a:gd name="connsiteY16" fmla="*/ 619551 h 645580"/>
                <a:gd name="connsiteX17" fmla="*/ 173903 w 1760786"/>
                <a:gd name="connsiteY17" fmla="*/ 407374 h 645580"/>
                <a:gd name="connsiteX18" fmla="*/ 350091 w 1760786"/>
                <a:gd name="connsiteY18" fmla="*/ 235930 h 645580"/>
                <a:gd name="connsiteX19" fmla="*/ 49733 w 1760786"/>
                <a:gd name="connsiteY19" fmla="*/ 274319 h 645580"/>
                <a:gd name="connsiteX20" fmla="*/ 150102 w 1760786"/>
                <a:gd name="connsiteY20" fmla="*/ 143830 h 645580"/>
                <a:gd name="connsiteX21" fmla="*/ 0 w 1760786"/>
                <a:gd name="connsiteY21" fmla="*/ 67920 h 645580"/>
                <a:gd name="connsiteX22" fmla="*/ 198541 w 1760786"/>
                <a:gd name="connsiteY22" fmla="*/ 18437 h 645580"/>
                <a:gd name="connsiteX0" fmla="*/ 198541 w 1760786"/>
                <a:gd name="connsiteY0" fmla="*/ 18437 h 645580"/>
                <a:gd name="connsiteX1" fmla="*/ 470008 w 1760786"/>
                <a:gd name="connsiteY1" fmla="*/ 53348 h 645580"/>
                <a:gd name="connsiteX2" fmla="*/ 493809 w 1760786"/>
                <a:gd name="connsiteY2" fmla="*/ 160508 h 645580"/>
                <a:gd name="connsiteX3" fmla="*/ 455712 w 1760786"/>
                <a:gd name="connsiteY3" fmla="*/ 341472 h 645580"/>
                <a:gd name="connsiteX4" fmla="*/ 1201817 w 1760786"/>
                <a:gd name="connsiteY4" fmla="*/ 93052 h 645580"/>
                <a:gd name="connsiteX5" fmla="*/ 1563106 w 1760786"/>
                <a:gd name="connsiteY5" fmla="*/ 220966 h 645580"/>
                <a:gd name="connsiteX6" fmla="*/ 1563944 w 1760786"/>
                <a:gd name="connsiteY6" fmla="*/ 239234 h 645580"/>
                <a:gd name="connsiteX7" fmla="*/ 1514688 w 1760786"/>
                <a:gd name="connsiteY7" fmla="*/ 324180 h 645580"/>
                <a:gd name="connsiteX8" fmla="*/ 1760786 w 1760786"/>
                <a:gd name="connsiteY8" fmla="*/ 364641 h 645580"/>
                <a:gd name="connsiteX9" fmla="*/ 1636181 w 1760786"/>
                <a:gd name="connsiteY9" fmla="*/ 421003 h 645580"/>
                <a:gd name="connsiteX10" fmla="*/ 1736966 w 1760786"/>
                <a:gd name="connsiteY10" fmla="*/ 518632 h 645580"/>
                <a:gd name="connsiteX11" fmla="*/ 1307552 w 1760786"/>
                <a:gd name="connsiteY11" fmla="*/ 575582 h 645580"/>
                <a:gd name="connsiteX12" fmla="*/ 1172592 w 1760786"/>
                <a:gd name="connsiteY12" fmla="*/ 571824 h 645580"/>
                <a:gd name="connsiteX13" fmla="*/ 1255124 w 1760786"/>
                <a:gd name="connsiteY13" fmla="*/ 353519 h 645580"/>
                <a:gd name="connsiteX14" fmla="*/ 454115 w 1760786"/>
                <a:gd name="connsiteY14" fmla="*/ 605826 h 645580"/>
                <a:gd name="connsiteX15" fmla="*/ 391679 w 1760786"/>
                <a:gd name="connsiteY15" fmla="*/ 635766 h 645580"/>
                <a:gd name="connsiteX16" fmla="*/ 336346 w 1760786"/>
                <a:gd name="connsiteY16" fmla="*/ 619551 h 645580"/>
                <a:gd name="connsiteX17" fmla="*/ 173903 w 1760786"/>
                <a:gd name="connsiteY17" fmla="*/ 407374 h 645580"/>
                <a:gd name="connsiteX18" fmla="*/ 350091 w 1760786"/>
                <a:gd name="connsiteY18" fmla="*/ 235930 h 645580"/>
                <a:gd name="connsiteX19" fmla="*/ 49733 w 1760786"/>
                <a:gd name="connsiteY19" fmla="*/ 274319 h 645580"/>
                <a:gd name="connsiteX20" fmla="*/ 150102 w 1760786"/>
                <a:gd name="connsiteY20" fmla="*/ 143830 h 645580"/>
                <a:gd name="connsiteX21" fmla="*/ 0 w 1760786"/>
                <a:gd name="connsiteY21" fmla="*/ 67920 h 645580"/>
                <a:gd name="connsiteX22" fmla="*/ 198541 w 1760786"/>
                <a:gd name="connsiteY22" fmla="*/ 18437 h 645580"/>
                <a:gd name="connsiteX0" fmla="*/ 198541 w 1760786"/>
                <a:gd name="connsiteY0" fmla="*/ 18437 h 640914"/>
                <a:gd name="connsiteX1" fmla="*/ 470008 w 1760786"/>
                <a:gd name="connsiteY1" fmla="*/ 53348 h 640914"/>
                <a:gd name="connsiteX2" fmla="*/ 493809 w 1760786"/>
                <a:gd name="connsiteY2" fmla="*/ 160508 h 640914"/>
                <a:gd name="connsiteX3" fmla="*/ 455712 w 1760786"/>
                <a:gd name="connsiteY3" fmla="*/ 341472 h 640914"/>
                <a:gd name="connsiteX4" fmla="*/ 1201817 w 1760786"/>
                <a:gd name="connsiteY4" fmla="*/ 93052 h 640914"/>
                <a:gd name="connsiteX5" fmla="*/ 1563106 w 1760786"/>
                <a:gd name="connsiteY5" fmla="*/ 220966 h 640914"/>
                <a:gd name="connsiteX6" fmla="*/ 1563944 w 1760786"/>
                <a:gd name="connsiteY6" fmla="*/ 239234 h 640914"/>
                <a:gd name="connsiteX7" fmla="*/ 1514688 w 1760786"/>
                <a:gd name="connsiteY7" fmla="*/ 324180 h 640914"/>
                <a:gd name="connsiteX8" fmla="*/ 1760786 w 1760786"/>
                <a:gd name="connsiteY8" fmla="*/ 364641 h 640914"/>
                <a:gd name="connsiteX9" fmla="*/ 1636181 w 1760786"/>
                <a:gd name="connsiteY9" fmla="*/ 421003 h 640914"/>
                <a:gd name="connsiteX10" fmla="*/ 1736966 w 1760786"/>
                <a:gd name="connsiteY10" fmla="*/ 518632 h 640914"/>
                <a:gd name="connsiteX11" fmla="*/ 1307552 w 1760786"/>
                <a:gd name="connsiteY11" fmla="*/ 575582 h 640914"/>
                <a:gd name="connsiteX12" fmla="*/ 1172592 w 1760786"/>
                <a:gd name="connsiteY12" fmla="*/ 571824 h 640914"/>
                <a:gd name="connsiteX13" fmla="*/ 1255124 w 1760786"/>
                <a:gd name="connsiteY13" fmla="*/ 353519 h 640914"/>
                <a:gd name="connsiteX14" fmla="*/ 454115 w 1760786"/>
                <a:gd name="connsiteY14" fmla="*/ 605826 h 640914"/>
                <a:gd name="connsiteX15" fmla="*/ 391679 w 1760786"/>
                <a:gd name="connsiteY15" fmla="*/ 635766 h 640914"/>
                <a:gd name="connsiteX16" fmla="*/ 336346 w 1760786"/>
                <a:gd name="connsiteY16" fmla="*/ 619551 h 640914"/>
                <a:gd name="connsiteX17" fmla="*/ 173903 w 1760786"/>
                <a:gd name="connsiteY17" fmla="*/ 407374 h 640914"/>
                <a:gd name="connsiteX18" fmla="*/ 350091 w 1760786"/>
                <a:gd name="connsiteY18" fmla="*/ 235930 h 640914"/>
                <a:gd name="connsiteX19" fmla="*/ 49733 w 1760786"/>
                <a:gd name="connsiteY19" fmla="*/ 274319 h 640914"/>
                <a:gd name="connsiteX20" fmla="*/ 150102 w 1760786"/>
                <a:gd name="connsiteY20" fmla="*/ 143830 h 640914"/>
                <a:gd name="connsiteX21" fmla="*/ 0 w 1760786"/>
                <a:gd name="connsiteY21" fmla="*/ 67920 h 640914"/>
                <a:gd name="connsiteX22" fmla="*/ 198541 w 1760786"/>
                <a:gd name="connsiteY22" fmla="*/ 18437 h 640914"/>
                <a:gd name="connsiteX0" fmla="*/ 198541 w 1760786"/>
                <a:gd name="connsiteY0" fmla="*/ 18437 h 640914"/>
                <a:gd name="connsiteX1" fmla="*/ 470008 w 1760786"/>
                <a:gd name="connsiteY1" fmla="*/ 53348 h 640914"/>
                <a:gd name="connsiteX2" fmla="*/ 493809 w 1760786"/>
                <a:gd name="connsiteY2" fmla="*/ 160508 h 640914"/>
                <a:gd name="connsiteX3" fmla="*/ 455712 w 1760786"/>
                <a:gd name="connsiteY3" fmla="*/ 341472 h 640914"/>
                <a:gd name="connsiteX4" fmla="*/ 1201817 w 1760786"/>
                <a:gd name="connsiteY4" fmla="*/ 93052 h 640914"/>
                <a:gd name="connsiteX5" fmla="*/ 1563106 w 1760786"/>
                <a:gd name="connsiteY5" fmla="*/ 220966 h 640914"/>
                <a:gd name="connsiteX6" fmla="*/ 1563944 w 1760786"/>
                <a:gd name="connsiteY6" fmla="*/ 239234 h 640914"/>
                <a:gd name="connsiteX7" fmla="*/ 1514688 w 1760786"/>
                <a:gd name="connsiteY7" fmla="*/ 324180 h 640914"/>
                <a:gd name="connsiteX8" fmla="*/ 1760786 w 1760786"/>
                <a:gd name="connsiteY8" fmla="*/ 364641 h 640914"/>
                <a:gd name="connsiteX9" fmla="*/ 1636181 w 1760786"/>
                <a:gd name="connsiteY9" fmla="*/ 421003 h 640914"/>
                <a:gd name="connsiteX10" fmla="*/ 1736966 w 1760786"/>
                <a:gd name="connsiteY10" fmla="*/ 518632 h 640914"/>
                <a:gd name="connsiteX11" fmla="*/ 1307552 w 1760786"/>
                <a:gd name="connsiteY11" fmla="*/ 575582 h 640914"/>
                <a:gd name="connsiteX12" fmla="*/ 1172592 w 1760786"/>
                <a:gd name="connsiteY12" fmla="*/ 571824 h 640914"/>
                <a:gd name="connsiteX13" fmla="*/ 1255124 w 1760786"/>
                <a:gd name="connsiteY13" fmla="*/ 353519 h 640914"/>
                <a:gd name="connsiteX14" fmla="*/ 391679 w 1760786"/>
                <a:gd name="connsiteY14" fmla="*/ 635766 h 640914"/>
                <a:gd name="connsiteX15" fmla="*/ 336346 w 1760786"/>
                <a:gd name="connsiteY15" fmla="*/ 619551 h 640914"/>
                <a:gd name="connsiteX16" fmla="*/ 173903 w 1760786"/>
                <a:gd name="connsiteY16" fmla="*/ 407374 h 640914"/>
                <a:gd name="connsiteX17" fmla="*/ 350091 w 1760786"/>
                <a:gd name="connsiteY17" fmla="*/ 235930 h 640914"/>
                <a:gd name="connsiteX18" fmla="*/ 49733 w 1760786"/>
                <a:gd name="connsiteY18" fmla="*/ 274319 h 640914"/>
                <a:gd name="connsiteX19" fmla="*/ 150102 w 1760786"/>
                <a:gd name="connsiteY19" fmla="*/ 143830 h 640914"/>
                <a:gd name="connsiteX20" fmla="*/ 0 w 1760786"/>
                <a:gd name="connsiteY20" fmla="*/ 67920 h 640914"/>
                <a:gd name="connsiteX21" fmla="*/ 198541 w 1760786"/>
                <a:gd name="connsiteY21" fmla="*/ 18437 h 640914"/>
                <a:gd name="connsiteX0" fmla="*/ 198541 w 1760786"/>
                <a:gd name="connsiteY0" fmla="*/ 18437 h 635766"/>
                <a:gd name="connsiteX1" fmla="*/ 470008 w 1760786"/>
                <a:gd name="connsiteY1" fmla="*/ 53348 h 635766"/>
                <a:gd name="connsiteX2" fmla="*/ 493809 w 1760786"/>
                <a:gd name="connsiteY2" fmla="*/ 160508 h 635766"/>
                <a:gd name="connsiteX3" fmla="*/ 455712 w 1760786"/>
                <a:gd name="connsiteY3" fmla="*/ 341472 h 635766"/>
                <a:gd name="connsiteX4" fmla="*/ 1201817 w 1760786"/>
                <a:gd name="connsiteY4" fmla="*/ 93052 h 635766"/>
                <a:gd name="connsiteX5" fmla="*/ 1563106 w 1760786"/>
                <a:gd name="connsiteY5" fmla="*/ 220966 h 635766"/>
                <a:gd name="connsiteX6" fmla="*/ 1563944 w 1760786"/>
                <a:gd name="connsiteY6" fmla="*/ 239234 h 635766"/>
                <a:gd name="connsiteX7" fmla="*/ 1514688 w 1760786"/>
                <a:gd name="connsiteY7" fmla="*/ 324180 h 635766"/>
                <a:gd name="connsiteX8" fmla="*/ 1760786 w 1760786"/>
                <a:gd name="connsiteY8" fmla="*/ 364641 h 635766"/>
                <a:gd name="connsiteX9" fmla="*/ 1636181 w 1760786"/>
                <a:gd name="connsiteY9" fmla="*/ 421003 h 635766"/>
                <a:gd name="connsiteX10" fmla="*/ 1736966 w 1760786"/>
                <a:gd name="connsiteY10" fmla="*/ 518632 h 635766"/>
                <a:gd name="connsiteX11" fmla="*/ 1307552 w 1760786"/>
                <a:gd name="connsiteY11" fmla="*/ 575582 h 635766"/>
                <a:gd name="connsiteX12" fmla="*/ 1172592 w 1760786"/>
                <a:gd name="connsiteY12" fmla="*/ 571824 h 635766"/>
                <a:gd name="connsiteX13" fmla="*/ 1255124 w 1760786"/>
                <a:gd name="connsiteY13" fmla="*/ 353519 h 635766"/>
                <a:gd name="connsiteX14" fmla="*/ 391679 w 1760786"/>
                <a:gd name="connsiteY14" fmla="*/ 635766 h 635766"/>
                <a:gd name="connsiteX15" fmla="*/ 336346 w 1760786"/>
                <a:gd name="connsiteY15" fmla="*/ 619551 h 635766"/>
                <a:gd name="connsiteX16" fmla="*/ 173903 w 1760786"/>
                <a:gd name="connsiteY16" fmla="*/ 407374 h 635766"/>
                <a:gd name="connsiteX17" fmla="*/ 350091 w 1760786"/>
                <a:gd name="connsiteY17" fmla="*/ 235930 h 635766"/>
                <a:gd name="connsiteX18" fmla="*/ 49733 w 1760786"/>
                <a:gd name="connsiteY18" fmla="*/ 274319 h 635766"/>
                <a:gd name="connsiteX19" fmla="*/ 150102 w 1760786"/>
                <a:gd name="connsiteY19" fmla="*/ 143830 h 635766"/>
                <a:gd name="connsiteX20" fmla="*/ 0 w 1760786"/>
                <a:gd name="connsiteY20" fmla="*/ 67920 h 635766"/>
                <a:gd name="connsiteX21" fmla="*/ 198541 w 1760786"/>
                <a:gd name="connsiteY21" fmla="*/ 18437 h 635766"/>
                <a:gd name="connsiteX0" fmla="*/ 198541 w 1760786"/>
                <a:gd name="connsiteY0" fmla="*/ 18437 h 641282"/>
                <a:gd name="connsiteX1" fmla="*/ 470008 w 1760786"/>
                <a:gd name="connsiteY1" fmla="*/ 53348 h 641282"/>
                <a:gd name="connsiteX2" fmla="*/ 493809 w 1760786"/>
                <a:gd name="connsiteY2" fmla="*/ 160508 h 641282"/>
                <a:gd name="connsiteX3" fmla="*/ 455712 w 1760786"/>
                <a:gd name="connsiteY3" fmla="*/ 341472 h 641282"/>
                <a:gd name="connsiteX4" fmla="*/ 1201817 w 1760786"/>
                <a:gd name="connsiteY4" fmla="*/ 93052 h 641282"/>
                <a:gd name="connsiteX5" fmla="*/ 1563106 w 1760786"/>
                <a:gd name="connsiteY5" fmla="*/ 220966 h 641282"/>
                <a:gd name="connsiteX6" fmla="*/ 1563944 w 1760786"/>
                <a:gd name="connsiteY6" fmla="*/ 239234 h 641282"/>
                <a:gd name="connsiteX7" fmla="*/ 1514688 w 1760786"/>
                <a:gd name="connsiteY7" fmla="*/ 324180 h 641282"/>
                <a:gd name="connsiteX8" fmla="*/ 1760786 w 1760786"/>
                <a:gd name="connsiteY8" fmla="*/ 364641 h 641282"/>
                <a:gd name="connsiteX9" fmla="*/ 1636181 w 1760786"/>
                <a:gd name="connsiteY9" fmla="*/ 421003 h 641282"/>
                <a:gd name="connsiteX10" fmla="*/ 1736966 w 1760786"/>
                <a:gd name="connsiteY10" fmla="*/ 518632 h 641282"/>
                <a:gd name="connsiteX11" fmla="*/ 1307552 w 1760786"/>
                <a:gd name="connsiteY11" fmla="*/ 575582 h 641282"/>
                <a:gd name="connsiteX12" fmla="*/ 1172592 w 1760786"/>
                <a:gd name="connsiteY12" fmla="*/ 571824 h 641282"/>
                <a:gd name="connsiteX13" fmla="*/ 1255124 w 1760786"/>
                <a:gd name="connsiteY13" fmla="*/ 353519 h 641282"/>
                <a:gd name="connsiteX14" fmla="*/ 376635 w 1760786"/>
                <a:gd name="connsiteY14" fmla="*/ 641282 h 641282"/>
                <a:gd name="connsiteX15" fmla="*/ 336346 w 1760786"/>
                <a:gd name="connsiteY15" fmla="*/ 619551 h 641282"/>
                <a:gd name="connsiteX16" fmla="*/ 173903 w 1760786"/>
                <a:gd name="connsiteY16" fmla="*/ 407374 h 641282"/>
                <a:gd name="connsiteX17" fmla="*/ 350091 w 1760786"/>
                <a:gd name="connsiteY17" fmla="*/ 235930 h 641282"/>
                <a:gd name="connsiteX18" fmla="*/ 49733 w 1760786"/>
                <a:gd name="connsiteY18" fmla="*/ 274319 h 641282"/>
                <a:gd name="connsiteX19" fmla="*/ 150102 w 1760786"/>
                <a:gd name="connsiteY19" fmla="*/ 143830 h 641282"/>
                <a:gd name="connsiteX20" fmla="*/ 0 w 1760786"/>
                <a:gd name="connsiteY20" fmla="*/ 67920 h 641282"/>
                <a:gd name="connsiteX21" fmla="*/ 198541 w 1760786"/>
                <a:gd name="connsiteY21" fmla="*/ 18437 h 641282"/>
                <a:gd name="connsiteX0" fmla="*/ 198541 w 1760786"/>
                <a:gd name="connsiteY0" fmla="*/ 18437 h 641737"/>
                <a:gd name="connsiteX1" fmla="*/ 470008 w 1760786"/>
                <a:gd name="connsiteY1" fmla="*/ 53348 h 641737"/>
                <a:gd name="connsiteX2" fmla="*/ 493809 w 1760786"/>
                <a:gd name="connsiteY2" fmla="*/ 160508 h 641737"/>
                <a:gd name="connsiteX3" fmla="*/ 455712 w 1760786"/>
                <a:gd name="connsiteY3" fmla="*/ 341472 h 641737"/>
                <a:gd name="connsiteX4" fmla="*/ 1201817 w 1760786"/>
                <a:gd name="connsiteY4" fmla="*/ 93052 h 641737"/>
                <a:gd name="connsiteX5" fmla="*/ 1563106 w 1760786"/>
                <a:gd name="connsiteY5" fmla="*/ 220966 h 641737"/>
                <a:gd name="connsiteX6" fmla="*/ 1563944 w 1760786"/>
                <a:gd name="connsiteY6" fmla="*/ 239234 h 641737"/>
                <a:gd name="connsiteX7" fmla="*/ 1514688 w 1760786"/>
                <a:gd name="connsiteY7" fmla="*/ 324180 h 641737"/>
                <a:gd name="connsiteX8" fmla="*/ 1760786 w 1760786"/>
                <a:gd name="connsiteY8" fmla="*/ 364641 h 641737"/>
                <a:gd name="connsiteX9" fmla="*/ 1636181 w 1760786"/>
                <a:gd name="connsiteY9" fmla="*/ 421003 h 641737"/>
                <a:gd name="connsiteX10" fmla="*/ 1736966 w 1760786"/>
                <a:gd name="connsiteY10" fmla="*/ 518632 h 641737"/>
                <a:gd name="connsiteX11" fmla="*/ 1307552 w 1760786"/>
                <a:gd name="connsiteY11" fmla="*/ 575582 h 641737"/>
                <a:gd name="connsiteX12" fmla="*/ 1172592 w 1760786"/>
                <a:gd name="connsiteY12" fmla="*/ 571824 h 641737"/>
                <a:gd name="connsiteX13" fmla="*/ 1255124 w 1760786"/>
                <a:gd name="connsiteY13" fmla="*/ 353519 h 641737"/>
                <a:gd name="connsiteX14" fmla="*/ 376635 w 1760786"/>
                <a:gd name="connsiteY14" fmla="*/ 641282 h 641737"/>
                <a:gd name="connsiteX15" fmla="*/ 336346 w 1760786"/>
                <a:gd name="connsiteY15" fmla="*/ 619551 h 641737"/>
                <a:gd name="connsiteX16" fmla="*/ 173903 w 1760786"/>
                <a:gd name="connsiteY16" fmla="*/ 407374 h 641737"/>
                <a:gd name="connsiteX17" fmla="*/ 350091 w 1760786"/>
                <a:gd name="connsiteY17" fmla="*/ 235930 h 641737"/>
                <a:gd name="connsiteX18" fmla="*/ 49733 w 1760786"/>
                <a:gd name="connsiteY18" fmla="*/ 274319 h 641737"/>
                <a:gd name="connsiteX19" fmla="*/ 150102 w 1760786"/>
                <a:gd name="connsiteY19" fmla="*/ 143830 h 641737"/>
                <a:gd name="connsiteX20" fmla="*/ 0 w 1760786"/>
                <a:gd name="connsiteY20" fmla="*/ 67920 h 641737"/>
                <a:gd name="connsiteX21" fmla="*/ 198541 w 1760786"/>
                <a:gd name="connsiteY21" fmla="*/ 18437 h 641737"/>
                <a:gd name="connsiteX0" fmla="*/ 198541 w 1760786"/>
                <a:gd name="connsiteY0" fmla="*/ 18437 h 641737"/>
                <a:gd name="connsiteX1" fmla="*/ 470008 w 1760786"/>
                <a:gd name="connsiteY1" fmla="*/ 53348 h 641737"/>
                <a:gd name="connsiteX2" fmla="*/ 493809 w 1760786"/>
                <a:gd name="connsiteY2" fmla="*/ 160508 h 641737"/>
                <a:gd name="connsiteX3" fmla="*/ 455712 w 1760786"/>
                <a:gd name="connsiteY3" fmla="*/ 341472 h 641737"/>
                <a:gd name="connsiteX4" fmla="*/ 1201817 w 1760786"/>
                <a:gd name="connsiteY4" fmla="*/ 93052 h 641737"/>
                <a:gd name="connsiteX5" fmla="*/ 1563106 w 1760786"/>
                <a:gd name="connsiteY5" fmla="*/ 220966 h 641737"/>
                <a:gd name="connsiteX6" fmla="*/ 1563944 w 1760786"/>
                <a:gd name="connsiteY6" fmla="*/ 239234 h 641737"/>
                <a:gd name="connsiteX7" fmla="*/ 1514688 w 1760786"/>
                <a:gd name="connsiteY7" fmla="*/ 324180 h 641737"/>
                <a:gd name="connsiteX8" fmla="*/ 1760786 w 1760786"/>
                <a:gd name="connsiteY8" fmla="*/ 364641 h 641737"/>
                <a:gd name="connsiteX9" fmla="*/ 1636181 w 1760786"/>
                <a:gd name="connsiteY9" fmla="*/ 421003 h 641737"/>
                <a:gd name="connsiteX10" fmla="*/ 1736966 w 1760786"/>
                <a:gd name="connsiteY10" fmla="*/ 518632 h 641737"/>
                <a:gd name="connsiteX11" fmla="*/ 1307552 w 1760786"/>
                <a:gd name="connsiteY11" fmla="*/ 575582 h 641737"/>
                <a:gd name="connsiteX12" fmla="*/ 1172592 w 1760786"/>
                <a:gd name="connsiteY12" fmla="*/ 571824 h 641737"/>
                <a:gd name="connsiteX13" fmla="*/ 1255124 w 1760786"/>
                <a:gd name="connsiteY13" fmla="*/ 353519 h 641737"/>
                <a:gd name="connsiteX14" fmla="*/ 376635 w 1760786"/>
                <a:gd name="connsiteY14" fmla="*/ 641282 h 641737"/>
                <a:gd name="connsiteX15" fmla="*/ 336346 w 1760786"/>
                <a:gd name="connsiteY15" fmla="*/ 619551 h 641737"/>
                <a:gd name="connsiteX16" fmla="*/ 173903 w 1760786"/>
                <a:gd name="connsiteY16" fmla="*/ 407374 h 641737"/>
                <a:gd name="connsiteX17" fmla="*/ 350091 w 1760786"/>
                <a:gd name="connsiteY17" fmla="*/ 235930 h 641737"/>
                <a:gd name="connsiteX18" fmla="*/ 49733 w 1760786"/>
                <a:gd name="connsiteY18" fmla="*/ 274319 h 641737"/>
                <a:gd name="connsiteX19" fmla="*/ 150102 w 1760786"/>
                <a:gd name="connsiteY19" fmla="*/ 143830 h 641737"/>
                <a:gd name="connsiteX20" fmla="*/ 0 w 1760786"/>
                <a:gd name="connsiteY20" fmla="*/ 67920 h 641737"/>
                <a:gd name="connsiteX21" fmla="*/ 198541 w 1760786"/>
                <a:gd name="connsiteY21" fmla="*/ 18437 h 641737"/>
                <a:gd name="connsiteX0" fmla="*/ 198541 w 1760786"/>
                <a:gd name="connsiteY0" fmla="*/ 18437 h 641737"/>
                <a:gd name="connsiteX1" fmla="*/ 470008 w 1760786"/>
                <a:gd name="connsiteY1" fmla="*/ 53348 h 641737"/>
                <a:gd name="connsiteX2" fmla="*/ 493809 w 1760786"/>
                <a:gd name="connsiteY2" fmla="*/ 160508 h 641737"/>
                <a:gd name="connsiteX3" fmla="*/ 455712 w 1760786"/>
                <a:gd name="connsiteY3" fmla="*/ 341472 h 641737"/>
                <a:gd name="connsiteX4" fmla="*/ 1201817 w 1760786"/>
                <a:gd name="connsiteY4" fmla="*/ 93052 h 641737"/>
                <a:gd name="connsiteX5" fmla="*/ 1563106 w 1760786"/>
                <a:gd name="connsiteY5" fmla="*/ 220966 h 641737"/>
                <a:gd name="connsiteX6" fmla="*/ 1563944 w 1760786"/>
                <a:gd name="connsiteY6" fmla="*/ 239234 h 641737"/>
                <a:gd name="connsiteX7" fmla="*/ 1514688 w 1760786"/>
                <a:gd name="connsiteY7" fmla="*/ 324180 h 641737"/>
                <a:gd name="connsiteX8" fmla="*/ 1760786 w 1760786"/>
                <a:gd name="connsiteY8" fmla="*/ 364641 h 641737"/>
                <a:gd name="connsiteX9" fmla="*/ 1636181 w 1760786"/>
                <a:gd name="connsiteY9" fmla="*/ 421003 h 641737"/>
                <a:gd name="connsiteX10" fmla="*/ 1736966 w 1760786"/>
                <a:gd name="connsiteY10" fmla="*/ 518632 h 641737"/>
                <a:gd name="connsiteX11" fmla="*/ 1307552 w 1760786"/>
                <a:gd name="connsiteY11" fmla="*/ 575582 h 641737"/>
                <a:gd name="connsiteX12" fmla="*/ 1172592 w 1760786"/>
                <a:gd name="connsiteY12" fmla="*/ 571824 h 641737"/>
                <a:gd name="connsiteX13" fmla="*/ 1255124 w 1760786"/>
                <a:gd name="connsiteY13" fmla="*/ 353519 h 641737"/>
                <a:gd name="connsiteX14" fmla="*/ 376635 w 1760786"/>
                <a:gd name="connsiteY14" fmla="*/ 641282 h 641737"/>
                <a:gd name="connsiteX15" fmla="*/ 336346 w 1760786"/>
                <a:gd name="connsiteY15" fmla="*/ 619551 h 641737"/>
                <a:gd name="connsiteX16" fmla="*/ 173903 w 1760786"/>
                <a:gd name="connsiteY16" fmla="*/ 407374 h 641737"/>
                <a:gd name="connsiteX17" fmla="*/ 350091 w 1760786"/>
                <a:gd name="connsiteY17" fmla="*/ 235930 h 641737"/>
                <a:gd name="connsiteX18" fmla="*/ 49733 w 1760786"/>
                <a:gd name="connsiteY18" fmla="*/ 274319 h 641737"/>
                <a:gd name="connsiteX19" fmla="*/ 150102 w 1760786"/>
                <a:gd name="connsiteY19" fmla="*/ 143830 h 641737"/>
                <a:gd name="connsiteX20" fmla="*/ 0 w 1760786"/>
                <a:gd name="connsiteY20" fmla="*/ 67920 h 641737"/>
                <a:gd name="connsiteX21" fmla="*/ 198541 w 1760786"/>
                <a:gd name="connsiteY21" fmla="*/ 18437 h 641737"/>
                <a:gd name="connsiteX0" fmla="*/ 198541 w 1760786"/>
                <a:gd name="connsiteY0" fmla="*/ 18437 h 642345"/>
                <a:gd name="connsiteX1" fmla="*/ 470008 w 1760786"/>
                <a:gd name="connsiteY1" fmla="*/ 53348 h 642345"/>
                <a:gd name="connsiteX2" fmla="*/ 493809 w 1760786"/>
                <a:gd name="connsiteY2" fmla="*/ 160508 h 642345"/>
                <a:gd name="connsiteX3" fmla="*/ 455712 w 1760786"/>
                <a:gd name="connsiteY3" fmla="*/ 341472 h 642345"/>
                <a:gd name="connsiteX4" fmla="*/ 1201817 w 1760786"/>
                <a:gd name="connsiteY4" fmla="*/ 93052 h 642345"/>
                <a:gd name="connsiteX5" fmla="*/ 1563106 w 1760786"/>
                <a:gd name="connsiteY5" fmla="*/ 220966 h 642345"/>
                <a:gd name="connsiteX6" fmla="*/ 1563944 w 1760786"/>
                <a:gd name="connsiteY6" fmla="*/ 239234 h 642345"/>
                <a:gd name="connsiteX7" fmla="*/ 1514688 w 1760786"/>
                <a:gd name="connsiteY7" fmla="*/ 324180 h 642345"/>
                <a:gd name="connsiteX8" fmla="*/ 1760786 w 1760786"/>
                <a:gd name="connsiteY8" fmla="*/ 364641 h 642345"/>
                <a:gd name="connsiteX9" fmla="*/ 1636181 w 1760786"/>
                <a:gd name="connsiteY9" fmla="*/ 421003 h 642345"/>
                <a:gd name="connsiteX10" fmla="*/ 1736966 w 1760786"/>
                <a:gd name="connsiteY10" fmla="*/ 518632 h 642345"/>
                <a:gd name="connsiteX11" fmla="*/ 1307552 w 1760786"/>
                <a:gd name="connsiteY11" fmla="*/ 575582 h 642345"/>
                <a:gd name="connsiteX12" fmla="*/ 1172592 w 1760786"/>
                <a:gd name="connsiteY12" fmla="*/ 571824 h 642345"/>
                <a:gd name="connsiteX13" fmla="*/ 1255124 w 1760786"/>
                <a:gd name="connsiteY13" fmla="*/ 353519 h 642345"/>
                <a:gd name="connsiteX14" fmla="*/ 376635 w 1760786"/>
                <a:gd name="connsiteY14" fmla="*/ 641282 h 642345"/>
                <a:gd name="connsiteX15" fmla="*/ 336346 w 1760786"/>
                <a:gd name="connsiteY15" fmla="*/ 619551 h 642345"/>
                <a:gd name="connsiteX16" fmla="*/ 173903 w 1760786"/>
                <a:gd name="connsiteY16" fmla="*/ 407374 h 642345"/>
                <a:gd name="connsiteX17" fmla="*/ 350091 w 1760786"/>
                <a:gd name="connsiteY17" fmla="*/ 235930 h 642345"/>
                <a:gd name="connsiteX18" fmla="*/ 49733 w 1760786"/>
                <a:gd name="connsiteY18" fmla="*/ 274319 h 642345"/>
                <a:gd name="connsiteX19" fmla="*/ 150102 w 1760786"/>
                <a:gd name="connsiteY19" fmla="*/ 143830 h 642345"/>
                <a:gd name="connsiteX20" fmla="*/ 0 w 1760786"/>
                <a:gd name="connsiteY20" fmla="*/ 67920 h 642345"/>
                <a:gd name="connsiteX21" fmla="*/ 198541 w 1760786"/>
                <a:gd name="connsiteY21" fmla="*/ 18437 h 642345"/>
                <a:gd name="connsiteX0" fmla="*/ 198541 w 1760786"/>
                <a:gd name="connsiteY0" fmla="*/ 18437 h 642345"/>
                <a:gd name="connsiteX1" fmla="*/ 470008 w 1760786"/>
                <a:gd name="connsiteY1" fmla="*/ 53348 h 642345"/>
                <a:gd name="connsiteX2" fmla="*/ 493809 w 1760786"/>
                <a:gd name="connsiteY2" fmla="*/ 160508 h 642345"/>
                <a:gd name="connsiteX3" fmla="*/ 455712 w 1760786"/>
                <a:gd name="connsiteY3" fmla="*/ 341472 h 642345"/>
                <a:gd name="connsiteX4" fmla="*/ 1201817 w 1760786"/>
                <a:gd name="connsiteY4" fmla="*/ 93052 h 642345"/>
                <a:gd name="connsiteX5" fmla="*/ 1563106 w 1760786"/>
                <a:gd name="connsiteY5" fmla="*/ 220966 h 642345"/>
                <a:gd name="connsiteX6" fmla="*/ 1563944 w 1760786"/>
                <a:gd name="connsiteY6" fmla="*/ 239234 h 642345"/>
                <a:gd name="connsiteX7" fmla="*/ 1514688 w 1760786"/>
                <a:gd name="connsiteY7" fmla="*/ 324180 h 642345"/>
                <a:gd name="connsiteX8" fmla="*/ 1760786 w 1760786"/>
                <a:gd name="connsiteY8" fmla="*/ 364641 h 642345"/>
                <a:gd name="connsiteX9" fmla="*/ 1636181 w 1760786"/>
                <a:gd name="connsiteY9" fmla="*/ 421003 h 642345"/>
                <a:gd name="connsiteX10" fmla="*/ 1736966 w 1760786"/>
                <a:gd name="connsiteY10" fmla="*/ 518632 h 642345"/>
                <a:gd name="connsiteX11" fmla="*/ 1307552 w 1760786"/>
                <a:gd name="connsiteY11" fmla="*/ 575582 h 642345"/>
                <a:gd name="connsiteX12" fmla="*/ 1172592 w 1760786"/>
                <a:gd name="connsiteY12" fmla="*/ 571824 h 642345"/>
                <a:gd name="connsiteX13" fmla="*/ 1255124 w 1760786"/>
                <a:gd name="connsiteY13" fmla="*/ 353519 h 642345"/>
                <a:gd name="connsiteX14" fmla="*/ 376635 w 1760786"/>
                <a:gd name="connsiteY14" fmla="*/ 641282 h 642345"/>
                <a:gd name="connsiteX15" fmla="*/ 336346 w 1760786"/>
                <a:gd name="connsiteY15" fmla="*/ 619551 h 642345"/>
                <a:gd name="connsiteX16" fmla="*/ 173903 w 1760786"/>
                <a:gd name="connsiteY16" fmla="*/ 407374 h 642345"/>
                <a:gd name="connsiteX17" fmla="*/ 350091 w 1760786"/>
                <a:gd name="connsiteY17" fmla="*/ 235930 h 642345"/>
                <a:gd name="connsiteX18" fmla="*/ 49733 w 1760786"/>
                <a:gd name="connsiteY18" fmla="*/ 274319 h 642345"/>
                <a:gd name="connsiteX19" fmla="*/ 150102 w 1760786"/>
                <a:gd name="connsiteY19" fmla="*/ 143830 h 642345"/>
                <a:gd name="connsiteX20" fmla="*/ 0 w 1760786"/>
                <a:gd name="connsiteY20" fmla="*/ 67920 h 642345"/>
                <a:gd name="connsiteX21" fmla="*/ 198541 w 1760786"/>
                <a:gd name="connsiteY21" fmla="*/ 18437 h 642345"/>
                <a:gd name="connsiteX0" fmla="*/ 198541 w 1760786"/>
                <a:gd name="connsiteY0" fmla="*/ 18437 h 642345"/>
                <a:gd name="connsiteX1" fmla="*/ 470008 w 1760786"/>
                <a:gd name="connsiteY1" fmla="*/ 53348 h 642345"/>
                <a:gd name="connsiteX2" fmla="*/ 493809 w 1760786"/>
                <a:gd name="connsiteY2" fmla="*/ 160508 h 642345"/>
                <a:gd name="connsiteX3" fmla="*/ 455712 w 1760786"/>
                <a:gd name="connsiteY3" fmla="*/ 341472 h 642345"/>
                <a:gd name="connsiteX4" fmla="*/ 1201817 w 1760786"/>
                <a:gd name="connsiteY4" fmla="*/ 93052 h 642345"/>
                <a:gd name="connsiteX5" fmla="*/ 1563106 w 1760786"/>
                <a:gd name="connsiteY5" fmla="*/ 220966 h 642345"/>
                <a:gd name="connsiteX6" fmla="*/ 1563944 w 1760786"/>
                <a:gd name="connsiteY6" fmla="*/ 239234 h 642345"/>
                <a:gd name="connsiteX7" fmla="*/ 1514688 w 1760786"/>
                <a:gd name="connsiteY7" fmla="*/ 324180 h 642345"/>
                <a:gd name="connsiteX8" fmla="*/ 1760786 w 1760786"/>
                <a:gd name="connsiteY8" fmla="*/ 364641 h 642345"/>
                <a:gd name="connsiteX9" fmla="*/ 1636181 w 1760786"/>
                <a:gd name="connsiteY9" fmla="*/ 421003 h 642345"/>
                <a:gd name="connsiteX10" fmla="*/ 1740849 w 1760786"/>
                <a:gd name="connsiteY10" fmla="*/ 549510 h 642345"/>
                <a:gd name="connsiteX11" fmla="*/ 1307552 w 1760786"/>
                <a:gd name="connsiteY11" fmla="*/ 575582 h 642345"/>
                <a:gd name="connsiteX12" fmla="*/ 1172592 w 1760786"/>
                <a:gd name="connsiteY12" fmla="*/ 571824 h 642345"/>
                <a:gd name="connsiteX13" fmla="*/ 1255124 w 1760786"/>
                <a:gd name="connsiteY13" fmla="*/ 353519 h 642345"/>
                <a:gd name="connsiteX14" fmla="*/ 376635 w 1760786"/>
                <a:gd name="connsiteY14" fmla="*/ 641282 h 642345"/>
                <a:gd name="connsiteX15" fmla="*/ 336346 w 1760786"/>
                <a:gd name="connsiteY15" fmla="*/ 619551 h 642345"/>
                <a:gd name="connsiteX16" fmla="*/ 173903 w 1760786"/>
                <a:gd name="connsiteY16" fmla="*/ 407374 h 642345"/>
                <a:gd name="connsiteX17" fmla="*/ 350091 w 1760786"/>
                <a:gd name="connsiteY17" fmla="*/ 235930 h 642345"/>
                <a:gd name="connsiteX18" fmla="*/ 49733 w 1760786"/>
                <a:gd name="connsiteY18" fmla="*/ 274319 h 642345"/>
                <a:gd name="connsiteX19" fmla="*/ 150102 w 1760786"/>
                <a:gd name="connsiteY19" fmla="*/ 143830 h 642345"/>
                <a:gd name="connsiteX20" fmla="*/ 0 w 1760786"/>
                <a:gd name="connsiteY20" fmla="*/ 67920 h 642345"/>
                <a:gd name="connsiteX21" fmla="*/ 198541 w 1760786"/>
                <a:gd name="connsiteY21" fmla="*/ 18437 h 642345"/>
                <a:gd name="connsiteX0" fmla="*/ 198541 w 1760786"/>
                <a:gd name="connsiteY0" fmla="*/ 18437 h 642345"/>
                <a:gd name="connsiteX1" fmla="*/ 470008 w 1760786"/>
                <a:gd name="connsiteY1" fmla="*/ 53348 h 642345"/>
                <a:gd name="connsiteX2" fmla="*/ 493809 w 1760786"/>
                <a:gd name="connsiteY2" fmla="*/ 160508 h 642345"/>
                <a:gd name="connsiteX3" fmla="*/ 455712 w 1760786"/>
                <a:gd name="connsiteY3" fmla="*/ 341472 h 642345"/>
                <a:gd name="connsiteX4" fmla="*/ 1201817 w 1760786"/>
                <a:gd name="connsiteY4" fmla="*/ 93052 h 642345"/>
                <a:gd name="connsiteX5" fmla="*/ 1563106 w 1760786"/>
                <a:gd name="connsiteY5" fmla="*/ 220966 h 642345"/>
                <a:gd name="connsiteX6" fmla="*/ 1563944 w 1760786"/>
                <a:gd name="connsiteY6" fmla="*/ 239234 h 642345"/>
                <a:gd name="connsiteX7" fmla="*/ 1514688 w 1760786"/>
                <a:gd name="connsiteY7" fmla="*/ 324180 h 642345"/>
                <a:gd name="connsiteX8" fmla="*/ 1760786 w 1760786"/>
                <a:gd name="connsiteY8" fmla="*/ 364641 h 642345"/>
                <a:gd name="connsiteX9" fmla="*/ 1636181 w 1760786"/>
                <a:gd name="connsiteY9" fmla="*/ 421003 h 642345"/>
                <a:gd name="connsiteX10" fmla="*/ 1740849 w 1760786"/>
                <a:gd name="connsiteY10" fmla="*/ 549510 h 642345"/>
                <a:gd name="connsiteX11" fmla="*/ 1307552 w 1760786"/>
                <a:gd name="connsiteY11" fmla="*/ 575582 h 642345"/>
                <a:gd name="connsiteX12" fmla="*/ 1172592 w 1760786"/>
                <a:gd name="connsiteY12" fmla="*/ 571824 h 642345"/>
                <a:gd name="connsiteX13" fmla="*/ 1255124 w 1760786"/>
                <a:gd name="connsiteY13" fmla="*/ 353519 h 642345"/>
                <a:gd name="connsiteX14" fmla="*/ 376635 w 1760786"/>
                <a:gd name="connsiteY14" fmla="*/ 641282 h 642345"/>
                <a:gd name="connsiteX15" fmla="*/ 336346 w 1760786"/>
                <a:gd name="connsiteY15" fmla="*/ 619551 h 642345"/>
                <a:gd name="connsiteX16" fmla="*/ 173903 w 1760786"/>
                <a:gd name="connsiteY16" fmla="*/ 407374 h 642345"/>
                <a:gd name="connsiteX17" fmla="*/ 350091 w 1760786"/>
                <a:gd name="connsiteY17" fmla="*/ 235930 h 642345"/>
                <a:gd name="connsiteX18" fmla="*/ 49733 w 1760786"/>
                <a:gd name="connsiteY18" fmla="*/ 274319 h 642345"/>
                <a:gd name="connsiteX19" fmla="*/ 150102 w 1760786"/>
                <a:gd name="connsiteY19" fmla="*/ 143830 h 642345"/>
                <a:gd name="connsiteX20" fmla="*/ 0 w 1760786"/>
                <a:gd name="connsiteY20" fmla="*/ 67920 h 642345"/>
                <a:gd name="connsiteX21" fmla="*/ 198541 w 1760786"/>
                <a:gd name="connsiteY21" fmla="*/ 18437 h 642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60786" h="642345">
                  <a:moveTo>
                    <a:pt x="198541" y="18437"/>
                  </a:moveTo>
                  <a:cubicBezTo>
                    <a:pt x="346028" y="-24359"/>
                    <a:pt x="428563" y="15791"/>
                    <a:pt x="470008" y="53348"/>
                  </a:cubicBezTo>
                  <a:cubicBezTo>
                    <a:pt x="496750" y="83901"/>
                    <a:pt x="505471" y="126743"/>
                    <a:pt x="493809" y="160508"/>
                  </a:cubicBezTo>
                  <a:cubicBezTo>
                    <a:pt x="481060" y="196811"/>
                    <a:pt x="424092" y="329960"/>
                    <a:pt x="455712" y="341472"/>
                  </a:cubicBezTo>
                  <a:cubicBezTo>
                    <a:pt x="683267" y="217311"/>
                    <a:pt x="979549" y="103491"/>
                    <a:pt x="1201817" y="93052"/>
                  </a:cubicBezTo>
                  <a:cubicBezTo>
                    <a:pt x="1452123" y="76431"/>
                    <a:pt x="1544103" y="166234"/>
                    <a:pt x="1563106" y="220966"/>
                  </a:cubicBezTo>
                  <a:cubicBezTo>
                    <a:pt x="1563405" y="227056"/>
                    <a:pt x="1563644" y="233145"/>
                    <a:pt x="1563944" y="239234"/>
                  </a:cubicBezTo>
                  <a:lnTo>
                    <a:pt x="1514688" y="324180"/>
                  </a:lnTo>
                  <a:cubicBezTo>
                    <a:pt x="1577181" y="289450"/>
                    <a:pt x="1699849" y="375903"/>
                    <a:pt x="1760786" y="364641"/>
                  </a:cubicBezTo>
                  <a:cubicBezTo>
                    <a:pt x="1726611" y="395290"/>
                    <a:pt x="1640151" y="395338"/>
                    <a:pt x="1636181" y="421003"/>
                  </a:cubicBezTo>
                  <a:lnTo>
                    <a:pt x="1740849" y="549510"/>
                  </a:lnTo>
                  <a:cubicBezTo>
                    <a:pt x="1684222" y="577289"/>
                    <a:pt x="1498456" y="392880"/>
                    <a:pt x="1307552" y="575582"/>
                  </a:cubicBezTo>
                  <a:cubicBezTo>
                    <a:pt x="1258854" y="613836"/>
                    <a:pt x="1197789" y="597668"/>
                    <a:pt x="1172592" y="571824"/>
                  </a:cubicBezTo>
                  <a:cubicBezTo>
                    <a:pt x="1117229" y="506312"/>
                    <a:pt x="1209059" y="393634"/>
                    <a:pt x="1255124" y="353519"/>
                  </a:cubicBezTo>
                  <a:cubicBezTo>
                    <a:pt x="1314904" y="246502"/>
                    <a:pt x="746025" y="425949"/>
                    <a:pt x="376635" y="641282"/>
                  </a:cubicBezTo>
                  <a:cubicBezTo>
                    <a:pt x="355126" y="645408"/>
                    <a:pt x="350076" y="637391"/>
                    <a:pt x="336346" y="619551"/>
                  </a:cubicBezTo>
                  <a:lnTo>
                    <a:pt x="173903" y="407374"/>
                  </a:lnTo>
                  <a:cubicBezTo>
                    <a:pt x="150774" y="309956"/>
                    <a:pt x="370786" y="258106"/>
                    <a:pt x="350091" y="235930"/>
                  </a:cubicBezTo>
                  <a:cubicBezTo>
                    <a:pt x="285710" y="148093"/>
                    <a:pt x="83064" y="289669"/>
                    <a:pt x="49733" y="274319"/>
                  </a:cubicBezTo>
                  <a:cubicBezTo>
                    <a:pt x="84515" y="185463"/>
                    <a:pt x="116646" y="187326"/>
                    <a:pt x="150102" y="143830"/>
                  </a:cubicBezTo>
                  <a:cubicBezTo>
                    <a:pt x="104044" y="108158"/>
                    <a:pt x="69917" y="132103"/>
                    <a:pt x="0" y="67920"/>
                  </a:cubicBezTo>
                  <a:cubicBezTo>
                    <a:pt x="115224" y="55314"/>
                    <a:pt x="132361" y="34931"/>
                    <a:pt x="198541" y="18437"/>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2" name="Group 21"/>
            <p:cNvGrpSpPr/>
            <p:nvPr/>
          </p:nvGrpSpPr>
          <p:grpSpPr bwMode="gray">
            <a:xfrm>
              <a:off x="4639687" y="2883818"/>
              <a:ext cx="226556" cy="129944"/>
              <a:chOff x="2520981" y="3344152"/>
              <a:chExt cx="609265" cy="349450"/>
            </a:xfrm>
          </p:grpSpPr>
          <p:sp>
            <p:nvSpPr>
              <p:cNvPr id="25" name="Oval 24"/>
              <p:cNvSpPr/>
              <p:nvPr/>
            </p:nvSpPr>
            <p:spPr bwMode="gray">
              <a:xfrm>
                <a:off x="2866798" y="3344152"/>
                <a:ext cx="263448" cy="263448"/>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6" name="Oval 25"/>
              <p:cNvSpPr/>
              <p:nvPr/>
            </p:nvSpPr>
            <p:spPr bwMode="gray">
              <a:xfrm>
                <a:off x="2520981" y="3475876"/>
                <a:ext cx="217724" cy="217726"/>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sp>
          <p:nvSpPr>
            <p:cNvPr id="23" name="Oval 22"/>
            <p:cNvSpPr/>
            <p:nvPr/>
          </p:nvSpPr>
          <p:spPr bwMode="gray">
            <a:xfrm rot="20764780" flipH="1">
              <a:off x="6106460" y="2871838"/>
              <a:ext cx="97963" cy="97964"/>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4" name="Oval 23"/>
            <p:cNvSpPr/>
            <p:nvPr/>
          </p:nvSpPr>
          <p:spPr bwMode="gray">
            <a:xfrm rot="20764780" flipH="1">
              <a:off x="6257767" y="2886650"/>
              <a:ext cx="80961" cy="80962"/>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spTree>
    <p:extLst>
      <p:ext uri="{BB962C8B-B14F-4D97-AF65-F5344CB8AC3E}">
        <p14:creationId xmlns:p14="http://schemas.microsoft.com/office/powerpoint/2010/main" val="180206887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ftr="0" dt="0"/>
  <p:txStyles>
    <p:titleStyle>
      <a:lvl1pPr algn="l" rtl="0" eaLnBrk="1" fontAlgn="base" hangingPunct="1">
        <a:lnSpc>
          <a:spcPct val="100000"/>
        </a:lnSpc>
        <a:spcBef>
          <a:spcPct val="0"/>
        </a:spcBef>
        <a:spcAft>
          <a:spcPct val="0"/>
        </a:spcAft>
        <a:defRPr sz="3600" b="1" spc="0">
          <a:solidFill>
            <a:schemeClr val="tx1"/>
          </a:solidFill>
          <a:latin typeface="+mj-lt"/>
          <a:ea typeface="+mj-ea"/>
          <a:cs typeface="+mj-cs"/>
        </a:defRPr>
      </a:lvl1pPr>
      <a:lvl2pPr algn="l" rtl="0" eaLnBrk="1" fontAlgn="base" hangingPunct="1">
        <a:lnSpc>
          <a:spcPts val="4500"/>
        </a:lnSpc>
        <a:spcBef>
          <a:spcPct val="0"/>
        </a:spcBef>
        <a:spcAft>
          <a:spcPct val="0"/>
        </a:spcAft>
        <a:defRPr sz="4500" b="1">
          <a:solidFill>
            <a:schemeClr val="accent2"/>
          </a:solidFill>
          <a:latin typeface="Calibri" pitchFamily="34" charset="0"/>
        </a:defRPr>
      </a:lvl2pPr>
      <a:lvl3pPr algn="l" rtl="0" eaLnBrk="1" fontAlgn="base" hangingPunct="1">
        <a:lnSpc>
          <a:spcPts val="4500"/>
        </a:lnSpc>
        <a:spcBef>
          <a:spcPct val="0"/>
        </a:spcBef>
        <a:spcAft>
          <a:spcPct val="0"/>
        </a:spcAft>
        <a:defRPr sz="4500" b="1">
          <a:solidFill>
            <a:schemeClr val="accent2"/>
          </a:solidFill>
          <a:latin typeface="Calibri" pitchFamily="34" charset="0"/>
        </a:defRPr>
      </a:lvl3pPr>
      <a:lvl4pPr algn="l" rtl="0" eaLnBrk="1" fontAlgn="base" hangingPunct="1">
        <a:lnSpc>
          <a:spcPts val="4500"/>
        </a:lnSpc>
        <a:spcBef>
          <a:spcPct val="0"/>
        </a:spcBef>
        <a:spcAft>
          <a:spcPct val="0"/>
        </a:spcAft>
        <a:defRPr sz="4500" b="1">
          <a:solidFill>
            <a:schemeClr val="accent2"/>
          </a:solidFill>
          <a:latin typeface="Calibri" pitchFamily="34" charset="0"/>
        </a:defRPr>
      </a:lvl4pPr>
      <a:lvl5pPr algn="l" rtl="0" eaLnBrk="1" fontAlgn="base" hangingPunct="1">
        <a:lnSpc>
          <a:spcPts val="4500"/>
        </a:lnSpc>
        <a:spcBef>
          <a:spcPct val="0"/>
        </a:spcBef>
        <a:spcAft>
          <a:spcPct val="0"/>
        </a:spcAft>
        <a:defRPr sz="4500" b="1">
          <a:solidFill>
            <a:schemeClr val="accent2"/>
          </a:solidFill>
          <a:latin typeface="Calibri" pitchFamily="34" charset="0"/>
        </a:defRPr>
      </a:lvl5pPr>
      <a:lvl6pPr marL="457200" algn="l" rtl="0" eaLnBrk="1" fontAlgn="base" hangingPunct="1">
        <a:lnSpc>
          <a:spcPts val="4500"/>
        </a:lnSpc>
        <a:spcBef>
          <a:spcPct val="0"/>
        </a:spcBef>
        <a:spcAft>
          <a:spcPct val="0"/>
        </a:spcAft>
        <a:defRPr sz="4500" b="1">
          <a:solidFill>
            <a:schemeClr val="accent2"/>
          </a:solidFill>
          <a:latin typeface="Calibri" pitchFamily="34" charset="0"/>
        </a:defRPr>
      </a:lvl6pPr>
      <a:lvl7pPr marL="914400" algn="l" rtl="0" eaLnBrk="1" fontAlgn="base" hangingPunct="1">
        <a:lnSpc>
          <a:spcPts val="4500"/>
        </a:lnSpc>
        <a:spcBef>
          <a:spcPct val="0"/>
        </a:spcBef>
        <a:spcAft>
          <a:spcPct val="0"/>
        </a:spcAft>
        <a:defRPr sz="4500" b="1">
          <a:solidFill>
            <a:schemeClr val="accent2"/>
          </a:solidFill>
          <a:latin typeface="Calibri" pitchFamily="34" charset="0"/>
        </a:defRPr>
      </a:lvl7pPr>
      <a:lvl8pPr marL="1371600" algn="l" rtl="0" eaLnBrk="1" fontAlgn="base" hangingPunct="1">
        <a:lnSpc>
          <a:spcPts val="4500"/>
        </a:lnSpc>
        <a:spcBef>
          <a:spcPct val="0"/>
        </a:spcBef>
        <a:spcAft>
          <a:spcPct val="0"/>
        </a:spcAft>
        <a:defRPr sz="4500" b="1">
          <a:solidFill>
            <a:schemeClr val="accent2"/>
          </a:solidFill>
          <a:latin typeface="Calibri" pitchFamily="34" charset="0"/>
        </a:defRPr>
      </a:lvl8pPr>
      <a:lvl9pPr marL="1828800" algn="l" rtl="0" eaLnBrk="1" fontAlgn="base" hangingPunct="1">
        <a:lnSpc>
          <a:spcPts val="4500"/>
        </a:lnSpc>
        <a:spcBef>
          <a:spcPct val="0"/>
        </a:spcBef>
        <a:spcAft>
          <a:spcPct val="0"/>
        </a:spcAft>
        <a:defRPr sz="4500" b="1">
          <a:solidFill>
            <a:schemeClr val="accent2"/>
          </a:solidFill>
          <a:latin typeface="Calibri" pitchFamily="34" charset="0"/>
        </a:defRPr>
      </a:lvl9pPr>
    </p:titleStyle>
    <p:bodyStyle>
      <a:lvl1pPr marL="342900" indent="-342900" algn="l" rtl="0" eaLnBrk="1" fontAlgn="base" hangingPunct="1">
        <a:spcBef>
          <a:spcPts val="0"/>
        </a:spcBef>
        <a:spcAft>
          <a:spcPct val="0"/>
        </a:spcAft>
        <a:buChar char="•"/>
        <a:defRPr sz="2800">
          <a:solidFill>
            <a:schemeClr val="tx1"/>
          </a:solidFill>
          <a:latin typeface="+mn-lt"/>
          <a:ea typeface="+mn-ea"/>
          <a:cs typeface="+mn-cs"/>
        </a:defRPr>
      </a:lvl1pPr>
      <a:lvl2pPr marL="742950" indent="-285750" algn="l" rtl="0" eaLnBrk="1" fontAlgn="base" hangingPunct="1">
        <a:spcBef>
          <a:spcPts val="0"/>
        </a:spcBef>
        <a:spcAft>
          <a:spcPct val="0"/>
        </a:spcAft>
        <a:buChar char="–"/>
        <a:defRPr sz="1800">
          <a:solidFill>
            <a:schemeClr val="tx1"/>
          </a:solidFill>
          <a:latin typeface="+mn-lt"/>
        </a:defRPr>
      </a:lvl2pPr>
      <a:lvl3pPr marL="1143000" indent="-228600" algn="l" rtl="0" eaLnBrk="1" fontAlgn="base" hangingPunct="1">
        <a:spcBef>
          <a:spcPts val="0"/>
        </a:spcBef>
        <a:spcAft>
          <a:spcPct val="0"/>
        </a:spcAft>
        <a:buChar char="•"/>
        <a:defRPr sz="1800">
          <a:solidFill>
            <a:schemeClr val="tx1"/>
          </a:solidFill>
          <a:latin typeface="+mn-lt"/>
        </a:defRPr>
      </a:lvl3pPr>
      <a:lvl4pPr marL="1600200" indent="-228600" algn="l" rtl="0" eaLnBrk="1" fontAlgn="base" hangingPunct="1">
        <a:spcBef>
          <a:spcPts val="0"/>
        </a:spcBef>
        <a:spcAft>
          <a:spcPct val="0"/>
        </a:spcAft>
        <a:buChar char="–"/>
        <a:defRPr sz="1800">
          <a:solidFill>
            <a:schemeClr val="tx1"/>
          </a:solidFill>
          <a:latin typeface="+mn-lt"/>
        </a:defRPr>
      </a:lvl4pPr>
      <a:lvl5pPr marL="2057400" indent="-228600" algn="l" rtl="0" eaLnBrk="1" fontAlgn="base" hangingPunct="1">
        <a:spcBef>
          <a:spcPts val="0"/>
        </a:spcBef>
        <a:spcAft>
          <a:spcPct val="0"/>
        </a:spcAft>
        <a:buChar char="»"/>
        <a:defRPr sz="1800">
          <a:solidFill>
            <a:schemeClr val="tx1"/>
          </a:solidFill>
          <a:latin typeface="+mn-lt"/>
        </a:defRPr>
      </a:lvl5pPr>
      <a:lvl6pPr marL="2514600" indent="-228600" algn="l" rtl="0" eaLnBrk="1" fontAlgn="base" hangingPunct="1">
        <a:spcBef>
          <a:spcPct val="20000"/>
        </a:spcBef>
        <a:spcAft>
          <a:spcPct val="0"/>
        </a:spcAft>
        <a:buChar char="»"/>
        <a:defRPr sz="1400">
          <a:solidFill>
            <a:schemeClr val="accent2"/>
          </a:solidFill>
          <a:latin typeface="+mn-lt"/>
        </a:defRPr>
      </a:lvl6pPr>
      <a:lvl7pPr marL="2971800" indent="-228600" algn="l" rtl="0" eaLnBrk="1" fontAlgn="base" hangingPunct="1">
        <a:spcBef>
          <a:spcPct val="20000"/>
        </a:spcBef>
        <a:spcAft>
          <a:spcPct val="0"/>
        </a:spcAft>
        <a:buChar char="»"/>
        <a:defRPr sz="1400">
          <a:solidFill>
            <a:schemeClr val="accent2"/>
          </a:solidFill>
          <a:latin typeface="+mn-lt"/>
        </a:defRPr>
      </a:lvl7pPr>
      <a:lvl8pPr marL="3429000" indent="-228600" algn="l" rtl="0" eaLnBrk="1" fontAlgn="base" hangingPunct="1">
        <a:spcBef>
          <a:spcPct val="20000"/>
        </a:spcBef>
        <a:spcAft>
          <a:spcPct val="0"/>
        </a:spcAft>
        <a:buChar char="»"/>
        <a:defRPr sz="1400">
          <a:solidFill>
            <a:schemeClr val="accent2"/>
          </a:solidFill>
          <a:latin typeface="+mn-lt"/>
        </a:defRPr>
      </a:lvl8pPr>
      <a:lvl9pPr marL="3886200" indent="-228600" algn="l" rtl="0" eaLnBrk="1" fontAlgn="base" hangingPunct="1">
        <a:spcBef>
          <a:spcPct val="20000"/>
        </a:spcBef>
        <a:spcAft>
          <a:spcPct val="0"/>
        </a:spcAft>
        <a:buChar char="»"/>
        <a:defRPr sz="14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ltGray">
      <p:bgRef idx="1001">
        <a:schemeClr val="bg1"/>
      </p:bgRef>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403225" y="374398"/>
            <a:ext cx="8326439" cy="6604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Click to edit Master title style</a:t>
            </a:r>
            <a:endParaRPr lang="en-GB"/>
          </a:p>
        </p:txBody>
      </p:sp>
      <p:sp>
        <p:nvSpPr>
          <p:cNvPr id="7" name="Line 7"/>
          <p:cNvSpPr>
            <a:spLocks noChangeShapeType="1"/>
          </p:cNvSpPr>
          <p:nvPr/>
        </p:nvSpPr>
        <p:spPr bwMode="auto">
          <a:xfrm>
            <a:off x="403224" y="6116400"/>
            <a:ext cx="8334000" cy="0"/>
          </a:xfrm>
          <a:prstGeom prst="line">
            <a:avLst/>
          </a:prstGeom>
          <a:noFill/>
          <a:ln w="12700" algn="ctr">
            <a:solidFill>
              <a:schemeClr val="accent1"/>
            </a:solidFill>
            <a:round/>
            <a:headEnd/>
            <a:tailEnd/>
          </a:ln>
        </p:spPr>
        <p:txBody>
          <a:bodyPr/>
          <a:lstStyle/>
          <a:p>
            <a:endParaRPr lang="en-US">
              <a:solidFill>
                <a:srgbClr val="B2015C"/>
              </a:solidFill>
            </a:endParaRPr>
          </a:p>
        </p:txBody>
      </p:sp>
      <p:pic>
        <p:nvPicPr>
          <p:cNvPr id="11" name="Picture 10" descr="CIPS2_RGB_300dpi.jpg"/>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403225" y="6285600"/>
            <a:ext cx="1079906" cy="406908"/>
          </a:xfrm>
          <a:prstGeom prst="rect">
            <a:avLst/>
          </a:prstGeom>
        </p:spPr>
      </p:pic>
      <p:sp>
        <p:nvSpPr>
          <p:cNvPr id="12" name="Text Box 11"/>
          <p:cNvSpPr txBox="1">
            <a:spLocks noChangeArrowheads="1"/>
          </p:cNvSpPr>
          <p:nvPr/>
        </p:nvSpPr>
        <p:spPr bwMode="gray">
          <a:xfrm>
            <a:off x="3219477" y="6381669"/>
            <a:ext cx="5594350" cy="323850"/>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a:spAutoFit/>
          </a:bodyPr>
          <a:lstStyle/>
          <a:p>
            <a:pPr algn="r">
              <a:spcBef>
                <a:spcPct val="50000"/>
              </a:spcBef>
              <a:defRPr/>
            </a:pPr>
            <a:r>
              <a:rPr lang="en-GB" sz="1500" b="1">
                <a:solidFill>
                  <a:srgbClr val="003366"/>
                </a:solidFill>
              </a:rPr>
              <a:t>Leading global excellence in procurement and supply</a:t>
            </a:r>
          </a:p>
        </p:txBody>
      </p:sp>
      <p:grpSp>
        <p:nvGrpSpPr>
          <p:cNvPr id="13" name="Group 12"/>
          <p:cNvGrpSpPr>
            <a:grpSpLocks noChangeAspect="1"/>
          </p:cNvGrpSpPr>
          <p:nvPr/>
        </p:nvGrpSpPr>
        <p:grpSpPr bwMode="gray">
          <a:xfrm>
            <a:off x="7965817" y="311010"/>
            <a:ext cx="734611" cy="637200"/>
            <a:chOff x="577734" y="1755300"/>
            <a:chExt cx="4568834" cy="3963000"/>
          </a:xfrm>
          <a:solidFill>
            <a:srgbClr val="CFD5E8"/>
          </a:solidFill>
        </p:grpSpPr>
        <p:sp>
          <p:nvSpPr>
            <p:cNvPr id="14" name="Rectangle 3"/>
            <p:cNvSpPr/>
            <p:nvPr/>
          </p:nvSpPr>
          <p:spPr bwMode="gray">
            <a:xfrm flipH="1">
              <a:off x="2955927" y="3806102"/>
              <a:ext cx="2190641" cy="1912198"/>
            </a:xfrm>
            <a:custGeom>
              <a:avLst/>
              <a:gdLst>
                <a:gd name="connsiteX0" fmla="*/ 1724556 w 3000375"/>
                <a:gd name="connsiteY0" fmla="*/ 339896 h 2665694"/>
                <a:gd name="connsiteX1" fmla="*/ 1702602 w 3000375"/>
                <a:gd name="connsiteY1" fmla="*/ 358209 h 2665694"/>
                <a:gd name="connsiteX2" fmla="*/ 645732 w 3000375"/>
                <a:gd name="connsiteY2" fmla="*/ 2190778 h 2665694"/>
                <a:gd name="connsiteX3" fmla="*/ 642325 w 3000375"/>
                <a:gd name="connsiteY3" fmla="*/ 2231246 h 2665694"/>
                <a:gd name="connsiteX4" fmla="*/ 642149 w 3000375"/>
                <a:gd name="connsiteY4" fmla="*/ 2231347 h 2665694"/>
                <a:gd name="connsiteX5" fmla="*/ 642284 w 3000375"/>
                <a:gd name="connsiteY5" fmla="*/ 2232143 h 2665694"/>
                <a:gd name="connsiteX6" fmla="*/ 642586 w 3000375"/>
                <a:gd name="connsiteY6" fmla="*/ 2232421 h 2665694"/>
                <a:gd name="connsiteX7" fmla="*/ 642675 w 3000375"/>
                <a:gd name="connsiteY7" fmla="*/ 2232821 h 2665694"/>
                <a:gd name="connsiteX8" fmla="*/ 643296 w 3000375"/>
                <a:gd name="connsiteY8" fmla="*/ 2233335 h 2665694"/>
                <a:gd name="connsiteX9" fmla="*/ 643472 w 3000375"/>
                <a:gd name="connsiteY9" fmla="*/ 2233233 h 2665694"/>
                <a:gd name="connsiteX10" fmla="*/ 680223 w 3000375"/>
                <a:gd name="connsiteY10" fmla="*/ 2250517 h 2665694"/>
                <a:gd name="connsiteX11" fmla="*/ 2795708 w 3000375"/>
                <a:gd name="connsiteY11" fmla="*/ 2251525 h 2665694"/>
                <a:gd name="connsiteX12" fmla="*/ 2795708 w 3000375"/>
                <a:gd name="connsiteY12" fmla="*/ 2191543 h 2665694"/>
                <a:gd name="connsiteX13" fmla="*/ 1806629 w 3000375"/>
                <a:gd name="connsiteY13" fmla="*/ 1560360 h 2665694"/>
                <a:gd name="connsiteX14" fmla="*/ 1754547 w 3000375"/>
                <a:gd name="connsiteY14" fmla="*/ 388200 h 2665694"/>
                <a:gd name="connsiteX15" fmla="*/ 1724556 w 3000375"/>
                <a:gd name="connsiteY15" fmla="*/ 339896 h 2665694"/>
                <a:gd name="connsiteX16" fmla="*/ 0 w 3000375"/>
                <a:gd name="connsiteY16" fmla="*/ 2665694 h 2665694"/>
                <a:gd name="connsiteX17" fmla="*/ 3000375 w 3000375"/>
                <a:gd name="connsiteY17" fmla="*/ 0 h 2665694"/>
                <a:gd name="connsiteX18" fmla="*/ 3000375 w 3000375"/>
                <a:gd name="connsiteY18" fmla="*/ 2665694 h 2665694"/>
                <a:gd name="connsiteX19" fmla="*/ 0 w 3000375"/>
                <a:gd name="connsiteY19" fmla="*/ 2665694 h 2665694"/>
                <a:gd name="connsiteX0" fmla="*/ 1724556 w 3000375"/>
                <a:gd name="connsiteY0" fmla="*/ 569 h 2326367"/>
                <a:gd name="connsiteX1" fmla="*/ 1702602 w 3000375"/>
                <a:gd name="connsiteY1" fmla="*/ 18882 h 2326367"/>
                <a:gd name="connsiteX2" fmla="*/ 645732 w 3000375"/>
                <a:gd name="connsiteY2" fmla="*/ 1851451 h 2326367"/>
                <a:gd name="connsiteX3" fmla="*/ 642325 w 3000375"/>
                <a:gd name="connsiteY3" fmla="*/ 1891919 h 2326367"/>
                <a:gd name="connsiteX4" fmla="*/ 642149 w 3000375"/>
                <a:gd name="connsiteY4" fmla="*/ 1892020 h 2326367"/>
                <a:gd name="connsiteX5" fmla="*/ 642284 w 3000375"/>
                <a:gd name="connsiteY5" fmla="*/ 1892816 h 2326367"/>
                <a:gd name="connsiteX6" fmla="*/ 642586 w 3000375"/>
                <a:gd name="connsiteY6" fmla="*/ 1893094 h 2326367"/>
                <a:gd name="connsiteX7" fmla="*/ 642675 w 3000375"/>
                <a:gd name="connsiteY7" fmla="*/ 1893494 h 2326367"/>
                <a:gd name="connsiteX8" fmla="*/ 643296 w 3000375"/>
                <a:gd name="connsiteY8" fmla="*/ 1894008 h 2326367"/>
                <a:gd name="connsiteX9" fmla="*/ 643472 w 3000375"/>
                <a:gd name="connsiteY9" fmla="*/ 1893906 h 2326367"/>
                <a:gd name="connsiteX10" fmla="*/ 680223 w 3000375"/>
                <a:gd name="connsiteY10" fmla="*/ 1911190 h 2326367"/>
                <a:gd name="connsiteX11" fmla="*/ 2795708 w 3000375"/>
                <a:gd name="connsiteY11" fmla="*/ 1912198 h 2326367"/>
                <a:gd name="connsiteX12" fmla="*/ 2795708 w 3000375"/>
                <a:gd name="connsiteY12" fmla="*/ 1852216 h 2326367"/>
                <a:gd name="connsiteX13" fmla="*/ 1806629 w 3000375"/>
                <a:gd name="connsiteY13" fmla="*/ 1221033 h 2326367"/>
                <a:gd name="connsiteX14" fmla="*/ 1754547 w 3000375"/>
                <a:gd name="connsiteY14" fmla="*/ 48873 h 2326367"/>
                <a:gd name="connsiteX15" fmla="*/ 1724556 w 3000375"/>
                <a:gd name="connsiteY15" fmla="*/ 569 h 2326367"/>
                <a:gd name="connsiteX16" fmla="*/ 0 w 3000375"/>
                <a:gd name="connsiteY16" fmla="*/ 2326367 h 2326367"/>
                <a:gd name="connsiteX17" fmla="*/ 3000375 w 3000375"/>
                <a:gd name="connsiteY17" fmla="*/ 2326367 h 2326367"/>
                <a:gd name="connsiteX18" fmla="*/ 0 w 3000375"/>
                <a:gd name="connsiteY18" fmla="*/ 2326367 h 2326367"/>
                <a:gd name="connsiteX0" fmla="*/ 1086237 w 2190641"/>
                <a:gd name="connsiteY0" fmla="*/ 569 h 1912198"/>
                <a:gd name="connsiteX1" fmla="*/ 1064283 w 2190641"/>
                <a:gd name="connsiteY1" fmla="*/ 18882 h 1912198"/>
                <a:gd name="connsiteX2" fmla="*/ 7413 w 2190641"/>
                <a:gd name="connsiteY2" fmla="*/ 1851451 h 1912198"/>
                <a:gd name="connsiteX3" fmla="*/ 4006 w 2190641"/>
                <a:gd name="connsiteY3" fmla="*/ 1891919 h 1912198"/>
                <a:gd name="connsiteX4" fmla="*/ 3830 w 2190641"/>
                <a:gd name="connsiteY4" fmla="*/ 1892020 h 1912198"/>
                <a:gd name="connsiteX5" fmla="*/ 3965 w 2190641"/>
                <a:gd name="connsiteY5" fmla="*/ 1892816 h 1912198"/>
                <a:gd name="connsiteX6" fmla="*/ 4267 w 2190641"/>
                <a:gd name="connsiteY6" fmla="*/ 1893094 h 1912198"/>
                <a:gd name="connsiteX7" fmla="*/ 4356 w 2190641"/>
                <a:gd name="connsiteY7" fmla="*/ 1893494 h 1912198"/>
                <a:gd name="connsiteX8" fmla="*/ 4977 w 2190641"/>
                <a:gd name="connsiteY8" fmla="*/ 1894008 h 1912198"/>
                <a:gd name="connsiteX9" fmla="*/ 5153 w 2190641"/>
                <a:gd name="connsiteY9" fmla="*/ 1893906 h 1912198"/>
                <a:gd name="connsiteX10" fmla="*/ 41904 w 2190641"/>
                <a:gd name="connsiteY10" fmla="*/ 1911190 h 1912198"/>
                <a:gd name="connsiteX11" fmla="*/ 2157389 w 2190641"/>
                <a:gd name="connsiteY11" fmla="*/ 1912198 h 1912198"/>
                <a:gd name="connsiteX12" fmla="*/ 2157389 w 2190641"/>
                <a:gd name="connsiteY12" fmla="*/ 1852216 h 1912198"/>
                <a:gd name="connsiteX13" fmla="*/ 1168310 w 2190641"/>
                <a:gd name="connsiteY13" fmla="*/ 1221033 h 1912198"/>
                <a:gd name="connsiteX14" fmla="*/ 1116228 w 2190641"/>
                <a:gd name="connsiteY14" fmla="*/ 48873 h 1912198"/>
                <a:gd name="connsiteX15" fmla="*/ 1086237 w 2190641"/>
                <a:gd name="connsiteY15" fmla="*/ 569 h 1912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0641" h="1912198">
                  <a:moveTo>
                    <a:pt x="1086237" y="569"/>
                  </a:moveTo>
                  <a:lnTo>
                    <a:pt x="1064283" y="18882"/>
                  </a:lnTo>
                  <a:lnTo>
                    <a:pt x="7413" y="1851451"/>
                  </a:lnTo>
                  <a:cubicBezTo>
                    <a:pt x="-1178" y="1866081"/>
                    <a:pt x="-2285" y="1881034"/>
                    <a:pt x="4006" y="1891919"/>
                  </a:cubicBezTo>
                  <a:lnTo>
                    <a:pt x="3830" y="1892020"/>
                  </a:lnTo>
                  <a:lnTo>
                    <a:pt x="3965" y="1892816"/>
                  </a:lnTo>
                  <a:cubicBezTo>
                    <a:pt x="4028" y="1892930"/>
                    <a:pt x="4093" y="1893043"/>
                    <a:pt x="4267" y="1893094"/>
                  </a:cubicBezTo>
                  <a:cubicBezTo>
                    <a:pt x="4223" y="1893269"/>
                    <a:pt x="4289" y="1893382"/>
                    <a:pt x="4356" y="1893494"/>
                  </a:cubicBezTo>
                  <a:lnTo>
                    <a:pt x="4977" y="1894008"/>
                  </a:lnTo>
                  <a:lnTo>
                    <a:pt x="5153" y="1893906"/>
                  </a:lnTo>
                  <a:cubicBezTo>
                    <a:pt x="11434" y="1904797"/>
                    <a:pt x="24938" y="1911314"/>
                    <a:pt x="41904" y="1911190"/>
                  </a:cubicBezTo>
                  <a:lnTo>
                    <a:pt x="2157389" y="1912198"/>
                  </a:lnTo>
                  <a:cubicBezTo>
                    <a:pt x="2208776" y="1911445"/>
                    <a:pt x="2194071" y="1851031"/>
                    <a:pt x="2157389" y="1852216"/>
                  </a:cubicBezTo>
                  <a:cubicBezTo>
                    <a:pt x="1758928" y="1816350"/>
                    <a:pt x="1383923" y="1593492"/>
                    <a:pt x="1168310" y="1221033"/>
                  </a:cubicBezTo>
                  <a:cubicBezTo>
                    <a:pt x="953557" y="848077"/>
                    <a:pt x="948059" y="411883"/>
                    <a:pt x="1116228" y="48873"/>
                  </a:cubicBezTo>
                  <a:cubicBezTo>
                    <a:pt x="1130754" y="25492"/>
                    <a:pt x="1109091" y="-4508"/>
                    <a:pt x="1086237" y="569"/>
                  </a:cubicBezTo>
                  <a:close/>
                </a:path>
              </a:pathLst>
            </a:cu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15" name="Rectangle 3"/>
            <p:cNvSpPr/>
            <p:nvPr/>
          </p:nvSpPr>
          <p:spPr bwMode="gray">
            <a:xfrm>
              <a:off x="577734" y="3806102"/>
              <a:ext cx="2190641" cy="1912198"/>
            </a:xfrm>
            <a:custGeom>
              <a:avLst/>
              <a:gdLst>
                <a:gd name="connsiteX0" fmla="*/ 1724556 w 3000375"/>
                <a:gd name="connsiteY0" fmla="*/ 339896 h 2665694"/>
                <a:gd name="connsiteX1" fmla="*/ 1702602 w 3000375"/>
                <a:gd name="connsiteY1" fmla="*/ 358209 h 2665694"/>
                <a:gd name="connsiteX2" fmla="*/ 645732 w 3000375"/>
                <a:gd name="connsiteY2" fmla="*/ 2190778 h 2665694"/>
                <a:gd name="connsiteX3" fmla="*/ 642325 w 3000375"/>
                <a:gd name="connsiteY3" fmla="*/ 2231246 h 2665694"/>
                <a:gd name="connsiteX4" fmla="*/ 642149 w 3000375"/>
                <a:gd name="connsiteY4" fmla="*/ 2231347 h 2665694"/>
                <a:gd name="connsiteX5" fmla="*/ 642284 w 3000375"/>
                <a:gd name="connsiteY5" fmla="*/ 2232143 h 2665694"/>
                <a:gd name="connsiteX6" fmla="*/ 642586 w 3000375"/>
                <a:gd name="connsiteY6" fmla="*/ 2232421 h 2665694"/>
                <a:gd name="connsiteX7" fmla="*/ 642675 w 3000375"/>
                <a:gd name="connsiteY7" fmla="*/ 2232821 h 2665694"/>
                <a:gd name="connsiteX8" fmla="*/ 643296 w 3000375"/>
                <a:gd name="connsiteY8" fmla="*/ 2233335 h 2665694"/>
                <a:gd name="connsiteX9" fmla="*/ 643472 w 3000375"/>
                <a:gd name="connsiteY9" fmla="*/ 2233233 h 2665694"/>
                <a:gd name="connsiteX10" fmla="*/ 680223 w 3000375"/>
                <a:gd name="connsiteY10" fmla="*/ 2250517 h 2665694"/>
                <a:gd name="connsiteX11" fmla="*/ 2795708 w 3000375"/>
                <a:gd name="connsiteY11" fmla="*/ 2251525 h 2665694"/>
                <a:gd name="connsiteX12" fmla="*/ 2795708 w 3000375"/>
                <a:gd name="connsiteY12" fmla="*/ 2191543 h 2665694"/>
                <a:gd name="connsiteX13" fmla="*/ 1806629 w 3000375"/>
                <a:gd name="connsiteY13" fmla="*/ 1560360 h 2665694"/>
                <a:gd name="connsiteX14" fmla="*/ 1754547 w 3000375"/>
                <a:gd name="connsiteY14" fmla="*/ 388200 h 2665694"/>
                <a:gd name="connsiteX15" fmla="*/ 1724556 w 3000375"/>
                <a:gd name="connsiteY15" fmla="*/ 339896 h 2665694"/>
                <a:gd name="connsiteX16" fmla="*/ 0 w 3000375"/>
                <a:gd name="connsiteY16" fmla="*/ 2665694 h 2665694"/>
                <a:gd name="connsiteX17" fmla="*/ 3000375 w 3000375"/>
                <a:gd name="connsiteY17" fmla="*/ 0 h 2665694"/>
                <a:gd name="connsiteX18" fmla="*/ 3000375 w 3000375"/>
                <a:gd name="connsiteY18" fmla="*/ 2665694 h 2665694"/>
                <a:gd name="connsiteX19" fmla="*/ 0 w 3000375"/>
                <a:gd name="connsiteY19" fmla="*/ 2665694 h 2665694"/>
                <a:gd name="connsiteX0" fmla="*/ 1724556 w 3000375"/>
                <a:gd name="connsiteY0" fmla="*/ 569 h 2326367"/>
                <a:gd name="connsiteX1" fmla="*/ 1702602 w 3000375"/>
                <a:gd name="connsiteY1" fmla="*/ 18882 h 2326367"/>
                <a:gd name="connsiteX2" fmla="*/ 645732 w 3000375"/>
                <a:gd name="connsiteY2" fmla="*/ 1851451 h 2326367"/>
                <a:gd name="connsiteX3" fmla="*/ 642325 w 3000375"/>
                <a:gd name="connsiteY3" fmla="*/ 1891919 h 2326367"/>
                <a:gd name="connsiteX4" fmla="*/ 642149 w 3000375"/>
                <a:gd name="connsiteY4" fmla="*/ 1892020 h 2326367"/>
                <a:gd name="connsiteX5" fmla="*/ 642284 w 3000375"/>
                <a:gd name="connsiteY5" fmla="*/ 1892816 h 2326367"/>
                <a:gd name="connsiteX6" fmla="*/ 642586 w 3000375"/>
                <a:gd name="connsiteY6" fmla="*/ 1893094 h 2326367"/>
                <a:gd name="connsiteX7" fmla="*/ 642675 w 3000375"/>
                <a:gd name="connsiteY7" fmla="*/ 1893494 h 2326367"/>
                <a:gd name="connsiteX8" fmla="*/ 643296 w 3000375"/>
                <a:gd name="connsiteY8" fmla="*/ 1894008 h 2326367"/>
                <a:gd name="connsiteX9" fmla="*/ 643472 w 3000375"/>
                <a:gd name="connsiteY9" fmla="*/ 1893906 h 2326367"/>
                <a:gd name="connsiteX10" fmla="*/ 680223 w 3000375"/>
                <a:gd name="connsiteY10" fmla="*/ 1911190 h 2326367"/>
                <a:gd name="connsiteX11" fmla="*/ 2795708 w 3000375"/>
                <a:gd name="connsiteY11" fmla="*/ 1912198 h 2326367"/>
                <a:gd name="connsiteX12" fmla="*/ 2795708 w 3000375"/>
                <a:gd name="connsiteY12" fmla="*/ 1852216 h 2326367"/>
                <a:gd name="connsiteX13" fmla="*/ 1806629 w 3000375"/>
                <a:gd name="connsiteY13" fmla="*/ 1221033 h 2326367"/>
                <a:gd name="connsiteX14" fmla="*/ 1754547 w 3000375"/>
                <a:gd name="connsiteY14" fmla="*/ 48873 h 2326367"/>
                <a:gd name="connsiteX15" fmla="*/ 1724556 w 3000375"/>
                <a:gd name="connsiteY15" fmla="*/ 569 h 2326367"/>
                <a:gd name="connsiteX16" fmla="*/ 0 w 3000375"/>
                <a:gd name="connsiteY16" fmla="*/ 2326367 h 2326367"/>
                <a:gd name="connsiteX17" fmla="*/ 3000375 w 3000375"/>
                <a:gd name="connsiteY17" fmla="*/ 2326367 h 2326367"/>
                <a:gd name="connsiteX18" fmla="*/ 0 w 3000375"/>
                <a:gd name="connsiteY18" fmla="*/ 2326367 h 2326367"/>
                <a:gd name="connsiteX0" fmla="*/ 1086237 w 2190641"/>
                <a:gd name="connsiteY0" fmla="*/ 569 h 1912198"/>
                <a:gd name="connsiteX1" fmla="*/ 1064283 w 2190641"/>
                <a:gd name="connsiteY1" fmla="*/ 18882 h 1912198"/>
                <a:gd name="connsiteX2" fmla="*/ 7413 w 2190641"/>
                <a:gd name="connsiteY2" fmla="*/ 1851451 h 1912198"/>
                <a:gd name="connsiteX3" fmla="*/ 4006 w 2190641"/>
                <a:gd name="connsiteY3" fmla="*/ 1891919 h 1912198"/>
                <a:gd name="connsiteX4" fmla="*/ 3830 w 2190641"/>
                <a:gd name="connsiteY4" fmla="*/ 1892020 h 1912198"/>
                <a:gd name="connsiteX5" fmla="*/ 3965 w 2190641"/>
                <a:gd name="connsiteY5" fmla="*/ 1892816 h 1912198"/>
                <a:gd name="connsiteX6" fmla="*/ 4267 w 2190641"/>
                <a:gd name="connsiteY6" fmla="*/ 1893094 h 1912198"/>
                <a:gd name="connsiteX7" fmla="*/ 4356 w 2190641"/>
                <a:gd name="connsiteY7" fmla="*/ 1893494 h 1912198"/>
                <a:gd name="connsiteX8" fmla="*/ 4977 w 2190641"/>
                <a:gd name="connsiteY8" fmla="*/ 1894008 h 1912198"/>
                <a:gd name="connsiteX9" fmla="*/ 5153 w 2190641"/>
                <a:gd name="connsiteY9" fmla="*/ 1893906 h 1912198"/>
                <a:gd name="connsiteX10" fmla="*/ 41904 w 2190641"/>
                <a:gd name="connsiteY10" fmla="*/ 1911190 h 1912198"/>
                <a:gd name="connsiteX11" fmla="*/ 2157389 w 2190641"/>
                <a:gd name="connsiteY11" fmla="*/ 1912198 h 1912198"/>
                <a:gd name="connsiteX12" fmla="*/ 2157389 w 2190641"/>
                <a:gd name="connsiteY12" fmla="*/ 1852216 h 1912198"/>
                <a:gd name="connsiteX13" fmla="*/ 1168310 w 2190641"/>
                <a:gd name="connsiteY13" fmla="*/ 1221033 h 1912198"/>
                <a:gd name="connsiteX14" fmla="*/ 1116228 w 2190641"/>
                <a:gd name="connsiteY14" fmla="*/ 48873 h 1912198"/>
                <a:gd name="connsiteX15" fmla="*/ 1086237 w 2190641"/>
                <a:gd name="connsiteY15" fmla="*/ 569 h 1912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0641" h="1912198">
                  <a:moveTo>
                    <a:pt x="1086237" y="569"/>
                  </a:moveTo>
                  <a:lnTo>
                    <a:pt x="1064283" y="18882"/>
                  </a:lnTo>
                  <a:lnTo>
                    <a:pt x="7413" y="1851451"/>
                  </a:lnTo>
                  <a:cubicBezTo>
                    <a:pt x="-1178" y="1866081"/>
                    <a:pt x="-2285" y="1881034"/>
                    <a:pt x="4006" y="1891919"/>
                  </a:cubicBezTo>
                  <a:lnTo>
                    <a:pt x="3830" y="1892020"/>
                  </a:lnTo>
                  <a:lnTo>
                    <a:pt x="3965" y="1892816"/>
                  </a:lnTo>
                  <a:cubicBezTo>
                    <a:pt x="4028" y="1892930"/>
                    <a:pt x="4093" y="1893043"/>
                    <a:pt x="4267" y="1893094"/>
                  </a:cubicBezTo>
                  <a:cubicBezTo>
                    <a:pt x="4223" y="1893269"/>
                    <a:pt x="4289" y="1893382"/>
                    <a:pt x="4356" y="1893494"/>
                  </a:cubicBezTo>
                  <a:lnTo>
                    <a:pt x="4977" y="1894008"/>
                  </a:lnTo>
                  <a:lnTo>
                    <a:pt x="5153" y="1893906"/>
                  </a:lnTo>
                  <a:cubicBezTo>
                    <a:pt x="11434" y="1904797"/>
                    <a:pt x="24938" y="1911314"/>
                    <a:pt x="41904" y="1911190"/>
                  </a:cubicBezTo>
                  <a:lnTo>
                    <a:pt x="2157389" y="1912198"/>
                  </a:lnTo>
                  <a:cubicBezTo>
                    <a:pt x="2208776" y="1911445"/>
                    <a:pt x="2194071" y="1851031"/>
                    <a:pt x="2157389" y="1852216"/>
                  </a:cubicBezTo>
                  <a:cubicBezTo>
                    <a:pt x="1758928" y="1816350"/>
                    <a:pt x="1383923" y="1593492"/>
                    <a:pt x="1168310" y="1221033"/>
                  </a:cubicBezTo>
                  <a:cubicBezTo>
                    <a:pt x="953557" y="848077"/>
                    <a:pt x="948059" y="411883"/>
                    <a:pt x="1116228" y="48873"/>
                  </a:cubicBezTo>
                  <a:cubicBezTo>
                    <a:pt x="1130754" y="25492"/>
                    <a:pt x="1109091" y="-4508"/>
                    <a:pt x="1086237" y="569"/>
                  </a:cubicBezTo>
                  <a:close/>
                </a:path>
              </a:pathLst>
            </a:custGeom>
            <a:solidFill>
              <a:srgbClr val="CFD5E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sp>
          <p:nvSpPr>
            <p:cNvPr id="16" name="Isosceles Triangle 1"/>
            <p:cNvSpPr>
              <a:spLocks noChangeAspect="1"/>
            </p:cNvSpPr>
            <p:nvPr/>
          </p:nvSpPr>
          <p:spPr bwMode="gray">
            <a:xfrm flipH="1">
              <a:off x="1764551" y="1755300"/>
              <a:ext cx="2198313" cy="1901848"/>
            </a:xfrm>
            <a:custGeom>
              <a:avLst/>
              <a:gdLst/>
              <a:ahLst/>
              <a:cxnLst/>
              <a:rect l="l" t="t" r="r" b="b"/>
              <a:pathLst>
                <a:path w="2198313" h="1901848">
                  <a:moveTo>
                    <a:pt x="1099548" y="1"/>
                  </a:moveTo>
                  <a:cubicBezTo>
                    <a:pt x="1099418" y="-1"/>
                    <a:pt x="1099287" y="-2"/>
                    <a:pt x="1099157" y="124"/>
                  </a:cubicBezTo>
                  <a:cubicBezTo>
                    <a:pt x="1099026" y="-2"/>
                    <a:pt x="1098896" y="-1"/>
                    <a:pt x="1098765" y="1"/>
                  </a:cubicBezTo>
                  <a:lnTo>
                    <a:pt x="1098009" y="282"/>
                  </a:lnTo>
                  <a:lnTo>
                    <a:pt x="1098009" y="485"/>
                  </a:lnTo>
                  <a:cubicBezTo>
                    <a:pt x="1085437" y="479"/>
                    <a:pt x="1073041" y="8915"/>
                    <a:pt x="1064666" y="23670"/>
                  </a:cubicBezTo>
                  <a:lnTo>
                    <a:pt x="6050" y="1855230"/>
                  </a:lnTo>
                  <a:cubicBezTo>
                    <a:pt x="-18991" y="1900109"/>
                    <a:pt x="40681" y="1917581"/>
                    <a:pt x="57996" y="1885221"/>
                  </a:cubicBezTo>
                  <a:cubicBezTo>
                    <a:pt x="288287" y="1558077"/>
                    <a:pt x="668791" y="1344742"/>
                    <a:pt x="1099157" y="1344245"/>
                  </a:cubicBezTo>
                  <a:cubicBezTo>
                    <a:pt x="1529523" y="1344742"/>
                    <a:pt x="1910026" y="1558077"/>
                    <a:pt x="2140317" y="1885221"/>
                  </a:cubicBezTo>
                  <a:cubicBezTo>
                    <a:pt x="2157632" y="1917581"/>
                    <a:pt x="2217304" y="1900109"/>
                    <a:pt x="2192263" y="1855230"/>
                  </a:cubicBezTo>
                  <a:lnTo>
                    <a:pt x="1133647" y="23670"/>
                  </a:lnTo>
                  <a:cubicBezTo>
                    <a:pt x="1125272" y="8915"/>
                    <a:pt x="1112876" y="479"/>
                    <a:pt x="1100304" y="485"/>
                  </a:cubicBezTo>
                  <a:lnTo>
                    <a:pt x="1100304" y="282"/>
                  </a:lnTo>
                  <a:close/>
                </a:path>
              </a:pathLst>
            </a:custGeom>
            <a:solidFill>
              <a:srgbClr val="CFD5E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grpSp>
      <p:sp>
        <p:nvSpPr>
          <p:cNvPr id="10" name="Rectangle 1"/>
          <p:cNvSpPr/>
          <p:nvPr/>
        </p:nvSpPr>
        <p:spPr bwMode="ltGray">
          <a:xfrm>
            <a:off x="403224" y="1543129"/>
            <a:ext cx="8334002" cy="4385253"/>
          </a:xfrm>
          <a:prstGeom prst="rect">
            <a:avLst/>
          </a:prstGeom>
          <a:solidFill>
            <a:schemeClr val="tx2"/>
          </a:solidFill>
          <a:ln w="9525" cap="flat" cmpd="sng" algn="ctr">
            <a:noFill/>
            <a:prstDash val="solid"/>
            <a:round/>
            <a:headEnd type="none" w="med" len="med"/>
            <a:tailEnd type="none" w="med" len="med"/>
          </a:ln>
          <a:effectLst/>
        </p:spPr>
        <p:txBody>
          <a:bodyPr vert="horz" wrap="square" lIns="90000" tIns="144000" rIns="2700000" bIns="45720" numCol="1" rtlCol="0" anchor="t" anchorCtr="0" compatLnSpc="1">
            <a:prstTxWarp prst="textNoShape">
              <a:avLst/>
            </a:prstTxWarp>
          </a:bodyPr>
          <a:lstStyle/>
          <a:p>
            <a:pPr marL="179387">
              <a:spcAft>
                <a:spcPts val="600"/>
              </a:spcAft>
            </a:pPr>
            <a:endParaRPr lang="en-US" sz="2600">
              <a:solidFill>
                <a:srgbClr val="FFFFFF"/>
              </a:solidFill>
              <a:latin typeface="Calibri"/>
            </a:endParaRPr>
          </a:p>
        </p:txBody>
      </p:sp>
    </p:spTree>
    <p:extLst>
      <p:ext uri="{BB962C8B-B14F-4D97-AF65-F5344CB8AC3E}">
        <p14:creationId xmlns:p14="http://schemas.microsoft.com/office/powerpoint/2010/main" val="382556722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Lst>
  <p:hf hdr="0" ftr="0" dt="0"/>
  <p:txStyles>
    <p:titleStyle>
      <a:lvl1pPr algn="l" rtl="0" eaLnBrk="1" fontAlgn="base" hangingPunct="1">
        <a:lnSpc>
          <a:spcPct val="100000"/>
        </a:lnSpc>
        <a:spcBef>
          <a:spcPct val="0"/>
        </a:spcBef>
        <a:spcAft>
          <a:spcPct val="0"/>
        </a:spcAft>
        <a:defRPr sz="3600" b="1" spc="0">
          <a:solidFill>
            <a:schemeClr val="tx1"/>
          </a:solidFill>
          <a:latin typeface="+mj-lt"/>
          <a:ea typeface="+mj-ea"/>
          <a:cs typeface="+mj-cs"/>
        </a:defRPr>
      </a:lvl1pPr>
      <a:lvl2pPr algn="l" rtl="0" eaLnBrk="1" fontAlgn="base" hangingPunct="1">
        <a:lnSpc>
          <a:spcPts val="4500"/>
        </a:lnSpc>
        <a:spcBef>
          <a:spcPct val="0"/>
        </a:spcBef>
        <a:spcAft>
          <a:spcPct val="0"/>
        </a:spcAft>
        <a:defRPr sz="4500" b="1">
          <a:solidFill>
            <a:schemeClr val="accent2"/>
          </a:solidFill>
          <a:latin typeface="Calibri" pitchFamily="34" charset="0"/>
        </a:defRPr>
      </a:lvl2pPr>
      <a:lvl3pPr algn="l" rtl="0" eaLnBrk="1" fontAlgn="base" hangingPunct="1">
        <a:lnSpc>
          <a:spcPts val="4500"/>
        </a:lnSpc>
        <a:spcBef>
          <a:spcPct val="0"/>
        </a:spcBef>
        <a:spcAft>
          <a:spcPct val="0"/>
        </a:spcAft>
        <a:defRPr sz="4500" b="1">
          <a:solidFill>
            <a:schemeClr val="accent2"/>
          </a:solidFill>
          <a:latin typeface="Calibri" pitchFamily="34" charset="0"/>
        </a:defRPr>
      </a:lvl3pPr>
      <a:lvl4pPr algn="l" rtl="0" eaLnBrk="1" fontAlgn="base" hangingPunct="1">
        <a:lnSpc>
          <a:spcPts val="4500"/>
        </a:lnSpc>
        <a:spcBef>
          <a:spcPct val="0"/>
        </a:spcBef>
        <a:spcAft>
          <a:spcPct val="0"/>
        </a:spcAft>
        <a:defRPr sz="4500" b="1">
          <a:solidFill>
            <a:schemeClr val="accent2"/>
          </a:solidFill>
          <a:latin typeface="Calibri" pitchFamily="34" charset="0"/>
        </a:defRPr>
      </a:lvl4pPr>
      <a:lvl5pPr algn="l" rtl="0" eaLnBrk="1" fontAlgn="base" hangingPunct="1">
        <a:lnSpc>
          <a:spcPts val="4500"/>
        </a:lnSpc>
        <a:spcBef>
          <a:spcPct val="0"/>
        </a:spcBef>
        <a:spcAft>
          <a:spcPct val="0"/>
        </a:spcAft>
        <a:defRPr sz="4500" b="1">
          <a:solidFill>
            <a:schemeClr val="accent2"/>
          </a:solidFill>
          <a:latin typeface="Calibri" pitchFamily="34" charset="0"/>
        </a:defRPr>
      </a:lvl5pPr>
      <a:lvl6pPr marL="457200" algn="l" rtl="0" eaLnBrk="1" fontAlgn="base" hangingPunct="1">
        <a:lnSpc>
          <a:spcPts val="4500"/>
        </a:lnSpc>
        <a:spcBef>
          <a:spcPct val="0"/>
        </a:spcBef>
        <a:spcAft>
          <a:spcPct val="0"/>
        </a:spcAft>
        <a:defRPr sz="4500" b="1">
          <a:solidFill>
            <a:schemeClr val="accent2"/>
          </a:solidFill>
          <a:latin typeface="Calibri" pitchFamily="34" charset="0"/>
        </a:defRPr>
      </a:lvl6pPr>
      <a:lvl7pPr marL="914400" algn="l" rtl="0" eaLnBrk="1" fontAlgn="base" hangingPunct="1">
        <a:lnSpc>
          <a:spcPts val="4500"/>
        </a:lnSpc>
        <a:spcBef>
          <a:spcPct val="0"/>
        </a:spcBef>
        <a:spcAft>
          <a:spcPct val="0"/>
        </a:spcAft>
        <a:defRPr sz="4500" b="1">
          <a:solidFill>
            <a:schemeClr val="accent2"/>
          </a:solidFill>
          <a:latin typeface="Calibri" pitchFamily="34" charset="0"/>
        </a:defRPr>
      </a:lvl7pPr>
      <a:lvl8pPr marL="1371600" algn="l" rtl="0" eaLnBrk="1" fontAlgn="base" hangingPunct="1">
        <a:lnSpc>
          <a:spcPts val="4500"/>
        </a:lnSpc>
        <a:spcBef>
          <a:spcPct val="0"/>
        </a:spcBef>
        <a:spcAft>
          <a:spcPct val="0"/>
        </a:spcAft>
        <a:defRPr sz="4500" b="1">
          <a:solidFill>
            <a:schemeClr val="accent2"/>
          </a:solidFill>
          <a:latin typeface="Calibri" pitchFamily="34" charset="0"/>
        </a:defRPr>
      </a:lvl8pPr>
      <a:lvl9pPr marL="1828800" algn="l" rtl="0" eaLnBrk="1" fontAlgn="base" hangingPunct="1">
        <a:lnSpc>
          <a:spcPts val="4500"/>
        </a:lnSpc>
        <a:spcBef>
          <a:spcPct val="0"/>
        </a:spcBef>
        <a:spcAft>
          <a:spcPct val="0"/>
        </a:spcAft>
        <a:defRPr sz="4500" b="1">
          <a:solidFill>
            <a:schemeClr val="accent2"/>
          </a:solidFill>
          <a:latin typeface="Calibri" pitchFamily="34" charset="0"/>
        </a:defRPr>
      </a:lvl9pPr>
    </p:titleStyle>
    <p:bodyStyle>
      <a:lvl1pPr marL="0" indent="0" algn="l" rtl="0" eaLnBrk="1" fontAlgn="base" hangingPunct="1">
        <a:spcBef>
          <a:spcPts val="0"/>
        </a:spcBef>
        <a:spcAft>
          <a:spcPct val="0"/>
        </a:spcAft>
        <a:buNone/>
        <a:defRPr sz="2200" b="1">
          <a:solidFill>
            <a:schemeClr val="bg1"/>
          </a:solidFill>
          <a:latin typeface="+mn-lt"/>
          <a:ea typeface="+mn-ea"/>
          <a:cs typeface="+mn-cs"/>
        </a:defRPr>
      </a:lvl1pPr>
      <a:lvl2pPr marL="742950" indent="-285750" algn="l" rtl="0" eaLnBrk="1" fontAlgn="base" hangingPunct="1">
        <a:spcBef>
          <a:spcPts val="0"/>
        </a:spcBef>
        <a:spcAft>
          <a:spcPct val="0"/>
        </a:spcAft>
        <a:buChar char="–"/>
        <a:defRPr sz="2200" b="1">
          <a:solidFill>
            <a:schemeClr val="bg1"/>
          </a:solidFill>
          <a:latin typeface="+mn-lt"/>
        </a:defRPr>
      </a:lvl2pPr>
      <a:lvl3pPr marL="1143000" indent="-228600" algn="l" rtl="0" eaLnBrk="1" fontAlgn="base" hangingPunct="1">
        <a:spcBef>
          <a:spcPts val="0"/>
        </a:spcBef>
        <a:spcAft>
          <a:spcPct val="0"/>
        </a:spcAft>
        <a:buChar char="•"/>
        <a:defRPr sz="2200" b="1">
          <a:solidFill>
            <a:schemeClr val="bg1"/>
          </a:solidFill>
          <a:latin typeface="+mn-lt"/>
        </a:defRPr>
      </a:lvl3pPr>
      <a:lvl4pPr marL="1600200" indent="-228600" algn="l" rtl="0" eaLnBrk="1" fontAlgn="base" hangingPunct="1">
        <a:spcBef>
          <a:spcPts val="0"/>
        </a:spcBef>
        <a:spcAft>
          <a:spcPct val="0"/>
        </a:spcAft>
        <a:buChar char="–"/>
        <a:defRPr sz="2200" b="1">
          <a:solidFill>
            <a:schemeClr val="bg1"/>
          </a:solidFill>
          <a:latin typeface="+mn-lt"/>
        </a:defRPr>
      </a:lvl4pPr>
      <a:lvl5pPr marL="2057400" indent="-228600" algn="l" rtl="0" eaLnBrk="1" fontAlgn="base" hangingPunct="1">
        <a:spcBef>
          <a:spcPts val="0"/>
        </a:spcBef>
        <a:spcAft>
          <a:spcPct val="0"/>
        </a:spcAft>
        <a:buChar char="»"/>
        <a:defRPr sz="2200" b="1">
          <a:solidFill>
            <a:schemeClr val="bg1"/>
          </a:solidFill>
          <a:latin typeface="+mn-lt"/>
        </a:defRPr>
      </a:lvl5pPr>
      <a:lvl6pPr marL="2514600" indent="-228600" algn="l" rtl="0" eaLnBrk="1" fontAlgn="base" hangingPunct="1">
        <a:spcBef>
          <a:spcPct val="20000"/>
        </a:spcBef>
        <a:spcAft>
          <a:spcPct val="0"/>
        </a:spcAft>
        <a:buChar char="»"/>
        <a:defRPr sz="1400">
          <a:solidFill>
            <a:schemeClr val="accent2"/>
          </a:solidFill>
          <a:latin typeface="+mn-lt"/>
        </a:defRPr>
      </a:lvl6pPr>
      <a:lvl7pPr marL="2971800" indent="-228600" algn="l" rtl="0" eaLnBrk="1" fontAlgn="base" hangingPunct="1">
        <a:spcBef>
          <a:spcPct val="20000"/>
        </a:spcBef>
        <a:spcAft>
          <a:spcPct val="0"/>
        </a:spcAft>
        <a:buChar char="»"/>
        <a:defRPr sz="1400">
          <a:solidFill>
            <a:schemeClr val="accent2"/>
          </a:solidFill>
          <a:latin typeface="+mn-lt"/>
        </a:defRPr>
      </a:lvl7pPr>
      <a:lvl8pPr marL="3429000" indent="-228600" algn="l" rtl="0" eaLnBrk="1" fontAlgn="base" hangingPunct="1">
        <a:spcBef>
          <a:spcPct val="20000"/>
        </a:spcBef>
        <a:spcAft>
          <a:spcPct val="0"/>
        </a:spcAft>
        <a:buChar char="»"/>
        <a:defRPr sz="1400">
          <a:solidFill>
            <a:schemeClr val="accent2"/>
          </a:solidFill>
          <a:latin typeface="+mn-lt"/>
        </a:defRPr>
      </a:lvl8pPr>
      <a:lvl9pPr marL="3886200" indent="-228600" algn="l" rtl="0" eaLnBrk="1" fontAlgn="base" hangingPunct="1">
        <a:spcBef>
          <a:spcPct val="20000"/>
        </a:spcBef>
        <a:spcAft>
          <a:spcPct val="0"/>
        </a:spcAft>
        <a:buChar char="»"/>
        <a:defRPr sz="14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hyperlink" Target="https://www.youtube.com/watch?v=uuddEMGJQ74" TargetMode="External"/><Relationship Id="rId3" Type="http://schemas.openxmlformats.org/officeDocument/2006/relationships/image" Target="../media/image7.jpeg"/><Relationship Id="rId7" Type="http://schemas.openxmlformats.org/officeDocument/2006/relationships/hyperlink" Target="https://www.youtube.com/watch?v=97xo5P8MK8Q"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https://www.youtube.com/watch?v=nJ8SnElv4_0" TargetMode="External"/><Relationship Id="rId5" Type="http://schemas.openxmlformats.org/officeDocument/2006/relationships/hyperlink" Target="https://www.youtube.com/watch?v=7AqPVAKT-bg" TargetMode="External"/><Relationship Id="rId10" Type="http://schemas.openxmlformats.org/officeDocument/2006/relationships/hyperlink" Target="https://www.youtube.com/watch?v=7JwStIp-H64" TargetMode="External"/><Relationship Id="rId4" Type="http://schemas.openxmlformats.org/officeDocument/2006/relationships/hyperlink" Target="https://assets.publishing.service.gov.uk/media/653bad5ce6c9680014aa9c58/The_Procurement_Act_2023_-_a_short_guide_for_suppliers.pdf" TargetMode="External"/><Relationship Id="rId9" Type="http://schemas.openxmlformats.org/officeDocument/2006/relationships/hyperlink" Target="https://www.youtube.com/watch?v=EOF7fCofwy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3" Type="http://schemas.openxmlformats.org/officeDocument/2006/relationships/image" Target="../media/image7.jpeg"/><Relationship Id="rId7" Type="http://schemas.openxmlformats.org/officeDocument/2006/relationships/image" Target="../media/image11.svg"/><Relationship Id="rId12" Type="http://schemas.openxmlformats.org/officeDocument/2006/relationships/image" Target="../media/image16.png"/><Relationship Id="rId17" Type="http://schemas.openxmlformats.org/officeDocument/2006/relationships/image" Target="../media/image21.svg"/><Relationship Id="rId2" Type="http://schemas.openxmlformats.org/officeDocument/2006/relationships/notesSlide" Target="../notesSlides/notesSlide3.xml"/><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5" Type="http://schemas.openxmlformats.org/officeDocument/2006/relationships/image" Target="../media/image1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 Id="rId14" Type="http://schemas.openxmlformats.org/officeDocument/2006/relationships/image" Target="../media/image18.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7.jpeg"/><Relationship Id="rId7" Type="http://schemas.openxmlformats.org/officeDocument/2006/relationships/image" Target="../media/image25.sv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svg"/><Relationship Id="rId4" Type="http://schemas.openxmlformats.org/officeDocument/2006/relationships/image" Target="../media/image22.png"/><Relationship Id="rId9" Type="http://schemas.openxmlformats.org/officeDocument/2006/relationships/image" Target="../media/image27.sv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7.jpeg"/><Relationship Id="rId7" Type="http://schemas.openxmlformats.org/officeDocument/2006/relationships/diagramColors" Target="../diagrams/colors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7.jpeg"/><Relationship Id="rId7" Type="http://schemas.openxmlformats.org/officeDocument/2006/relationships/diagramColors" Target="../diagrams/colors4.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7.jpeg"/><Relationship Id="rId7" Type="http://schemas.openxmlformats.org/officeDocument/2006/relationships/diagramColors" Target="../diagrams/colors5.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Documents and Settings\PlummO01\Desktop\KCC_Logo_New_2012_Framed.jpg"/>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sp>
        <p:nvSpPr>
          <p:cNvPr id="14338" name="Text Box 1"/>
          <p:cNvSpPr txBox="1">
            <a:spLocks noChangeArrowheads="1"/>
          </p:cNvSpPr>
          <p:nvPr/>
        </p:nvSpPr>
        <p:spPr bwMode="auto">
          <a:xfrm>
            <a:off x="539750" y="2552282"/>
            <a:ext cx="8135938" cy="1175655"/>
          </a:xfrm>
          <a:prstGeom prst="rect">
            <a:avLst/>
          </a:prstGeom>
          <a:noFill/>
          <a:ln w="9525">
            <a:noFill/>
            <a:round/>
            <a:headEnd/>
            <a:tailEnd/>
          </a:ln>
        </p:spPr>
        <p:txBody>
          <a:bodyPr anchor="ctr"/>
          <a:lstStyle/>
          <a:p>
            <a:pPr algn="ctr">
              <a:buClr>
                <a:srgbClr val="376092"/>
              </a:buClr>
              <a:buSzPct val="100000"/>
              <a:buFont typeface="Calibri"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solidFill>
                  <a:schemeClr val="accent1"/>
                </a:solidFill>
                <a:latin typeface="Arial" panose="020B0604020202020204" pitchFamily="34" charset="0"/>
                <a:cs typeface="Arial" panose="020B0604020202020204" pitchFamily="34" charset="0"/>
              </a:rPr>
              <a:t>Procurement Act 2023</a:t>
            </a:r>
          </a:p>
        </p:txBody>
      </p:sp>
      <p:cxnSp>
        <p:nvCxnSpPr>
          <p:cNvPr id="14341" name="Straight Connector 6"/>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4" name="Subtitle 2">
            <a:extLst>
              <a:ext uri="{FF2B5EF4-FFF2-40B4-BE49-F238E27FC236}">
                <a16:creationId xmlns:a16="http://schemas.microsoft.com/office/drawing/2014/main" id="{04234A35-6A46-2A17-EE1A-8C6D2A569074}"/>
              </a:ext>
            </a:extLst>
          </p:cNvPr>
          <p:cNvSpPr txBox="1">
            <a:spLocks/>
          </p:cNvSpPr>
          <p:nvPr/>
        </p:nvSpPr>
        <p:spPr>
          <a:xfrm>
            <a:off x="539750" y="4838278"/>
            <a:ext cx="6400800"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2000" b="1" kern="0">
                <a:solidFill>
                  <a:schemeClr val="accent1"/>
                </a:solidFill>
                <a:latin typeface="Arial" panose="020B0604020202020204" pitchFamily="34" charset="0"/>
                <a:cs typeface="Arial" panose="020B0604020202020204" pitchFamily="34" charset="0"/>
              </a:rPr>
              <a:t>Business Advisory Board</a:t>
            </a:r>
          </a:p>
          <a:p>
            <a:pPr marL="0" indent="0" eaLnBrk="1" hangingPunct="1">
              <a:buNone/>
            </a:pPr>
            <a:r>
              <a:rPr lang="en-GB" altLang="en-US" sz="2000" b="1" kern="0">
                <a:solidFill>
                  <a:schemeClr val="accent1"/>
                </a:solidFill>
                <a:latin typeface="Arial" panose="020B0604020202020204" pitchFamily="34" charset="0"/>
                <a:cs typeface="Arial" panose="020B0604020202020204" pitchFamily="34" charset="0"/>
              </a:rPr>
              <a:t>3 September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Documents and Settings\PlummO01\Desktop\KCC_Logo_New_2012_Framed.jpg"/>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cxnSp>
        <p:nvCxnSpPr>
          <p:cNvPr id="14341" name="Straight Connector 6"/>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3" name="Subtitle 2">
            <a:extLst>
              <a:ext uri="{FF2B5EF4-FFF2-40B4-BE49-F238E27FC236}">
                <a16:creationId xmlns:a16="http://schemas.microsoft.com/office/drawing/2014/main" id="{16BABC27-FDC8-F23A-4871-CFE1ACF52765}"/>
              </a:ext>
            </a:extLst>
          </p:cNvPr>
          <p:cNvSpPr txBox="1">
            <a:spLocks/>
          </p:cNvSpPr>
          <p:nvPr/>
        </p:nvSpPr>
        <p:spPr>
          <a:xfrm>
            <a:off x="539750" y="388695"/>
            <a:ext cx="6400800"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1700" b="1" kern="0">
                <a:solidFill>
                  <a:schemeClr val="bg1"/>
                </a:solidFill>
                <a:latin typeface="Arial" panose="020B0604020202020204" pitchFamily="34" charset="0"/>
                <a:cs typeface="Arial" panose="020B0604020202020204" pitchFamily="34" charset="0"/>
              </a:rPr>
              <a:t>Useful resources</a:t>
            </a:r>
          </a:p>
        </p:txBody>
      </p:sp>
      <p:sp>
        <p:nvSpPr>
          <p:cNvPr id="2" name="TextBox 1">
            <a:extLst>
              <a:ext uri="{FF2B5EF4-FFF2-40B4-BE49-F238E27FC236}">
                <a16:creationId xmlns:a16="http://schemas.microsoft.com/office/drawing/2014/main" id="{3A7505A1-F079-1CDB-1DB7-884843E1DD78}"/>
              </a:ext>
            </a:extLst>
          </p:cNvPr>
          <p:cNvSpPr txBox="1"/>
          <p:nvPr/>
        </p:nvSpPr>
        <p:spPr>
          <a:xfrm>
            <a:off x="539750" y="1452896"/>
            <a:ext cx="8027988" cy="4370427"/>
          </a:xfrm>
          <a:prstGeom prst="rect">
            <a:avLst/>
          </a:prstGeom>
          <a:noFill/>
        </p:spPr>
        <p:txBody>
          <a:bodyPr wrap="square" rtlCol="0">
            <a:spAutoFit/>
          </a:bodyPr>
          <a:lstStyle/>
          <a:p>
            <a:pPr marL="266700" indent="-266700">
              <a:buFont typeface="Wingdings" panose="05000000000000000000" pitchFamily="2" charset="2"/>
              <a:buChar char="q"/>
            </a:pPr>
            <a:r>
              <a:rPr lang="en-GB" sz="1400">
                <a:solidFill>
                  <a:srgbClr val="1D70B8"/>
                </a:solidFill>
                <a:latin typeface="Arial" panose="020B0604020202020204" pitchFamily="34" charset="0"/>
                <a:cs typeface="Arial" panose="020B0604020202020204" pitchFamily="34" charset="0"/>
                <a:hlinkClick r:id="rId4"/>
              </a:rPr>
              <a:t>The Procurement Act 2023 – a short guide for suppliers</a:t>
            </a:r>
            <a:endParaRPr lang="en-GB" sz="1400">
              <a:solidFill>
                <a:srgbClr val="1D70B8"/>
              </a:solidFill>
              <a:latin typeface="Arial" panose="020B0604020202020204" pitchFamily="34" charset="0"/>
              <a:cs typeface="Arial" panose="020B0604020202020204" pitchFamily="34" charset="0"/>
            </a:endParaRPr>
          </a:p>
          <a:p>
            <a:pPr marL="266700" indent="-266700">
              <a:buFont typeface="Wingdings" panose="05000000000000000000" pitchFamily="2" charset="2"/>
              <a:buChar char="q"/>
            </a:pPr>
            <a:r>
              <a:rPr lang="en-GB" sz="1400" b="1" i="0">
                <a:solidFill>
                  <a:schemeClr val="accent1"/>
                </a:solidFill>
                <a:effectLst/>
                <a:highlight>
                  <a:srgbClr val="FFFFFF"/>
                </a:highlight>
                <a:latin typeface="Arial" panose="020B0604020202020204" pitchFamily="34" charset="0"/>
                <a:cs typeface="Arial" panose="020B0604020202020204" pitchFamily="34" charset="0"/>
              </a:rPr>
              <a:t>The Knowledge Drops series </a:t>
            </a:r>
            <a:r>
              <a:rPr lang="en-GB" sz="1400" b="0" i="0">
                <a:solidFill>
                  <a:schemeClr val="accent1"/>
                </a:solidFill>
                <a:effectLst/>
                <a:highlight>
                  <a:srgbClr val="FFFFFF"/>
                </a:highlight>
                <a:latin typeface="Arial" panose="020B0604020202020204" pitchFamily="34" charset="0"/>
                <a:cs typeface="Arial" panose="020B0604020202020204" pitchFamily="34" charset="0"/>
              </a:rPr>
              <a:t>is designed to provide an overview of the Procurement Act 2023. It is aimed at suppliers who deliver contracts to the UK public sector, who take part in competitive procurements, or new entrants who would like to do so in the future.</a:t>
            </a:r>
            <a:br>
              <a:rPr lang="en-GB" sz="1400">
                <a:solidFill>
                  <a:schemeClr val="accent1"/>
                </a:solidFill>
                <a:latin typeface="Arial" panose="020B0604020202020204" pitchFamily="34" charset="0"/>
                <a:cs typeface="Arial" panose="020B0604020202020204" pitchFamily="34" charset="0"/>
              </a:rPr>
            </a:br>
            <a:r>
              <a:rPr lang="en-GB" sz="1400" b="0" i="0">
                <a:solidFill>
                  <a:schemeClr val="accent1"/>
                </a:solidFill>
                <a:effectLst/>
                <a:highlight>
                  <a:srgbClr val="FFFFFF"/>
                </a:highlight>
                <a:latin typeface="Arial" panose="020B0604020202020204" pitchFamily="34" charset="0"/>
                <a:cs typeface="Arial" panose="020B0604020202020204" pitchFamily="34" charset="0"/>
              </a:rPr>
              <a:t>They are designed to explain the key changes to the previous regulations, and how this may influence how you do business with the UK public, utilities or defence sectors accordingly. </a:t>
            </a:r>
          </a:p>
          <a:p>
            <a:pPr marL="171450" indent="-171450" algn="l">
              <a:buFont typeface="Wingdings" panose="05000000000000000000" pitchFamily="2" charset="2"/>
              <a:buChar char="q"/>
            </a:pPr>
            <a:endParaRPr lang="en-GB" sz="1400" b="0" i="0">
              <a:solidFill>
                <a:schemeClr val="accent1"/>
              </a:solidFill>
              <a:effectLst/>
              <a:highlight>
                <a:srgbClr val="FFFFFF"/>
              </a:highlight>
              <a:latin typeface="Arial" panose="020B0604020202020204" pitchFamily="34" charset="0"/>
              <a:cs typeface="Arial" panose="020B0604020202020204" pitchFamily="34" charset="0"/>
            </a:endParaRPr>
          </a:p>
          <a:p>
            <a:pPr marL="720725" indent="-274638" algn="l">
              <a:buFont typeface="Wingdings" panose="05000000000000000000" pitchFamily="2" charset="2"/>
              <a:buChar char="q"/>
            </a:pPr>
            <a:r>
              <a:rPr lang="en-GB" sz="1400" b="0" i="0" u="none" strike="noStrike">
                <a:solidFill>
                  <a:srgbClr val="1D70B8"/>
                </a:solidFill>
                <a:effectLst/>
                <a:latin typeface="Arial" panose="020B0604020202020204" pitchFamily="34" charset="0"/>
                <a:cs typeface="Arial" panose="020B0604020202020204" pitchFamily="34" charset="0"/>
                <a:hlinkClick r:id="rId5"/>
              </a:rPr>
              <a:t>KD3: Knowledge Drop for Suppliers part 1</a:t>
            </a:r>
            <a:endParaRPr lang="en-GB" sz="1400" b="0" i="0" u="none" strike="noStrike">
              <a:solidFill>
                <a:srgbClr val="1D70B8"/>
              </a:solidFill>
              <a:effectLst/>
              <a:latin typeface="Arial" panose="020B0604020202020204" pitchFamily="34" charset="0"/>
              <a:cs typeface="Arial" panose="020B0604020202020204" pitchFamily="34" charset="0"/>
            </a:endParaRPr>
          </a:p>
          <a:p>
            <a:pPr marL="720725" indent="-274638" algn="l">
              <a:buFont typeface="Wingdings" panose="05000000000000000000" pitchFamily="2" charset="2"/>
              <a:buChar char="q"/>
            </a:pPr>
            <a:r>
              <a:rPr lang="en-GB" sz="1400" b="0" i="0" u="none" strike="noStrike">
                <a:solidFill>
                  <a:srgbClr val="1D70B8"/>
                </a:solidFill>
                <a:effectLst/>
                <a:latin typeface="Arial" panose="020B0604020202020204" pitchFamily="34" charset="0"/>
                <a:cs typeface="Arial" panose="020B0604020202020204" pitchFamily="34" charset="0"/>
                <a:hlinkClick r:id="rId6"/>
              </a:rPr>
              <a:t>KD3: Knowledge Drop for Suppliers part 2 </a:t>
            </a:r>
            <a:endParaRPr lang="en-GB" sz="1400" b="0" i="0" u="none" strike="noStrike">
              <a:solidFill>
                <a:srgbClr val="1D70B8"/>
              </a:solidFill>
              <a:effectLst/>
              <a:latin typeface="Arial" panose="020B0604020202020204" pitchFamily="34" charset="0"/>
              <a:cs typeface="Arial" panose="020B0604020202020204" pitchFamily="34" charset="0"/>
            </a:endParaRPr>
          </a:p>
          <a:p>
            <a:pPr marL="720725" indent="-274638" algn="l">
              <a:buFont typeface="Wingdings" panose="05000000000000000000" pitchFamily="2" charset="2"/>
              <a:buChar char="q"/>
            </a:pPr>
            <a:r>
              <a:rPr lang="en-GB" sz="1400" b="0" i="0" u="none" strike="noStrike">
                <a:solidFill>
                  <a:srgbClr val="1D70B8"/>
                </a:solidFill>
                <a:effectLst/>
                <a:latin typeface="Arial" panose="020B0604020202020204" pitchFamily="34" charset="0"/>
                <a:cs typeface="Arial" panose="020B0604020202020204" pitchFamily="34" charset="0"/>
                <a:hlinkClick r:id="rId7"/>
              </a:rPr>
              <a:t>KD3: Knowledge Drop for Suppliers part 3</a:t>
            </a:r>
            <a:endParaRPr lang="en-GB" sz="1400" b="0" i="0" u="none" strike="noStrike">
              <a:solidFill>
                <a:srgbClr val="1D70B8"/>
              </a:solidFill>
              <a:effectLst/>
              <a:latin typeface="Arial" panose="020B0604020202020204" pitchFamily="34" charset="0"/>
              <a:cs typeface="Arial" panose="020B0604020202020204" pitchFamily="34" charset="0"/>
            </a:endParaRPr>
          </a:p>
          <a:p>
            <a:pPr marL="171450" indent="-171450" algn="l">
              <a:buFont typeface="Wingdings" panose="05000000000000000000" pitchFamily="2" charset="2"/>
              <a:buChar char="q"/>
            </a:pPr>
            <a:endParaRPr lang="en-GB" sz="1400" b="0" i="0" u="none" strike="noStrike">
              <a:solidFill>
                <a:srgbClr val="1D70B8"/>
              </a:solidFill>
              <a:effectLst/>
              <a:latin typeface="Arial" panose="020B0604020202020204" pitchFamily="34" charset="0"/>
              <a:cs typeface="Arial" panose="020B0604020202020204" pitchFamily="34" charset="0"/>
            </a:endParaRPr>
          </a:p>
          <a:p>
            <a:pPr marL="266700" indent="-266700" algn="l">
              <a:buFont typeface="Wingdings" panose="05000000000000000000" pitchFamily="2" charset="2"/>
              <a:buChar char="q"/>
            </a:pPr>
            <a:r>
              <a:rPr lang="en-GB" sz="1400" b="0" i="0">
                <a:solidFill>
                  <a:schemeClr val="accent1"/>
                </a:solidFill>
                <a:effectLst/>
                <a:latin typeface="Arial" panose="020B0604020202020204" pitchFamily="34" charset="0"/>
                <a:cs typeface="Arial" panose="020B0604020202020204" pitchFamily="34" charset="0"/>
              </a:rPr>
              <a:t>This series of Knowledge Drops explain the key changes to the previous regulations, and how these may benefit </a:t>
            </a:r>
            <a:r>
              <a:rPr lang="en-GB" sz="1400" b="1" i="1">
                <a:solidFill>
                  <a:schemeClr val="accent1"/>
                </a:solidFill>
                <a:effectLst/>
                <a:latin typeface="Arial" panose="020B0604020202020204" pitchFamily="34" charset="0"/>
                <a:cs typeface="Arial" panose="020B0604020202020204" pitchFamily="34" charset="0"/>
              </a:rPr>
              <a:t>SMEs and VCSEs </a:t>
            </a:r>
            <a:r>
              <a:rPr lang="en-GB" sz="1400" b="0" i="0">
                <a:solidFill>
                  <a:schemeClr val="accent1"/>
                </a:solidFill>
                <a:effectLst/>
                <a:latin typeface="Arial" panose="020B0604020202020204" pitchFamily="34" charset="0"/>
                <a:cs typeface="Arial" panose="020B0604020202020204" pitchFamily="34" charset="0"/>
              </a:rPr>
              <a:t>when doing business with the UK public, utilities or defence sectors, or health and social care through the light touch regime, which has been retained in the Act as ‘light touch contracts’.</a:t>
            </a:r>
            <a:endParaRPr lang="en-GB" sz="1400">
              <a:solidFill>
                <a:schemeClr val="accent1"/>
              </a:solidFill>
              <a:latin typeface="Arial" panose="020B0604020202020204" pitchFamily="34" charset="0"/>
              <a:cs typeface="Arial" panose="020B0604020202020204" pitchFamily="34" charset="0"/>
            </a:endParaRPr>
          </a:p>
          <a:p>
            <a:pPr algn="l"/>
            <a:endParaRPr lang="en-GB" sz="1400" b="0" i="0">
              <a:solidFill>
                <a:schemeClr val="accent1"/>
              </a:solidFill>
              <a:effectLst/>
              <a:latin typeface="Arial" panose="020B0604020202020204" pitchFamily="34" charset="0"/>
              <a:cs typeface="Arial" panose="020B0604020202020204" pitchFamily="34" charset="0"/>
            </a:endParaRPr>
          </a:p>
          <a:p>
            <a:pPr marL="720725" indent="-274638" algn="l">
              <a:buFont typeface="Wingdings" panose="05000000000000000000" pitchFamily="2" charset="2"/>
              <a:buChar char="q"/>
            </a:pPr>
            <a:r>
              <a:rPr lang="en-GB" sz="1400" b="0" i="0" u="none" strike="noStrike">
                <a:solidFill>
                  <a:srgbClr val="1D70B8"/>
                </a:solidFill>
                <a:effectLst/>
                <a:latin typeface="Arial" panose="020B0604020202020204" pitchFamily="34" charset="0"/>
                <a:cs typeface="Arial" panose="020B0604020202020204" pitchFamily="34" charset="0"/>
                <a:hlinkClick r:id="rId8"/>
              </a:rPr>
              <a:t>KD3b: Knowledge Drop for SME/VCSEs part 1</a:t>
            </a:r>
            <a:endParaRPr lang="en-GB" sz="1400" b="0" i="0">
              <a:solidFill>
                <a:srgbClr val="0B0C0C"/>
              </a:solidFill>
              <a:effectLst/>
              <a:latin typeface="Arial" panose="020B0604020202020204" pitchFamily="34" charset="0"/>
              <a:cs typeface="Arial" panose="020B0604020202020204" pitchFamily="34" charset="0"/>
            </a:endParaRPr>
          </a:p>
          <a:p>
            <a:pPr marL="720725" indent="-274638" algn="l">
              <a:buFont typeface="Wingdings" panose="05000000000000000000" pitchFamily="2" charset="2"/>
              <a:buChar char="q"/>
            </a:pPr>
            <a:r>
              <a:rPr lang="en-GB" sz="1400" b="0" i="0" u="none" strike="noStrike">
                <a:solidFill>
                  <a:srgbClr val="1D70B8"/>
                </a:solidFill>
                <a:effectLst/>
                <a:latin typeface="Arial" panose="020B0604020202020204" pitchFamily="34" charset="0"/>
                <a:cs typeface="Arial" panose="020B0604020202020204" pitchFamily="34" charset="0"/>
                <a:hlinkClick r:id="rId9"/>
              </a:rPr>
              <a:t>KD3b: Knowledge Drop for SME/VCSEs part 2</a:t>
            </a:r>
            <a:endParaRPr lang="en-GB" sz="1400" b="0" i="0">
              <a:solidFill>
                <a:srgbClr val="0B0C0C"/>
              </a:solidFill>
              <a:effectLst/>
              <a:latin typeface="Arial" panose="020B0604020202020204" pitchFamily="34" charset="0"/>
              <a:cs typeface="Arial" panose="020B0604020202020204" pitchFamily="34" charset="0"/>
            </a:endParaRPr>
          </a:p>
          <a:p>
            <a:pPr marL="720725" indent="-274638" algn="l">
              <a:buFont typeface="Wingdings" panose="05000000000000000000" pitchFamily="2" charset="2"/>
              <a:buChar char="q"/>
            </a:pPr>
            <a:r>
              <a:rPr lang="en-GB" sz="1400" b="0" i="0" u="none" strike="noStrike">
                <a:solidFill>
                  <a:srgbClr val="1D70B8"/>
                </a:solidFill>
                <a:effectLst/>
                <a:latin typeface="Arial" panose="020B0604020202020204" pitchFamily="34" charset="0"/>
                <a:cs typeface="Arial" panose="020B0604020202020204" pitchFamily="34" charset="0"/>
                <a:hlinkClick r:id="rId10"/>
              </a:rPr>
              <a:t>KD3b: Knowledge Drop for SME/VCSEs part 3</a:t>
            </a:r>
            <a:endParaRPr lang="en-GB" sz="1400">
              <a:solidFill>
                <a:srgbClr val="1D70B8"/>
              </a:solidFill>
              <a:latin typeface="Arial" panose="020B0604020202020204" pitchFamily="34" charset="0"/>
              <a:cs typeface="Arial" panose="020B0604020202020204" pitchFamily="34" charset="0"/>
            </a:endParaRPr>
          </a:p>
          <a:p>
            <a:pPr marL="720725" indent="-274638" algn="l">
              <a:buFont typeface="Arial" panose="020B0604020202020204" pitchFamily="34" charset="0"/>
              <a:buChar char="•"/>
            </a:pPr>
            <a:endParaRPr lang="en-GB" sz="1200">
              <a:solidFill>
                <a:srgbClr val="1D70B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7877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Documents and Settings\PlummO01\Desktop\KCC_Logo_New_2012_Framed.jpg"/>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cxnSp>
        <p:nvCxnSpPr>
          <p:cNvPr id="14341" name="Straight Connector 6"/>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3" name="Subtitle 2">
            <a:extLst>
              <a:ext uri="{FF2B5EF4-FFF2-40B4-BE49-F238E27FC236}">
                <a16:creationId xmlns:a16="http://schemas.microsoft.com/office/drawing/2014/main" id="{16BABC27-FDC8-F23A-4871-CFE1ACF52765}"/>
              </a:ext>
            </a:extLst>
          </p:cNvPr>
          <p:cNvSpPr txBox="1">
            <a:spLocks/>
          </p:cNvSpPr>
          <p:nvPr/>
        </p:nvSpPr>
        <p:spPr>
          <a:xfrm>
            <a:off x="539750" y="388695"/>
            <a:ext cx="6400800"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1700" b="1" kern="0">
                <a:solidFill>
                  <a:schemeClr val="bg1"/>
                </a:solidFill>
                <a:latin typeface="Arial" panose="020B0604020202020204" pitchFamily="34" charset="0"/>
                <a:cs typeface="Arial" panose="020B0604020202020204" pitchFamily="34" charset="0"/>
              </a:rPr>
              <a:t>Aims and Objectives</a:t>
            </a:r>
          </a:p>
        </p:txBody>
      </p:sp>
      <p:sp>
        <p:nvSpPr>
          <p:cNvPr id="2" name="TextBox 1">
            <a:extLst>
              <a:ext uri="{FF2B5EF4-FFF2-40B4-BE49-F238E27FC236}">
                <a16:creationId xmlns:a16="http://schemas.microsoft.com/office/drawing/2014/main" id="{3A7505A1-F079-1CDB-1DB7-884843E1DD78}"/>
              </a:ext>
            </a:extLst>
          </p:cNvPr>
          <p:cNvSpPr txBox="1"/>
          <p:nvPr/>
        </p:nvSpPr>
        <p:spPr>
          <a:xfrm>
            <a:off x="452176" y="1517388"/>
            <a:ext cx="8152074" cy="1692771"/>
          </a:xfrm>
          <a:prstGeom prst="rect">
            <a:avLst/>
          </a:prstGeom>
          <a:noFill/>
        </p:spPr>
        <p:txBody>
          <a:bodyPr wrap="square" rtlCol="0">
            <a:spAutoFit/>
          </a:bodyPr>
          <a:lstStyle/>
          <a:p>
            <a:r>
              <a:rPr lang="en-GB" sz="1300" b="1">
                <a:solidFill>
                  <a:schemeClr val="accent1"/>
                </a:solidFill>
                <a:latin typeface="Arial" panose="020B0604020202020204" pitchFamily="34" charset="0"/>
                <a:cs typeface="Arial" panose="020B0604020202020204" pitchFamily="34" charset="0"/>
              </a:rPr>
              <a:t>The purpose of this presentation is to:</a:t>
            </a:r>
          </a:p>
          <a:p>
            <a:endParaRPr lang="en-GB" sz="130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300">
                <a:solidFill>
                  <a:schemeClr val="accent1"/>
                </a:solidFill>
                <a:latin typeface="Arial" panose="020B0604020202020204" pitchFamily="34" charset="0"/>
                <a:cs typeface="Arial" panose="020B0604020202020204" pitchFamily="34" charset="0"/>
              </a:rPr>
              <a:t>Summarise the intentions and key changes being introduced by the Procurement Act 2023.</a:t>
            </a:r>
          </a:p>
          <a:p>
            <a:pPr marL="285750" indent="-285750">
              <a:buFont typeface="Arial" panose="020B0604020202020204" pitchFamily="34" charset="0"/>
              <a:buChar char="•"/>
            </a:pPr>
            <a:endParaRPr lang="en-GB" sz="130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300">
                <a:solidFill>
                  <a:schemeClr val="accent1"/>
                </a:solidFill>
                <a:latin typeface="Arial" panose="020B0604020202020204" pitchFamily="34" charset="0"/>
                <a:cs typeface="Arial" panose="020B0604020202020204" pitchFamily="34" charset="0"/>
              </a:rPr>
              <a:t>Explain how the Act will reduce and remove barriers for SMEs in the procurement process.</a:t>
            </a:r>
          </a:p>
          <a:p>
            <a:endParaRPr lang="en-GB" sz="130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300">
                <a:solidFill>
                  <a:schemeClr val="accent1"/>
                </a:solidFill>
                <a:latin typeface="Arial" panose="020B0604020202020204" pitchFamily="34" charset="0"/>
                <a:cs typeface="Arial" panose="020B0604020202020204" pitchFamily="34" charset="0"/>
              </a:rPr>
              <a:t>Provide you with the opportunity to feedback on the challenges faced by local SMEs in accessing public sector contracting opportunities and the prospects for us to do things differently under the new Act.</a:t>
            </a:r>
            <a:endParaRPr lang="en-GB" sz="1300">
              <a:solidFill>
                <a:schemeClr val="tx2"/>
              </a:solidFill>
            </a:endParaRPr>
          </a:p>
        </p:txBody>
      </p:sp>
    </p:spTree>
    <p:extLst>
      <p:ext uri="{BB962C8B-B14F-4D97-AF65-F5344CB8AC3E}">
        <p14:creationId xmlns:p14="http://schemas.microsoft.com/office/powerpoint/2010/main" val="3608134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E9D9E-2359-D734-7A47-1BEDA10C1C7C}"/>
            </a:ext>
          </a:extLst>
        </p:cNvPr>
        <p:cNvGrpSpPr/>
        <p:nvPr/>
      </p:nvGrpSpPr>
      <p:grpSpPr>
        <a:xfrm>
          <a:off x="0" y="0"/>
          <a:ext cx="0" cy="0"/>
          <a:chOff x="0" y="0"/>
          <a:chExt cx="0" cy="0"/>
        </a:xfrm>
      </p:grpSpPr>
      <p:pic>
        <p:nvPicPr>
          <p:cNvPr id="14337" name="Picture 2" descr="C:\Documents and Settings\PlummO01\Desktop\KCC_Logo_New_2012_Framed.jpg">
            <a:extLst>
              <a:ext uri="{FF2B5EF4-FFF2-40B4-BE49-F238E27FC236}">
                <a16:creationId xmlns:a16="http://schemas.microsoft.com/office/drawing/2014/main" id="{56D60C0F-6745-A09A-53F2-9C9E0A2341E2}"/>
              </a:ext>
            </a:extLst>
          </p:cNvPr>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cxnSp>
        <p:nvCxnSpPr>
          <p:cNvPr id="14341" name="Straight Connector 6">
            <a:extLst>
              <a:ext uri="{FF2B5EF4-FFF2-40B4-BE49-F238E27FC236}">
                <a16:creationId xmlns:a16="http://schemas.microsoft.com/office/drawing/2014/main" id="{0F72C400-6D7A-4EA7-9F53-1E2B1008B5A4}"/>
              </a:ext>
            </a:extLst>
          </p:cNvPr>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2" name="TextBox 1">
            <a:extLst>
              <a:ext uri="{FF2B5EF4-FFF2-40B4-BE49-F238E27FC236}">
                <a16:creationId xmlns:a16="http://schemas.microsoft.com/office/drawing/2014/main" id="{2328D465-D56A-FE5C-FFC4-B08E82ABF011}"/>
              </a:ext>
            </a:extLst>
          </p:cNvPr>
          <p:cNvSpPr txBox="1"/>
          <p:nvPr/>
        </p:nvSpPr>
        <p:spPr>
          <a:xfrm>
            <a:off x="539750" y="1343082"/>
            <a:ext cx="8027988" cy="4793620"/>
          </a:xfrm>
          <a:prstGeom prst="rect">
            <a:avLst/>
          </a:prstGeom>
          <a:noFill/>
        </p:spPr>
        <p:txBody>
          <a:bodyPr wrap="square" rtlCol="0">
            <a:spAutoFit/>
          </a:bodyPr>
          <a:lstStyle/>
          <a:p>
            <a:r>
              <a:rPr lang="en-GB" sz="1300" b="1">
                <a:solidFill>
                  <a:schemeClr val="accent1"/>
                </a:solidFill>
                <a:latin typeface="Arial" panose="020B0604020202020204" pitchFamily="34" charset="0"/>
                <a:cs typeface="Arial" panose="020B0604020202020204" pitchFamily="34" charset="0"/>
              </a:rPr>
              <a:t>KCC’s Commercial and Procurement Division (CPD) </a:t>
            </a:r>
            <a:r>
              <a:rPr lang="en-GB" sz="1300" b="1" u="sng">
                <a:solidFill>
                  <a:schemeClr val="accent1"/>
                </a:solidFill>
                <a:latin typeface="Arial" panose="020B0604020202020204" pitchFamily="34" charset="0"/>
                <a:cs typeface="Arial" panose="020B0604020202020204" pitchFamily="34" charset="0"/>
              </a:rPr>
              <a:t>vision</a:t>
            </a:r>
            <a:r>
              <a:rPr lang="en-GB" sz="1300" b="1">
                <a:solidFill>
                  <a:schemeClr val="accent1"/>
                </a:solidFill>
                <a:latin typeface="Arial" panose="020B0604020202020204" pitchFamily="34" charset="0"/>
                <a:cs typeface="Arial" panose="020B0604020202020204" pitchFamily="34" charset="0"/>
              </a:rPr>
              <a:t> is:</a:t>
            </a:r>
          </a:p>
          <a:p>
            <a:endParaRPr lang="en-GB" sz="1300" b="1">
              <a:solidFill>
                <a:schemeClr val="accent1"/>
              </a:solidFill>
              <a:latin typeface="Arial" panose="020B0604020202020204" pitchFamily="34" charset="0"/>
              <a:cs typeface="Arial" panose="020B0604020202020204" pitchFamily="34" charset="0"/>
            </a:endParaRPr>
          </a:p>
          <a:p>
            <a:pPr algn="ctr"/>
            <a:r>
              <a:rPr lang="en-GB" sz="1300">
                <a:solidFill>
                  <a:schemeClr val="accent1"/>
                </a:solidFill>
                <a:latin typeface="Arial" panose="020B0604020202020204" pitchFamily="34" charset="0"/>
                <a:cs typeface="Arial" panose="020B0604020202020204" pitchFamily="34" charset="0"/>
              </a:rPr>
              <a:t>‘KCC will be a leader and innovator in the commercial and procurement field in local government, with collaboration across the Council and with our suppliers, provider sectors, and public sector partners to deliver best value for residents.’</a:t>
            </a:r>
          </a:p>
          <a:p>
            <a:pPr algn="ctr"/>
            <a:endParaRPr lang="en-GB" sz="1300">
              <a:solidFill>
                <a:schemeClr val="accent1"/>
              </a:solidFill>
              <a:latin typeface="Arial" panose="020B0604020202020204" pitchFamily="34" charset="0"/>
              <a:cs typeface="Arial" panose="020B0604020202020204" pitchFamily="34" charset="0"/>
            </a:endParaRPr>
          </a:p>
          <a:p>
            <a:r>
              <a:rPr lang="en-GB" sz="1300" b="1">
                <a:solidFill>
                  <a:schemeClr val="accent1"/>
                </a:solidFill>
                <a:latin typeface="Arial" panose="020B0604020202020204" pitchFamily="34" charset="0"/>
                <a:cs typeface="Arial" panose="020B0604020202020204" pitchFamily="34" charset="0"/>
              </a:rPr>
              <a:t>Our </a:t>
            </a:r>
            <a:r>
              <a:rPr lang="en-GB" sz="1300" b="1" u="sng">
                <a:solidFill>
                  <a:schemeClr val="accent1"/>
                </a:solidFill>
                <a:latin typeface="Arial" panose="020B0604020202020204" pitchFamily="34" charset="0"/>
                <a:cs typeface="Arial" panose="020B0604020202020204" pitchFamily="34" charset="0"/>
              </a:rPr>
              <a:t>mission</a:t>
            </a:r>
            <a:r>
              <a:rPr lang="en-GB" sz="1300" b="1">
                <a:solidFill>
                  <a:schemeClr val="accent1"/>
                </a:solidFill>
                <a:latin typeface="Arial" panose="020B0604020202020204" pitchFamily="34" charset="0"/>
                <a:cs typeface="Arial" panose="020B0604020202020204" pitchFamily="34" charset="0"/>
              </a:rPr>
              <a:t> and the </a:t>
            </a:r>
            <a:r>
              <a:rPr lang="en-GB" sz="1300" b="1" u="sng">
                <a:solidFill>
                  <a:schemeClr val="accent1"/>
                </a:solidFill>
                <a:latin typeface="Arial" panose="020B0604020202020204" pitchFamily="34" charset="0"/>
                <a:cs typeface="Arial" panose="020B0604020202020204" pitchFamily="34" charset="0"/>
              </a:rPr>
              <a:t>key objectives</a:t>
            </a:r>
            <a:r>
              <a:rPr lang="en-GB" sz="1300" b="1">
                <a:solidFill>
                  <a:schemeClr val="accent1"/>
                </a:solidFill>
                <a:latin typeface="Arial" panose="020B0604020202020204" pitchFamily="34" charset="0"/>
                <a:cs typeface="Arial" panose="020B0604020202020204" pitchFamily="34" charset="0"/>
              </a:rPr>
              <a:t> that will lead to us delivering on that vision include:</a:t>
            </a:r>
          </a:p>
          <a:p>
            <a:pPr lvl="1"/>
            <a:endParaRPr lang="en-GB" sz="1300">
              <a:solidFill>
                <a:schemeClr val="accent1"/>
              </a:solidFill>
              <a:latin typeface="Arial" panose="020B0604020202020204" pitchFamily="34" charset="0"/>
              <a:cs typeface="Arial" panose="020B0604020202020204" pitchFamily="34" charset="0"/>
            </a:endParaRPr>
          </a:p>
          <a:p>
            <a:pPr lvl="1"/>
            <a:r>
              <a:rPr lang="en-GB" sz="1300">
                <a:solidFill>
                  <a:schemeClr val="accent1"/>
                </a:solidFill>
                <a:latin typeface="Arial" panose="020B0604020202020204" pitchFamily="34" charset="0"/>
                <a:cs typeface="Arial" panose="020B0604020202020204" pitchFamily="34" charset="0"/>
              </a:rPr>
              <a:t>Delivering </a:t>
            </a:r>
            <a:r>
              <a:rPr lang="en-GB" sz="1300" b="1">
                <a:solidFill>
                  <a:schemeClr val="accent1"/>
                </a:solidFill>
                <a:latin typeface="Arial" panose="020B0604020202020204" pitchFamily="34" charset="0"/>
                <a:cs typeface="Arial" panose="020B0604020202020204" pitchFamily="34" charset="0"/>
              </a:rPr>
              <a:t>financial benefits and added value.</a:t>
            </a:r>
            <a:endParaRPr lang="en-GB" sz="1300">
              <a:solidFill>
                <a:schemeClr val="accent1"/>
              </a:solidFill>
              <a:latin typeface="Arial" panose="020B0604020202020204" pitchFamily="34" charset="0"/>
              <a:cs typeface="Arial" panose="020B0604020202020204" pitchFamily="34" charset="0"/>
            </a:endParaRPr>
          </a:p>
          <a:p>
            <a:pPr lvl="1"/>
            <a:endParaRPr lang="en-GB" sz="1300">
              <a:solidFill>
                <a:schemeClr val="accent1"/>
              </a:solidFill>
              <a:latin typeface="Arial" panose="020B0604020202020204" pitchFamily="34" charset="0"/>
              <a:cs typeface="Arial" panose="020B0604020202020204" pitchFamily="34" charset="0"/>
            </a:endParaRPr>
          </a:p>
          <a:p>
            <a:pPr lvl="1"/>
            <a:r>
              <a:rPr lang="en-GB" sz="1300">
                <a:solidFill>
                  <a:schemeClr val="accent1"/>
                </a:solidFill>
                <a:latin typeface="Arial" panose="020B0604020202020204" pitchFamily="34" charset="0"/>
                <a:cs typeface="Arial" panose="020B0604020202020204" pitchFamily="34" charset="0"/>
              </a:rPr>
              <a:t>Securing </a:t>
            </a:r>
            <a:r>
              <a:rPr lang="en-GB" sz="1300" b="1">
                <a:solidFill>
                  <a:schemeClr val="accent1"/>
                </a:solidFill>
                <a:latin typeface="Arial" panose="020B0604020202020204" pitchFamily="34" charset="0"/>
                <a:cs typeface="Arial" panose="020B0604020202020204" pitchFamily="34" charset="0"/>
              </a:rPr>
              <a:t>social value</a:t>
            </a:r>
            <a:r>
              <a:rPr lang="en-GB" sz="1300">
                <a:solidFill>
                  <a:schemeClr val="accent1"/>
                </a:solidFill>
                <a:latin typeface="Arial" panose="020B0604020202020204" pitchFamily="34" charset="0"/>
                <a:cs typeface="Arial" panose="020B0604020202020204" pitchFamily="34" charset="0"/>
              </a:rPr>
              <a:t> to improve economic, social and environmental wellbeing of Kent residents.</a:t>
            </a:r>
          </a:p>
          <a:p>
            <a:pPr lvl="1"/>
            <a:endParaRPr lang="en-GB" sz="1300">
              <a:solidFill>
                <a:schemeClr val="accent1"/>
              </a:solidFill>
              <a:latin typeface="Arial" panose="020B0604020202020204" pitchFamily="34" charset="0"/>
              <a:cs typeface="Arial" panose="020B0604020202020204" pitchFamily="34" charset="0"/>
            </a:endParaRPr>
          </a:p>
          <a:p>
            <a:pPr lvl="1"/>
            <a:r>
              <a:rPr lang="en-GB" sz="1300">
                <a:solidFill>
                  <a:schemeClr val="accent1"/>
                </a:solidFill>
                <a:latin typeface="Arial" panose="020B0604020202020204" pitchFamily="34" charset="0"/>
                <a:cs typeface="Arial" panose="020B0604020202020204" pitchFamily="34" charset="0"/>
              </a:rPr>
              <a:t>Ensuring the </a:t>
            </a:r>
            <a:r>
              <a:rPr lang="en-GB" sz="1300" b="1">
                <a:solidFill>
                  <a:schemeClr val="accent1"/>
                </a:solidFill>
                <a:latin typeface="Arial" panose="020B0604020202020204" pitchFamily="34" charset="0"/>
                <a:cs typeface="Arial" panose="020B0604020202020204" pitchFamily="34" charset="0"/>
              </a:rPr>
              <a:t>creation of opportunities for SMEs and VCSEs </a:t>
            </a:r>
            <a:r>
              <a:rPr lang="en-GB" sz="1300">
                <a:solidFill>
                  <a:schemeClr val="accent1"/>
                </a:solidFill>
                <a:latin typeface="Arial" panose="020B0604020202020204" pitchFamily="34" charset="0"/>
                <a:cs typeface="Arial" panose="020B0604020202020204" pitchFamily="34" charset="0"/>
              </a:rPr>
              <a:t>wherever possible.</a:t>
            </a:r>
          </a:p>
          <a:p>
            <a:pPr lvl="1"/>
            <a:endParaRPr lang="en-GB" sz="1300">
              <a:solidFill>
                <a:schemeClr val="accent1"/>
              </a:solidFill>
              <a:latin typeface="Arial" panose="020B0604020202020204" pitchFamily="34" charset="0"/>
              <a:cs typeface="Arial" panose="020B0604020202020204" pitchFamily="34" charset="0"/>
            </a:endParaRPr>
          </a:p>
          <a:p>
            <a:pPr lvl="1"/>
            <a:r>
              <a:rPr lang="en-GB" sz="1300">
                <a:solidFill>
                  <a:schemeClr val="accent1"/>
                </a:solidFill>
                <a:latin typeface="Arial" panose="020B0604020202020204" pitchFamily="34" charset="0"/>
                <a:cs typeface="Arial" panose="020B0604020202020204" pitchFamily="34" charset="0"/>
              </a:rPr>
              <a:t>Striving for </a:t>
            </a:r>
            <a:r>
              <a:rPr lang="en-GB" sz="1300" b="1">
                <a:solidFill>
                  <a:schemeClr val="accent1"/>
                </a:solidFill>
                <a:latin typeface="Arial" panose="020B0604020202020204" pitchFamily="34" charset="0"/>
                <a:cs typeface="Arial" panose="020B0604020202020204" pitchFamily="34" charset="0"/>
              </a:rPr>
              <a:t>efficiency </a:t>
            </a:r>
            <a:r>
              <a:rPr lang="en-GB" sz="1300">
                <a:solidFill>
                  <a:schemeClr val="accent1"/>
                </a:solidFill>
                <a:latin typeface="Arial" panose="020B0604020202020204" pitchFamily="34" charset="0"/>
                <a:cs typeface="Arial" panose="020B0604020202020204" pitchFamily="34" charset="0"/>
              </a:rPr>
              <a:t>in commercial and procurement processes.</a:t>
            </a:r>
          </a:p>
          <a:p>
            <a:pPr lvl="1"/>
            <a:endParaRPr lang="en-GB" sz="1300">
              <a:solidFill>
                <a:schemeClr val="accent1"/>
              </a:solidFill>
              <a:latin typeface="Arial" panose="020B0604020202020204" pitchFamily="34" charset="0"/>
              <a:cs typeface="Arial" panose="020B0604020202020204" pitchFamily="34" charset="0"/>
            </a:endParaRPr>
          </a:p>
          <a:p>
            <a:pPr lvl="1"/>
            <a:r>
              <a:rPr lang="en-GB" sz="1300">
                <a:solidFill>
                  <a:schemeClr val="accent1"/>
                </a:solidFill>
                <a:latin typeface="Arial" panose="020B0604020202020204" pitchFamily="34" charset="0"/>
                <a:cs typeface="Arial" panose="020B0604020202020204" pitchFamily="34" charset="0"/>
              </a:rPr>
              <a:t>Working collaboratively to </a:t>
            </a:r>
            <a:r>
              <a:rPr lang="en-GB" sz="1300" b="1">
                <a:solidFill>
                  <a:schemeClr val="accent1"/>
                </a:solidFill>
                <a:latin typeface="Arial" panose="020B0604020202020204" pitchFamily="34" charset="0"/>
                <a:cs typeface="Arial" panose="020B0604020202020204" pitchFamily="34" charset="0"/>
              </a:rPr>
              <a:t>drive up performance </a:t>
            </a:r>
            <a:r>
              <a:rPr lang="en-GB" sz="1300">
                <a:solidFill>
                  <a:schemeClr val="accent1"/>
                </a:solidFill>
                <a:latin typeface="Arial" panose="020B0604020202020204" pitchFamily="34" charset="0"/>
                <a:cs typeface="Arial" panose="020B0604020202020204" pitchFamily="34" charset="0"/>
              </a:rPr>
              <a:t>and to </a:t>
            </a:r>
            <a:r>
              <a:rPr lang="en-GB" sz="1300" b="1">
                <a:solidFill>
                  <a:schemeClr val="accent1"/>
                </a:solidFill>
                <a:latin typeface="Arial" panose="020B0604020202020204" pitchFamily="34" charset="0"/>
                <a:cs typeface="Arial" panose="020B0604020202020204" pitchFamily="34" charset="0"/>
              </a:rPr>
              <a:t>reduce commercial risks</a:t>
            </a:r>
            <a:r>
              <a:rPr lang="en-GB" sz="1300">
                <a:solidFill>
                  <a:schemeClr val="accent1"/>
                </a:solidFill>
                <a:latin typeface="Arial" panose="020B0604020202020204" pitchFamily="34" charset="0"/>
                <a:cs typeface="Arial" panose="020B0604020202020204" pitchFamily="34" charset="0"/>
              </a:rPr>
              <a:t>.</a:t>
            </a:r>
          </a:p>
          <a:p>
            <a:pPr lvl="1"/>
            <a:endParaRPr lang="en-GB" sz="1300">
              <a:solidFill>
                <a:schemeClr val="accent1"/>
              </a:solidFill>
              <a:latin typeface="Arial" panose="020B0604020202020204" pitchFamily="34" charset="0"/>
              <a:cs typeface="Arial" panose="020B0604020202020204" pitchFamily="34" charset="0"/>
            </a:endParaRPr>
          </a:p>
          <a:p>
            <a:pPr lvl="1"/>
            <a:r>
              <a:rPr lang="en-GB" sz="1300">
                <a:solidFill>
                  <a:schemeClr val="accent1"/>
                </a:solidFill>
                <a:latin typeface="Arial" panose="020B0604020202020204" pitchFamily="34" charset="0"/>
                <a:cs typeface="Arial" panose="020B0604020202020204" pitchFamily="34" charset="0"/>
              </a:rPr>
              <a:t>Increasing </a:t>
            </a:r>
            <a:r>
              <a:rPr lang="en-GB" sz="1300" b="1">
                <a:solidFill>
                  <a:schemeClr val="accent1"/>
                </a:solidFill>
                <a:latin typeface="Arial" panose="020B0604020202020204" pitchFamily="34" charset="0"/>
                <a:cs typeface="Arial" panose="020B0604020202020204" pitchFamily="34" charset="0"/>
              </a:rPr>
              <a:t>transparency </a:t>
            </a:r>
            <a:r>
              <a:rPr lang="en-GB" sz="1300">
                <a:solidFill>
                  <a:schemeClr val="accent1"/>
                </a:solidFill>
                <a:latin typeface="Arial" panose="020B0604020202020204" pitchFamily="34" charset="0"/>
                <a:cs typeface="Arial" panose="020B0604020202020204" pitchFamily="34" charset="0"/>
              </a:rPr>
              <a:t>around commercial and procurement activity</a:t>
            </a:r>
          </a:p>
          <a:p>
            <a:pPr lvl="1"/>
            <a:endParaRPr lang="en-GB" sz="1300">
              <a:solidFill>
                <a:schemeClr val="accent1"/>
              </a:solidFill>
              <a:latin typeface="Arial" panose="020B0604020202020204" pitchFamily="34" charset="0"/>
              <a:cs typeface="Arial" panose="020B0604020202020204" pitchFamily="34" charset="0"/>
            </a:endParaRPr>
          </a:p>
          <a:p>
            <a:pPr lvl="1"/>
            <a:r>
              <a:rPr lang="en-GB" sz="1300">
                <a:solidFill>
                  <a:schemeClr val="accent1"/>
                </a:solidFill>
                <a:latin typeface="Arial" panose="020B0604020202020204" pitchFamily="34" charset="0"/>
                <a:cs typeface="Arial" panose="020B0604020202020204" pitchFamily="34" charset="0"/>
              </a:rPr>
              <a:t>Spreading commercial and procurement </a:t>
            </a:r>
            <a:r>
              <a:rPr lang="en-GB" sz="1300" b="1">
                <a:solidFill>
                  <a:schemeClr val="accent1"/>
                </a:solidFill>
                <a:latin typeface="Arial" panose="020B0604020202020204" pitchFamily="34" charset="0"/>
                <a:cs typeface="Arial" panose="020B0604020202020204" pitchFamily="34" charset="0"/>
              </a:rPr>
              <a:t>best practice </a:t>
            </a:r>
            <a:r>
              <a:rPr lang="en-GB" sz="1300">
                <a:solidFill>
                  <a:schemeClr val="accent1"/>
                </a:solidFill>
                <a:latin typeface="Arial" panose="020B0604020202020204" pitchFamily="34" charset="0"/>
                <a:cs typeface="Arial" panose="020B0604020202020204" pitchFamily="34" charset="0"/>
              </a:rPr>
              <a:t>and </a:t>
            </a:r>
            <a:r>
              <a:rPr lang="en-GB" sz="1300" b="1">
                <a:solidFill>
                  <a:schemeClr val="accent1"/>
                </a:solidFill>
                <a:latin typeface="Arial" panose="020B0604020202020204" pitchFamily="34" charset="0"/>
                <a:cs typeface="Arial" panose="020B0604020202020204" pitchFamily="34" charset="0"/>
              </a:rPr>
              <a:t>uplifting capability</a:t>
            </a:r>
            <a:r>
              <a:rPr lang="en-GB" sz="1300">
                <a:solidFill>
                  <a:schemeClr val="accent1"/>
                </a:solidFill>
                <a:latin typeface="Arial" panose="020B0604020202020204" pitchFamily="34" charset="0"/>
                <a:cs typeface="Arial" panose="020B0604020202020204" pitchFamily="34" charset="0"/>
              </a:rPr>
              <a:t>.</a:t>
            </a:r>
          </a:p>
          <a:p>
            <a:endParaRPr lang="en-GB" sz="1300">
              <a:solidFill>
                <a:schemeClr val="accent1"/>
              </a:solidFill>
              <a:latin typeface="Arial" panose="020B0604020202020204" pitchFamily="34" charset="0"/>
              <a:cs typeface="Arial" panose="020B0604020202020204" pitchFamily="34" charset="0"/>
            </a:endParaRPr>
          </a:p>
          <a:p>
            <a:endParaRPr lang="en-GB" sz="975">
              <a:solidFill>
                <a:schemeClr val="accent1"/>
              </a:solidFill>
              <a:latin typeface="Arial" panose="020B0604020202020204" pitchFamily="34" charset="0"/>
              <a:cs typeface="Arial" panose="020B0604020202020204" pitchFamily="34" charset="0"/>
            </a:endParaRPr>
          </a:p>
          <a:p>
            <a:endParaRPr lang="en-GB" sz="975">
              <a:solidFill>
                <a:schemeClr val="accent1"/>
              </a:solidFill>
              <a:latin typeface="Arial" panose="020B0604020202020204" pitchFamily="34" charset="0"/>
              <a:cs typeface="Arial" panose="020B0604020202020204" pitchFamily="34" charset="0"/>
            </a:endParaRPr>
          </a:p>
        </p:txBody>
      </p:sp>
      <p:sp>
        <p:nvSpPr>
          <p:cNvPr id="17" name="Subtitle 2">
            <a:extLst>
              <a:ext uri="{FF2B5EF4-FFF2-40B4-BE49-F238E27FC236}">
                <a16:creationId xmlns:a16="http://schemas.microsoft.com/office/drawing/2014/main" id="{6F4B8CC1-17EE-600D-44DC-F355A5971513}"/>
              </a:ext>
            </a:extLst>
          </p:cNvPr>
          <p:cNvSpPr txBox="1">
            <a:spLocks/>
          </p:cNvSpPr>
          <p:nvPr/>
        </p:nvSpPr>
        <p:spPr>
          <a:xfrm>
            <a:off x="727943" y="366746"/>
            <a:ext cx="6400800"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1700" b="1" kern="0">
                <a:solidFill>
                  <a:schemeClr val="bg1"/>
                </a:solidFill>
                <a:latin typeface="Arial" panose="020B0604020202020204" pitchFamily="34" charset="0"/>
                <a:cs typeface="Arial" panose="020B0604020202020204" pitchFamily="34" charset="0"/>
              </a:rPr>
              <a:t>Our Vision, Mission, and Key Objectives</a:t>
            </a:r>
          </a:p>
        </p:txBody>
      </p:sp>
      <p:pic>
        <p:nvPicPr>
          <p:cNvPr id="5" name="Graphic 4" descr="Teacher with solid fill">
            <a:extLst>
              <a:ext uri="{FF2B5EF4-FFF2-40B4-BE49-F238E27FC236}">
                <a16:creationId xmlns:a16="http://schemas.microsoft.com/office/drawing/2014/main" id="{845D72CC-89B8-6DEA-DE96-902B1A39DFA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1179" y="5233038"/>
            <a:ext cx="484363" cy="484363"/>
          </a:xfrm>
          <a:prstGeom prst="rect">
            <a:avLst/>
          </a:prstGeom>
        </p:spPr>
      </p:pic>
      <p:pic>
        <p:nvPicPr>
          <p:cNvPr id="6" name="Graphic 5" descr="Shield Tick with solid fill">
            <a:extLst>
              <a:ext uri="{FF2B5EF4-FFF2-40B4-BE49-F238E27FC236}">
                <a16:creationId xmlns:a16="http://schemas.microsoft.com/office/drawing/2014/main" id="{6FB9CB46-FF78-593E-76D1-E2724C37668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1179" y="4828383"/>
            <a:ext cx="484363" cy="484363"/>
          </a:xfrm>
          <a:prstGeom prst="rect">
            <a:avLst/>
          </a:prstGeom>
        </p:spPr>
      </p:pic>
      <p:pic>
        <p:nvPicPr>
          <p:cNvPr id="7" name="Graphic 6" descr="Bar graph with upward trend with solid fill">
            <a:extLst>
              <a:ext uri="{FF2B5EF4-FFF2-40B4-BE49-F238E27FC236}">
                <a16:creationId xmlns:a16="http://schemas.microsoft.com/office/drawing/2014/main" id="{B7617084-73F7-0CAC-EA92-87429A854B15}"/>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2912" y="4410890"/>
            <a:ext cx="484363" cy="484363"/>
          </a:xfrm>
          <a:prstGeom prst="rect">
            <a:avLst/>
          </a:prstGeom>
        </p:spPr>
      </p:pic>
      <p:pic>
        <p:nvPicPr>
          <p:cNvPr id="8" name="Graphic 7" descr="Stopwatch with solid fill">
            <a:extLst>
              <a:ext uri="{FF2B5EF4-FFF2-40B4-BE49-F238E27FC236}">
                <a16:creationId xmlns:a16="http://schemas.microsoft.com/office/drawing/2014/main" id="{C931FD3E-D8A6-D005-2E55-0909C59002F9}"/>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52960" y="3975458"/>
            <a:ext cx="484363" cy="484363"/>
          </a:xfrm>
          <a:prstGeom prst="rect">
            <a:avLst/>
          </a:prstGeom>
        </p:spPr>
      </p:pic>
      <p:pic>
        <p:nvPicPr>
          <p:cNvPr id="9" name="Graphic 8" descr="Earth globe: Americas with solid fill">
            <a:extLst>
              <a:ext uri="{FF2B5EF4-FFF2-40B4-BE49-F238E27FC236}">
                <a16:creationId xmlns:a16="http://schemas.microsoft.com/office/drawing/2014/main" id="{81432766-6D9A-6CB2-408F-263D75556506}"/>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51179" y="3237737"/>
            <a:ext cx="484363" cy="484363"/>
          </a:xfrm>
          <a:prstGeom prst="rect">
            <a:avLst/>
          </a:prstGeom>
        </p:spPr>
      </p:pic>
      <p:pic>
        <p:nvPicPr>
          <p:cNvPr id="10" name="Graphic 9" descr="Coins with solid fill">
            <a:extLst>
              <a:ext uri="{FF2B5EF4-FFF2-40B4-BE49-F238E27FC236}">
                <a16:creationId xmlns:a16="http://schemas.microsoft.com/office/drawing/2014/main" id="{413671C2-ED16-F5F1-8FC1-461691A4DB96}"/>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42911" y="2817198"/>
            <a:ext cx="484363" cy="484363"/>
          </a:xfrm>
          <a:prstGeom prst="rect">
            <a:avLst/>
          </a:prstGeom>
        </p:spPr>
      </p:pic>
      <p:pic>
        <p:nvPicPr>
          <p:cNvPr id="16" name="Graphic 15" descr="Business Growth with solid fill">
            <a:extLst>
              <a:ext uri="{FF2B5EF4-FFF2-40B4-BE49-F238E27FC236}">
                <a16:creationId xmlns:a16="http://schemas.microsoft.com/office/drawing/2014/main" id="{81C04947-4715-45E2-4307-F75CB8130652}"/>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42911" y="3613629"/>
            <a:ext cx="484363" cy="484363"/>
          </a:xfrm>
          <a:prstGeom prst="rect">
            <a:avLst/>
          </a:prstGeom>
        </p:spPr>
      </p:pic>
    </p:spTree>
    <p:extLst>
      <p:ext uri="{BB962C8B-B14F-4D97-AF65-F5344CB8AC3E}">
        <p14:creationId xmlns:p14="http://schemas.microsoft.com/office/powerpoint/2010/main" val="1548360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E9D9E-2359-D734-7A47-1BEDA10C1C7C}"/>
            </a:ext>
          </a:extLst>
        </p:cNvPr>
        <p:cNvGrpSpPr/>
        <p:nvPr/>
      </p:nvGrpSpPr>
      <p:grpSpPr>
        <a:xfrm>
          <a:off x="0" y="0"/>
          <a:ext cx="0" cy="0"/>
          <a:chOff x="0" y="0"/>
          <a:chExt cx="0" cy="0"/>
        </a:xfrm>
      </p:grpSpPr>
      <p:pic>
        <p:nvPicPr>
          <p:cNvPr id="14337" name="Picture 2" descr="C:\Documents and Settings\PlummO01\Desktop\KCC_Logo_New_2012_Framed.jpg">
            <a:extLst>
              <a:ext uri="{FF2B5EF4-FFF2-40B4-BE49-F238E27FC236}">
                <a16:creationId xmlns:a16="http://schemas.microsoft.com/office/drawing/2014/main" id="{56D60C0F-6745-A09A-53F2-9C9E0A2341E2}"/>
              </a:ext>
            </a:extLst>
          </p:cNvPr>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cxnSp>
        <p:nvCxnSpPr>
          <p:cNvPr id="14341" name="Straight Connector 6">
            <a:extLst>
              <a:ext uri="{FF2B5EF4-FFF2-40B4-BE49-F238E27FC236}">
                <a16:creationId xmlns:a16="http://schemas.microsoft.com/office/drawing/2014/main" id="{0F72C400-6D7A-4EA7-9F53-1E2B1008B5A4}"/>
              </a:ext>
            </a:extLst>
          </p:cNvPr>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2" name="TextBox 1">
            <a:extLst>
              <a:ext uri="{FF2B5EF4-FFF2-40B4-BE49-F238E27FC236}">
                <a16:creationId xmlns:a16="http://schemas.microsoft.com/office/drawing/2014/main" id="{2328D465-D56A-FE5C-FFC4-B08E82ABF011}"/>
              </a:ext>
            </a:extLst>
          </p:cNvPr>
          <p:cNvSpPr txBox="1"/>
          <p:nvPr/>
        </p:nvSpPr>
        <p:spPr>
          <a:xfrm>
            <a:off x="539750" y="1343082"/>
            <a:ext cx="8027988" cy="2677656"/>
          </a:xfrm>
          <a:prstGeom prst="rect">
            <a:avLst/>
          </a:prstGeom>
          <a:noFill/>
        </p:spPr>
        <p:txBody>
          <a:bodyPr wrap="square" rtlCol="0">
            <a:spAutoFit/>
          </a:bodyPr>
          <a:lstStyle/>
          <a:p>
            <a:pPr rtl="0"/>
            <a:r>
              <a:rPr lang="en-GB" sz="1400">
                <a:solidFill>
                  <a:schemeClr val="accent1"/>
                </a:solidFill>
                <a:latin typeface="Arial" panose="020B0604020202020204" pitchFamily="34" charset="0"/>
                <a:cs typeface="Arial" panose="020B0604020202020204" pitchFamily="34" charset="0"/>
              </a:rPr>
              <a:t>Effective delivery of our Commercial Strategy over the next three years will mean:</a:t>
            </a:r>
          </a:p>
          <a:p>
            <a:pPr rtl="0"/>
            <a:r>
              <a:rPr lang="en-GB" sz="1400">
                <a:solidFill>
                  <a:schemeClr val="accent1"/>
                </a:solidFill>
                <a:latin typeface="Arial" panose="020B0604020202020204" pitchFamily="34" charset="0"/>
                <a:cs typeface="Arial" panose="020B0604020202020204" pitchFamily="34" charset="0"/>
              </a:rPr>
              <a:t>	</a:t>
            </a:r>
          </a:p>
          <a:p>
            <a:pPr rtl="0"/>
            <a:endParaRPr lang="en-GB" sz="1400">
              <a:solidFill>
                <a:schemeClr val="accent1"/>
              </a:solidFill>
              <a:latin typeface="Arial" panose="020B0604020202020204" pitchFamily="34" charset="0"/>
              <a:cs typeface="Arial" panose="020B0604020202020204" pitchFamily="34" charset="0"/>
            </a:endParaRPr>
          </a:p>
          <a:p>
            <a:pPr rtl="0"/>
            <a:r>
              <a:rPr lang="en-GB" sz="1400">
                <a:solidFill>
                  <a:schemeClr val="accent1"/>
                </a:solidFill>
                <a:latin typeface="Arial" panose="020B0604020202020204" pitchFamily="34" charset="0"/>
                <a:cs typeface="Arial" panose="020B0604020202020204" pitchFamily="34" charset="0"/>
              </a:rPr>
              <a:t>	KCC will act as ‘One Council’, wherever practicable, with a </a:t>
            </a:r>
            <a:r>
              <a:rPr lang="en-GB" sz="1400" b="1">
                <a:solidFill>
                  <a:schemeClr val="accent1"/>
                </a:solidFill>
                <a:latin typeface="Arial" panose="020B0604020202020204" pitchFamily="34" charset="0"/>
                <a:cs typeface="Arial" panose="020B0604020202020204" pitchFamily="34" charset="0"/>
              </a:rPr>
              <a:t>single view </a:t>
            </a:r>
            <a:r>
              <a:rPr lang="en-GB" sz="1400">
                <a:solidFill>
                  <a:schemeClr val="accent1"/>
                </a:solidFill>
                <a:latin typeface="Arial" panose="020B0604020202020204" pitchFamily="34" charset="0"/>
                <a:cs typeface="Arial" panose="020B0604020202020204" pitchFamily="34" charset="0"/>
              </a:rPr>
              <a:t>of our upcoming 	requirements and </a:t>
            </a:r>
            <a:r>
              <a:rPr lang="en-GB" sz="1400" b="1">
                <a:solidFill>
                  <a:schemeClr val="accent1"/>
                </a:solidFill>
                <a:latin typeface="Arial" panose="020B0604020202020204" pitchFamily="34" charset="0"/>
                <a:cs typeface="Arial" panose="020B0604020202020204" pitchFamily="34" charset="0"/>
              </a:rPr>
              <a:t>regular engagement </a:t>
            </a:r>
            <a:r>
              <a:rPr lang="en-GB" sz="1400">
                <a:solidFill>
                  <a:schemeClr val="accent1"/>
                </a:solidFill>
                <a:latin typeface="Arial" panose="020B0604020202020204" pitchFamily="34" charset="0"/>
                <a:cs typeface="Arial" panose="020B0604020202020204" pitchFamily="34" charset="0"/>
              </a:rPr>
              <a:t>with our key suppliers and provider sectors.</a:t>
            </a:r>
          </a:p>
          <a:p>
            <a:pPr rtl="0"/>
            <a:endParaRPr lang="en-GB" sz="1400">
              <a:solidFill>
                <a:schemeClr val="accent1"/>
              </a:solidFill>
              <a:latin typeface="Arial" panose="020B0604020202020204" pitchFamily="34" charset="0"/>
              <a:cs typeface="Arial" panose="020B0604020202020204" pitchFamily="34" charset="0"/>
            </a:endParaRPr>
          </a:p>
          <a:p>
            <a:pPr rtl="0"/>
            <a:r>
              <a:rPr lang="en-GB" sz="1400">
                <a:solidFill>
                  <a:schemeClr val="accent1"/>
                </a:solidFill>
                <a:latin typeface="Arial" panose="020B0604020202020204" pitchFamily="34" charset="0"/>
                <a:cs typeface="Arial" panose="020B0604020202020204" pitchFamily="34" charset="0"/>
              </a:rPr>
              <a:t>	Transparency with a </a:t>
            </a:r>
            <a:r>
              <a:rPr lang="en-GB" sz="1400" b="1">
                <a:solidFill>
                  <a:schemeClr val="accent1"/>
                </a:solidFill>
                <a:latin typeface="Arial" panose="020B0604020202020204" pitchFamily="34" charset="0"/>
                <a:cs typeface="Arial" panose="020B0604020202020204" pitchFamily="34" charset="0"/>
              </a:rPr>
              <a:t>clear pipeline </a:t>
            </a:r>
            <a:r>
              <a:rPr lang="en-GB" sz="1400">
                <a:solidFill>
                  <a:schemeClr val="accent1"/>
                </a:solidFill>
                <a:latin typeface="Arial" panose="020B0604020202020204" pitchFamily="34" charset="0"/>
                <a:cs typeface="Arial" panose="020B0604020202020204" pitchFamily="34" charset="0"/>
              </a:rPr>
              <a:t>of future contracting opportunities with KCC, supporting 	business planning, and forecasting resource and growth opportunities.</a:t>
            </a:r>
          </a:p>
          <a:p>
            <a:pPr rtl="0"/>
            <a:endParaRPr lang="en-GB" sz="1400">
              <a:solidFill>
                <a:schemeClr val="accent1"/>
              </a:solidFill>
              <a:latin typeface="Arial" panose="020B0604020202020204" pitchFamily="34" charset="0"/>
              <a:cs typeface="Arial" panose="020B0604020202020204" pitchFamily="34" charset="0"/>
            </a:endParaRPr>
          </a:p>
          <a:p>
            <a:pPr rtl="0"/>
            <a:r>
              <a:rPr lang="en-GB" sz="1400">
                <a:solidFill>
                  <a:schemeClr val="accent1"/>
                </a:solidFill>
                <a:latin typeface="Arial" panose="020B0604020202020204" pitchFamily="34" charset="0"/>
                <a:cs typeface="Arial" panose="020B0604020202020204" pitchFamily="34" charset="0"/>
              </a:rPr>
              <a:t>	Policies and procedures will be simplified, </a:t>
            </a:r>
            <a:r>
              <a:rPr lang="en-GB" sz="1400" b="1">
                <a:solidFill>
                  <a:schemeClr val="accent1"/>
                </a:solidFill>
                <a:latin typeface="Arial" panose="020B0604020202020204" pitchFamily="34" charset="0"/>
                <a:cs typeface="Arial" panose="020B0604020202020204" pitchFamily="34" charset="0"/>
              </a:rPr>
              <a:t>improving access to contracting opportunities 	</a:t>
            </a:r>
            <a:r>
              <a:rPr lang="en-GB" sz="1400">
                <a:solidFill>
                  <a:schemeClr val="accent1"/>
                </a:solidFill>
                <a:latin typeface="Arial" panose="020B0604020202020204" pitchFamily="34" charset="0"/>
                <a:cs typeface="Arial" panose="020B0604020202020204" pitchFamily="34" charset="0"/>
              </a:rPr>
              <a:t>with KCC and reducing costs, particularly for local SMEs and VCSEs.</a:t>
            </a:r>
          </a:p>
          <a:p>
            <a:pPr rtl="0"/>
            <a:endParaRPr lang="en-GB" sz="1400">
              <a:solidFill>
                <a:schemeClr val="accent1"/>
              </a:solidFill>
              <a:latin typeface="Arial" panose="020B0604020202020204" pitchFamily="34" charset="0"/>
              <a:cs typeface="Arial" panose="020B0604020202020204" pitchFamily="34" charset="0"/>
            </a:endParaRPr>
          </a:p>
        </p:txBody>
      </p:sp>
      <p:sp>
        <p:nvSpPr>
          <p:cNvPr id="17" name="Subtitle 2">
            <a:extLst>
              <a:ext uri="{FF2B5EF4-FFF2-40B4-BE49-F238E27FC236}">
                <a16:creationId xmlns:a16="http://schemas.microsoft.com/office/drawing/2014/main" id="{6F4B8CC1-17EE-600D-44DC-F355A5971513}"/>
              </a:ext>
            </a:extLst>
          </p:cNvPr>
          <p:cNvSpPr txBox="1">
            <a:spLocks/>
          </p:cNvSpPr>
          <p:nvPr/>
        </p:nvSpPr>
        <p:spPr>
          <a:xfrm>
            <a:off x="727943" y="366746"/>
            <a:ext cx="6400800"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1700" b="1" kern="0">
                <a:solidFill>
                  <a:schemeClr val="bg1"/>
                </a:solidFill>
                <a:latin typeface="Arial" panose="020B0604020202020204" pitchFamily="34" charset="0"/>
                <a:cs typeface="Arial" panose="020B0604020202020204" pitchFamily="34" charset="0"/>
              </a:rPr>
              <a:t>Our Strategic Aims: supporting Kent businesses</a:t>
            </a:r>
          </a:p>
        </p:txBody>
      </p:sp>
      <p:pic>
        <p:nvPicPr>
          <p:cNvPr id="8" name="Graphic 7" descr="Window with solid fill">
            <a:extLst>
              <a:ext uri="{FF2B5EF4-FFF2-40B4-BE49-F238E27FC236}">
                <a16:creationId xmlns:a16="http://schemas.microsoft.com/office/drawing/2014/main" id="{B05F0789-F256-F7BD-5525-BCF775C999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4722" y="2583149"/>
            <a:ext cx="626441" cy="626441"/>
          </a:xfrm>
          <a:prstGeom prst="rect">
            <a:avLst/>
          </a:prstGeom>
        </p:spPr>
      </p:pic>
      <p:pic>
        <p:nvPicPr>
          <p:cNvPr id="10" name="Graphic 9" descr="Badge Tick1 with solid fill">
            <a:extLst>
              <a:ext uri="{FF2B5EF4-FFF2-40B4-BE49-F238E27FC236}">
                <a16:creationId xmlns:a16="http://schemas.microsoft.com/office/drawing/2014/main" id="{76A866AE-885B-D5B4-210E-718DDAB4E82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4721" y="3201288"/>
            <a:ext cx="626441" cy="626441"/>
          </a:xfrm>
          <a:prstGeom prst="rect">
            <a:avLst/>
          </a:prstGeom>
        </p:spPr>
      </p:pic>
      <p:pic>
        <p:nvPicPr>
          <p:cNvPr id="12" name="Graphic 11" descr="Court with solid fill">
            <a:extLst>
              <a:ext uri="{FF2B5EF4-FFF2-40B4-BE49-F238E27FC236}">
                <a16:creationId xmlns:a16="http://schemas.microsoft.com/office/drawing/2014/main" id="{E13A8A64-3807-7FD6-2202-7321CC67E51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4721" y="1906619"/>
            <a:ext cx="626441" cy="626441"/>
          </a:xfrm>
          <a:prstGeom prst="rect">
            <a:avLst/>
          </a:prstGeom>
        </p:spPr>
      </p:pic>
      <p:sp>
        <p:nvSpPr>
          <p:cNvPr id="13" name="TextBox 12">
            <a:extLst>
              <a:ext uri="{FF2B5EF4-FFF2-40B4-BE49-F238E27FC236}">
                <a16:creationId xmlns:a16="http://schemas.microsoft.com/office/drawing/2014/main" id="{8E3AFB7B-72B0-710B-4FFB-2B4F517A6A22}"/>
              </a:ext>
            </a:extLst>
          </p:cNvPr>
          <p:cNvSpPr txBox="1"/>
          <p:nvPr/>
        </p:nvSpPr>
        <p:spPr>
          <a:xfrm>
            <a:off x="539750" y="4185525"/>
            <a:ext cx="8027988" cy="919401"/>
          </a:xfrm>
          <a:prstGeom prst="round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600">
                <a:solidFill>
                  <a:schemeClr val="bg1"/>
                </a:solidFill>
                <a:latin typeface="Arial" panose="020B0604020202020204" pitchFamily="34" charset="0"/>
                <a:cs typeface="Arial" panose="020B0604020202020204" pitchFamily="34" charset="0"/>
              </a:rPr>
              <a:t>Early market engagement and a cross-KCC commitment to working closely with suppliers and provider sectors during the procurement process and contract management will enable opportunities for continuous improvement and innovation.</a:t>
            </a:r>
          </a:p>
        </p:txBody>
      </p:sp>
    </p:spTree>
    <p:extLst>
      <p:ext uri="{BB962C8B-B14F-4D97-AF65-F5344CB8AC3E}">
        <p14:creationId xmlns:p14="http://schemas.microsoft.com/office/powerpoint/2010/main" val="4290395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E9D9E-2359-D734-7A47-1BEDA10C1C7C}"/>
            </a:ext>
          </a:extLst>
        </p:cNvPr>
        <p:cNvGrpSpPr/>
        <p:nvPr/>
      </p:nvGrpSpPr>
      <p:grpSpPr>
        <a:xfrm>
          <a:off x="0" y="0"/>
          <a:ext cx="0" cy="0"/>
          <a:chOff x="0" y="0"/>
          <a:chExt cx="0" cy="0"/>
        </a:xfrm>
      </p:grpSpPr>
      <p:pic>
        <p:nvPicPr>
          <p:cNvPr id="14337" name="Picture 2" descr="C:\Documents and Settings\PlummO01\Desktop\KCC_Logo_New_2012_Framed.jpg">
            <a:extLst>
              <a:ext uri="{FF2B5EF4-FFF2-40B4-BE49-F238E27FC236}">
                <a16:creationId xmlns:a16="http://schemas.microsoft.com/office/drawing/2014/main" id="{56D60C0F-6745-A09A-53F2-9C9E0A2341E2}"/>
              </a:ext>
            </a:extLst>
          </p:cNvPr>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cxnSp>
        <p:nvCxnSpPr>
          <p:cNvPr id="14341" name="Straight Connector 6">
            <a:extLst>
              <a:ext uri="{FF2B5EF4-FFF2-40B4-BE49-F238E27FC236}">
                <a16:creationId xmlns:a16="http://schemas.microsoft.com/office/drawing/2014/main" id="{0F72C400-6D7A-4EA7-9F53-1E2B1008B5A4}"/>
              </a:ext>
            </a:extLst>
          </p:cNvPr>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3" name="Subtitle 2">
            <a:extLst>
              <a:ext uri="{FF2B5EF4-FFF2-40B4-BE49-F238E27FC236}">
                <a16:creationId xmlns:a16="http://schemas.microsoft.com/office/drawing/2014/main" id="{662E79AF-498E-C947-FF2E-6CEAC53DAD06}"/>
              </a:ext>
            </a:extLst>
          </p:cNvPr>
          <p:cNvSpPr txBox="1">
            <a:spLocks/>
          </p:cNvSpPr>
          <p:nvPr/>
        </p:nvSpPr>
        <p:spPr>
          <a:xfrm>
            <a:off x="539750" y="388695"/>
            <a:ext cx="6400800"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1700" b="1" kern="0">
                <a:solidFill>
                  <a:schemeClr val="bg1"/>
                </a:solidFill>
                <a:latin typeface="Arial" panose="020B0604020202020204" pitchFamily="34" charset="0"/>
                <a:cs typeface="Arial" panose="020B0604020202020204" pitchFamily="34" charset="0"/>
              </a:rPr>
              <a:t>The Intentions of the Procurement Act 2023</a:t>
            </a:r>
          </a:p>
        </p:txBody>
      </p:sp>
      <p:graphicFrame>
        <p:nvGraphicFramePr>
          <p:cNvPr id="4" name="Diagram 3">
            <a:extLst>
              <a:ext uri="{FF2B5EF4-FFF2-40B4-BE49-F238E27FC236}">
                <a16:creationId xmlns:a16="http://schemas.microsoft.com/office/drawing/2014/main" id="{07E98827-BD1E-300F-4440-8E18A66368A1}"/>
              </a:ext>
            </a:extLst>
          </p:cNvPr>
          <p:cNvGraphicFramePr/>
          <p:nvPr>
            <p:extLst>
              <p:ext uri="{D42A27DB-BD31-4B8C-83A1-F6EECF244321}">
                <p14:modId xmlns:p14="http://schemas.microsoft.com/office/powerpoint/2010/main" val="1968749280"/>
              </p:ext>
            </p:extLst>
          </p:nvPr>
        </p:nvGraphicFramePr>
        <p:xfrm>
          <a:off x="539750" y="1266705"/>
          <a:ext cx="8027988" cy="34962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8" name="Group 7">
            <a:extLst>
              <a:ext uri="{FF2B5EF4-FFF2-40B4-BE49-F238E27FC236}">
                <a16:creationId xmlns:a16="http://schemas.microsoft.com/office/drawing/2014/main" id="{D5E11552-5282-89BE-633C-E11989DEC47C}"/>
              </a:ext>
            </a:extLst>
          </p:cNvPr>
          <p:cNvGrpSpPr/>
          <p:nvPr/>
        </p:nvGrpSpPr>
        <p:grpSpPr>
          <a:xfrm>
            <a:off x="795650" y="4858750"/>
            <a:ext cx="7552699" cy="721389"/>
            <a:chOff x="237644" y="827"/>
            <a:chExt cx="7552699" cy="630786"/>
          </a:xfrm>
        </p:grpSpPr>
        <p:sp>
          <p:nvSpPr>
            <p:cNvPr id="9" name="Rectangle: Rounded Corners 8">
              <a:extLst>
                <a:ext uri="{FF2B5EF4-FFF2-40B4-BE49-F238E27FC236}">
                  <a16:creationId xmlns:a16="http://schemas.microsoft.com/office/drawing/2014/main" id="{5487F243-FD17-20E5-A631-5A9771749341}"/>
                </a:ext>
              </a:extLst>
            </p:cNvPr>
            <p:cNvSpPr/>
            <p:nvPr/>
          </p:nvSpPr>
          <p:spPr>
            <a:xfrm>
              <a:off x="237644" y="827"/>
              <a:ext cx="7552699" cy="6307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0" name="Rectangle: Rounded Corners 4">
              <a:extLst>
                <a:ext uri="{FF2B5EF4-FFF2-40B4-BE49-F238E27FC236}">
                  <a16:creationId xmlns:a16="http://schemas.microsoft.com/office/drawing/2014/main" id="{B474AF18-AF38-D208-8B0B-EDF67D75B86D}"/>
                </a:ext>
              </a:extLst>
            </p:cNvPr>
            <p:cNvSpPr txBox="1"/>
            <p:nvPr/>
          </p:nvSpPr>
          <p:spPr>
            <a:xfrm>
              <a:off x="256119" y="19302"/>
              <a:ext cx="7515749" cy="5938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Secondary legislation has been developed and guidance is being finalised by </a:t>
              </a:r>
              <a:r>
                <a:rPr lang="en-GB" sz="1100">
                  <a:latin typeface="Arial" panose="020B0604020202020204" pitchFamily="34" charset="0"/>
                  <a:cs typeface="Arial" panose="020B0604020202020204" pitchFamily="34" charset="0"/>
                </a:rPr>
                <a:t>Central Government.</a:t>
              </a:r>
              <a:endParaRPr lang="en-GB" sz="1100" kern="1200">
                <a:latin typeface="Arial" panose="020B0604020202020204" pitchFamily="34" charset="0"/>
                <a:cs typeface="Arial" panose="020B0604020202020204" pitchFamily="34" charset="0"/>
              </a:endParaRPr>
            </a:p>
            <a:p>
              <a:pPr marL="0" lvl="0" indent="0" algn="ctr" defTabSz="488950">
                <a:lnSpc>
                  <a:spcPct val="90000"/>
                </a:lnSpc>
                <a:spcBef>
                  <a:spcPct val="0"/>
                </a:spcBef>
                <a:spcAft>
                  <a:spcPct val="35000"/>
                </a:spcAft>
                <a:buNone/>
              </a:pPr>
              <a:endParaRPr lang="en-GB" sz="550" kern="1200">
                <a:latin typeface="Arial" panose="020B0604020202020204" pitchFamily="34" charset="0"/>
                <a:cs typeface="Arial" panose="020B0604020202020204" pitchFamily="34" charset="0"/>
              </a:endParaRPr>
            </a:p>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Alongside the new regime, Cabinet Office are rolling out a programme of learning and development for practitioners.</a:t>
              </a:r>
            </a:p>
          </p:txBody>
        </p:sp>
      </p:grpSp>
    </p:spTree>
    <p:extLst>
      <p:ext uri="{BB962C8B-B14F-4D97-AF65-F5344CB8AC3E}">
        <p14:creationId xmlns:p14="http://schemas.microsoft.com/office/powerpoint/2010/main" val="331172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E9D9E-2359-D734-7A47-1BEDA10C1C7C}"/>
            </a:ext>
          </a:extLst>
        </p:cNvPr>
        <p:cNvGrpSpPr/>
        <p:nvPr/>
      </p:nvGrpSpPr>
      <p:grpSpPr>
        <a:xfrm>
          <a:off x="0" y="0"/>
          <a:ext cx="0" cy="0"/>
          <a:chOff x="0" y="0"/>
          <a:chExt cx="0" cy="0"/>
        </a:xfrm>
      </p:grpSpPr>
      <p:pic>
        <p:nvPicPr>
          <p:cNvPr id="14337" name="Picture 2" descr="C:\Documents and Settings\PlummO01\Desktop\KCC_Logo_New_2012_Framed.jpg">
            <a:extLst>
              <a:ext uri="{FF2B5EF4-FFF2-40B4-BE49-F238E27FC236}">
                <a16:creationId xmlns:a16="http://schemas.microsoft.com/office/drawing/2014/main" id="{56D60C0F-6745-A09A-53F2-9C9E0A2341E2}"/>
              </a:ext>
            </a:extLst>
          </p:cNvPr>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cxnSp>
        <p:nvCxnSpPr>
          <p:cNvPr id="14341" name="Straight Connector 6">
            <a:extLst>
              <a:ext uri="{FF2B5EF4-FFF2-40B4-BE49-F238E27FC236}">
                <a16:creationId xmlns:a16="http://schemas.microsoft.com/office/drawing/2014/main" id="{0F72C400-6D7A-4EA7-9F53-1E2B1008B5A4}"/>
              </a:ext>
            </a:extLst>
          </p:cNvPr>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3" name="Subtitle 2">
            <a:extLst>
              <a:ext uri="{FF2B5EF4-FFF2-40B4-BE49-F238E27FC236}">
                <a16:creationId xmlns:a16="http://schemas.microsoft.com/office/drawing/2014/main" id="{662E79AF-498E-C947-FF2E-6CEAC53DAD06}"/>
              </a:ext>
            </a:extLst>
          </p:cNvPr>
          <p:cNvSpPr txBox="1">
            <a:spLocks/>
          </p:cNvSpPr>
          <p:nvPr/>
        </p:nvSpPr>
        <p:spPr>
          <a:xfrm>
            <a:off x="539750" y="388695"/>
            <a:ext cx="6942718"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1700" b="1" kern="0">
                <a:solidFill>
                  <a:schemeClr val="bg1"/>
                </a:solidFill>
                <a:latin typeface="Arial" panose="020B0604020202020204" pitchFamily="34" charset="0"/>
                <a:cs typeface="Arial" panose="020B0604020202020204" pitchFamily="34" charset="0"/>
              </a:rPr>
              <a:t>The Key Provisions and Changes</a:t>
            </a:r>
          </a:p>
        </p:txBody>
      </p:sp>
      <p:graphicFrame>
        <p:nvGraphicFramePr>
          <p:cNvPr id="2" name="Diagram 1">
            <a:extLst>
              <a:ext uri="{FF2B5EF4-FFF2-40B4-BE49-F238E27FC236}">
                <a16:creationId xmlns:a16="http://schemas.microsoft.com/office/drawing/2014/main" id="{C8BB60EC-010A-CBF8-2DE1-674A97749A84}"/>
              </a:ext>
            </a:extLst>
          </p:cNvPr>
          <p:cNvGraphicFramePr/>
          <p:nvPr>
            <p:extLst>
              <p:ext uri="{D42A27DB-BD31-4B8C-83A1-F6EECF244321}">
                <p14:modId xmlns:p14="http://schemas.microsoft.com/office/powerpoint/2010/main" val="1028980989"/>
              </p:ext>
            </p:extLst>
          </p:nvPr>
        </p:nvGraphicFramePr>
        <p:xfrm>
          <a:off x="539750" y="1586207"/>
          <a:ext cx="8027988" cy="36944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24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E9D9E-2359-D734-7A47-1BEDA10C1C7C}"/>
            </a:ext>
          </a:extLst>
        </p:cNvPr>
        <p:cNvGrpSpPr/>
        <p:nvPr/>
      </p:nvGrpSpPr>
      <p:grpSpPr>
        <a:xfrm>
          <a:off x="0" y="0"/>
          <a:ext cx="0" cy="0"/>
          <a:chOff x="0" y="0"/>
          <a:chExt cx="0" cy="0"/>
        </a:xfrm>
      </p:grpSpPr>
      <p:pic>
        <p:nvPicPr>
          <p:cNvPr id="14337" name="Picture 2" descr="C:\Documents and Settings\PlummO01\Desktop\KCC_Logo_New_2012_Framed.jpg">
            <a:extLst>
              <a:ext uri="{FF2B5EF4-FFF2-40B4-BE49-F238E27FC236}">
                <a16:creationId xmlns:a16="http://schemas.microsoft.com/office/drawing/2014/main" id="{56D60C0F-6745-A09A-53F2-9C9E0A2341E2}"/>
              </a:ext>
            </a:extLst>
          </p:cNvPr>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cxnSp>
        <p:nvCxnSpPr>
          <p:cNvPr id="14341" name="Straight Connector 6">
            <a:extLst>
              <a:ext uri="{FF2B5EF4-FFF2-40B4-BE49-F238E27FC236}">
                <a16:creationId xmlns:a16="http://schemas.microsoft.com/office/drawing/2014/main" id="{0F72C400-6D7A-4EA7-9F53-1E2B1008B5A4}"/>
              </a:ext>
            </a:extLst>
          </p:cNvPr>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3" name="Subtitle 2">
            <a:extLst>
              <a:ext uri="{FF2B5EF4-FFF2-40B4-BE49-F238E27FC236}">
                <a16:creationId xmlns:a16="http://schemas.microsoft.com/office/drawing/2014/main" id="{662E79AF-498E-C947-FF2E-6CEAC53DAD06}"/>
              </a:ext>
            </a:extLst>
          </p:cNvPr>
          <p:cNvSpPr txBox="1">
            <a:spLocks/>
          </p:cNvSpPr>
          <p:nvPr/>
        </p:nvSpPr>
        <p:spPr>
          <a:xfrm>
            <a:off x="539750" y="388695"/>
            <a:ext cx="6400800"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1700" b="1" kern="0">
                <a:solidFill>
                  <a:schemeClr val="bg1"/>
                </a:solidFill>
                <a:latin typeface="Arial" panose="020B0604020202020204" pitchFamily="34" charset="0"/>
                <a:cs typeface="Arial" panose="020B0604020202020204" pitchFamily="34" charset="0"/>
              </a:rPr>
              <a:t>Key Changes for SMEs</a:t>
            </a:r>
          </a:p>
        </p:txBody>
      </p:sp>
      <p:cxnSp>
        <p:nvCxnSpPr>
          <p:cNvPr id="2" name="Straight Connector 6">
            <a:extLst>
              <a:ext uri="{FF2B5EF4-FFF2-40B4-BE49-F238E27FC236}">
                <a16:creationId xmlns:a16="http://schemas.microsoft.com/office/drawing/2014/main" id="{A4F73FD7-42E5-B418-19FA-EEE953C02E43}"/>
              </a:ext>
            </a:extLst>
          </p:cNvPr>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graphicFrame>
        <p:nvGraphicFramePr>
          <p:cNvPr id="4" name="Diagram 3">
            <a:extLst>
              <a:ext uri="{FF2B5EF4-FFF2-40B4-BE49-F238E27FC236}">
                <a16:creationId xmlns:a16="http://schemas.microsoft.com/office/drawing/2014/main" id="{20566218-8C94-71E9-49C7-5B7FFF68AC11}"/>
              </a:ext>
            </a:extLst>
          </p:cNvPr>
          <p:cNvGraphicFramePr/>
          <p:nvPr>
            <p:extLst>
              <p:ext uri="{D42A27DB-BD31-4B8C-83A1-F6EECF244321}">
                <p14:modId xmlns:p14="http://schemas.microsoft.com/office/powerpoint/2010/main" val="2121408068"/>
              </p:ext>
            </p:extLst>
          </p:nvPr>
        </p:nvGraphicFramePr>
        <p:xfrm>
          <a:off x="576262" y="1412469"/>
          <a:ext cx="8027988" cy="39778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a:extLst>
              <a:ext uri="{FF2B5EF4-FFF2-40B4-BE49-F238E27FC236}">
                <a16:creationId xmlns:a16="http://schemas.microsoft.com/office/drawing/2014/main" id="{BD7DDE99-325F-70A4-C921-34382CA5D64B}"/>
              </a:ext>
            </a:extLst>
          </p:cNvPr>
          <p:cNvSpPr txBox="1"/>
          <p:nvPr/>
        </p:nvSpPr>
        <p:spPr>
          <a:xfrm>
            <a:off x="539750" y="5753100"/>
            <a:ext cx="4596130" cy="261610"/>
          </a:xfrm>
          <a:prstGeom prst="rect">
            <a:avLst/>
          </a:prstGeom>
          <a:noFill/>
        </p:spPr>
        <p:txBody>
          <a:bodyPr wrap="square" rtlCol="0">
            <a:spAutoFit/>
          </a:bodyPr>
          <a:lstStyle/>
          <a:p>
            <a:r>
              <a:rPr lang="en-GB" sz="1100">
                <a:solidFill>
                  <a:schemeClr val="tx1"/>
                </a:solidFill>
                <a:latin typeface="Arial" panose="020B0604020202020204" pitchFamily="34" charset="0"/>
                <a:cs typeface="Arial" panose="020B0604020202020204" pitchFamily="34" charset="0"/>
              </a:rPr>
              <a:t>*</a:t>
            </a:r>
            <a:r>
              <a:rPr lang="en-GB" sz="1100" i="1">
                <a:solidFill>
                  <a:schemeClr val="tx1"/>
                </a:solidFill>
                <a:latin typeface="Arial" panose="020B0604020202020204" pitchFamily="34" charset="0"/>
                <a:cs typeface="Arial" panose="020B0604020202020204" pitchFamily="34" charset="0"/>
              </a:rPr>
              <a:t>£214,904 for goods and services</a:t>
            </a:r>
          </a:p>
        </p:txBody>
      </p:sp>
    </p:spTree>
    <p:extLst>
      <p:ext uri="{BB962C8B-B14F-4D97-AF65-F5344CB8AC3E}">
        <p14:creationId xmlns:p14="http://schemas.microsoft.com/office/powerpoint/2010/main" val="4239334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E9D9E-2359-D734-7A47-1BEDA10C1C7C}"/>
            </a:ext>
          </a:extLst>
        </p:cNvPr>
        <p:cNvGrpSpPr/>
        <p:nvPr/>
      </p:nvGrpSpPr>
      <p:grpSpPr>
        <a:xfrm>
          <a:off x="0" y="0"/>
          <a:ext cx="0" cy="0"/>
          <a:chOff x="0" y="0"/>
          <a:chExt cx="0" cy="0"/>
        </a:xfrm>
      </p:grpSpPr>
      <p:pic>
        <p:nvPicPr>
          <p:cNvPr id="14337" name="Picture 2" descr="C:\Documents and Settings\PlummO01\Desktop\KCC_Logo_New_2012_Framed.jpg">
            <a:extLst>
              <a:ext uri="{FF2B5EF4-FFF2-40B4-BE49-F238E27FC236}">
                <a16:creationId xmlns:a16="http://schemas.microsoft.com/office/drawing/2014/main" id="{56D60C0F-6745-A09A-53F2-9C9E0A2341E2}"/>
              </a:ext>
            </a:extLst>
          </p:cNvPr>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cxnSp>
        <p:nvCxnSpPr>
          <p:cNvPr id="14341" name="Straight Connector 6">
            <a:extLst>
              <a:ext uri="{FF2B5EF4-FFF2-40B4-BE49-F238E27FC236}">
                <a16:creationId xmlns:a16="http://schemas.microsoft.com/office/drawing/2014/main" id="{0F72C400-6D7A-4EA7-9F53-1E2B1008B5A4}"/>
              </a:ext>
            </a:extLst>
          </p:cNvPr>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3" name="Subtitle 2">
            <a:extLst>
              <a:ext uri="{FF2B5EF4-FFF2-40B4-BE49-F238E27FC236}">
                <a16:creationId xmlns:a16="http://schemas.microsoft.com/office/drawing/2014/main" id="{662E79AF-498E-C947-FF2E-6CEAC53DAD06}"/>
              </a:ext>
            </a:extLst>
          </p:cNvPr>
          <p:cNvSpPr txBox="1">
            <a:spLocks/>
          </p:cNvSpPr>
          <p:nvPr/>
        </p:nvSpPr>
        <p:spPr>
          <a:xfrm>
            <a:off x="539750" y="388695"/>
            <a:ext cx="6400800"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1700" b="1" kern="0">
                <a:solidFill>
                  <a:schemeClr val="bg1"/>
                </a:solidFill>
                <a:latin typeface="Arial" panose="020B0604020202020204" pitchFamily="34" charset="0"/>
                <a:cs typeface="Arial" panose="020B0604020202020204" pitchFamily="34" charset="0"/>
              </a:rPr>
              <a:t>Key Changes for SMEs</a:t>
            </a:r>
          </a:p>
        </p:txBody>
      </p:sp>
      <p:cxnSp>
        <p:nvCxnSpPr>
          <p:cNvPr id="2" name="Straight Connector 6">
            <a:extLst>
              <a:ext uri="{FF2B5EF4-FFF2-40B4-BE49-F238E27FC236}">
                <a16:creationId xmlns:a16="http://schemas.microsoft.com/office/drawing/2014/main" id="{A4F73FD7-42E5-B418-19FA-EEE953C02E43}"/>
              </a:ext>
            </a:extLst>
          </p:cNvPr>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graphicFrame>
        <p:nvGraphicFramePr>
          <p:cNvPr id="4" name="Diagram 3">
            <a:extLst>
              <a:ext uri="{FF2B5EF4-FFF2-40B4-BE49-F238E27FC236}">
                <a16:creationId xmlns:a16="http://schemas.microsoft.com/office/drawing/2014/main" id="{20566218-8C94-71E9-49C7-5B7FFF68AC11}"/>
              </a:ext>
            </a:extLst>
          </p:cNvPr>
          <p:cNvGraphicFramePr/>
          <p:nvPr>
            <p:extLst>
              <p:ext uri="{D42A27DB-BD31-4B8C-83A1-F6EECF244321}">
                <p14:modId xmlns:p14="http://schemas.microsoft.com/office/powerpoint/2010/main" val="4195107127"/>
              </p:ext>
            </p:extLst>
          </p:nvPr>
        </p:nvGraphicFramePr>
        <p:xfrm>
          <a:off x="576262" y="1196975"/>
          <a:ext cx="8027988" cy="43838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a:extLst>
              <a:ext uri="{FF2B5EF4-FFF2-40B4-BE49-F238E27FC236}">
                <a16:creationId xmlns:a16="http://schemas.microsoft.com/office/drawing/2014/main" id="{CDFC03F6-5ACC-6B22-C73E-DF27EF8775E0}"/>
              </a:ext>
            </a:extLst>
          </p:cNvPr>
          <p:cNvSpPr txBox="1"/>
          <p:nvPr/>
        </p:nvSpPr>
        <p:spPr>
          <a:xfrm>
            <a:off x="539750" y="5753100"/>
            <a:ext cx="4596130" cy="261610"/>
          </a:xfrm>
          <a:prstGeom prst="rect">
            <a:avLst/>
          </a:prstGeom>
          <a:noFill/>
        </p:spPr>
        <p:txBody>
          <a:bodyPr wrap="square" rtlCol="0">
            <a:spAutoFit/>
          </a:bodyPr>
          <a:lstStyle/>
          <a:p>
            <a:r>
              <a:rPr lang="en-GB" sz="1100">
                <a:solidFill>
                  <a:schemeClr val="tx1"/>
                </a:solidFill>
                <a:latin typeface="Arial" panose="020B0604020202020204" pitchFamily="34" charset="0"/>
                <a:cs typeface="Arial" panose="020B0604020202020204" pitchFamily="34" charset="0"/>
              </a:rPr>
              <a:t>*</a:t>
            </a:r>
            <a:r>
              <a:rPr lang="en-GB" sz="1100" i="1">
                <a:solidFill>
                  <a:schemeClr val="tx1"/>
                </a:solidFill>
                <a:latin typeface="Arial" panose="020B0604020202020204" pitchFamily="34" charset="0"/>
                <a:cs typeface="Arial" panose="020B0604020202020204" pitchFamily="34" charset="0"/>
              </a:rPr>
              <a:t>on contracts with a total value of £5m or more</a:t>
            </a:r>
          </a:p>
        </p:txBody>
      </p:sp>
    </p:spTree>
    <p:extLst>
      <p:ext uri="{BB962C8B-B14F-4D97-AF65-F5344CB8AC3E}">
        <p14:creationId xmlns:p14="http://schemas.microsoft.com/office/powerpoint/2010/main" val="1041001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Documents and Settings\PlummO01\Desktop\KCC_Logo_New_2012_Framed.jpg"/>
          <p:cNvPicPr>
            <a:picLocks noChangeAspect="1" noChangeArrowheads="1"/>
          </p:cNvPicPr>
          <p:nvPr/>
        </p:nvPicPr>
        <p:blipFill>
          <a:blip r:embed="rId3"/>
          <a:srcRect/>
          <a:stretch>
            <a:fillRect/>
          </a:stretch>
        </p:blipFill>
        <p:spPr bwMode="auto">
          <a:xfrm>
            <a:off x="7380288" y="5821363"/>
            <a:ext cx="1223962" cy="819150"/>
          </a:xfrm>
          <a:prstGeom prst="rect">
            <a:avLst/>
          </a:prstGeom>
          <a:noFill/>
          <a:ln w="9525">
            <a:noFill/>
            <a:miter lim="800000"/>
            <a:headEnd/>
            <a:tailEnd/>
          </a:ln>
        </p:spPr>
      </p:pic>
      <p:cxnSp>
        <p:nvCxnSpPr>
          <p:cNvPr id="14341" name="Straight Connector 6"/>
          <p:cNvCxnSpPr>
            <a:cxnSpLocks noChangeShapeType="1"/>
          </p:cNvCxnSpPr>
          <p:nvPr/>
        </p:nvCxnSpPr>
        <p:spPr bwMode="auto">
          <a:xfrm>
            <a:off x="539750" y="5661025"/>
            <a:ext cx="8027988" cy="0"/>
          </a:xfrm>
          <a:prstGeom prst="line">
            <a:avLst/>
          </a:prstGeom>
          <a:noFill/>
          <a:ln w="12700">
            <a:solidFill>
              <a:schemeClr val="tx1"/>
            </a:solidFill>
            <a:round/>
            <a:headEnd/>
            <a:tailEnd/>
          </a:ln>
        </p:spPr>
      </p:cxnSp>
      <p:sp>
        <p:nvSpPr>
          <p:cNvPr id="3" name="Subtitle 2">
            <a:extLst>
              <a:ext uri="{FF2B5EF4-FFF2-40B4-BE49-F238E27FC236}">
                <a16:creationId xmlns:a16="http://schemas.microsoft.com/office/drawing/2014/main" id="{16BABC27-FDC8-F23A-4871-CFE1ACF52765}"/>
              </a:ext>
            </a:extLst>
          </p:cNvPr>
          <p:cNvSpPr txBox="1">
            <a:spLocks/>
          </p:cNvSpPr>
          <p:nvPr/>
        </p:nvSpPr>
        <p:spPr>
          <a:xfrm>
            <a:off x="539750" y="388695"/>
            <a:ext cx="6400800" cy="360518"/>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pPr marL="0" indent="0" eaLnBrk="1" hangingPunct="1">
              <a:buNone/>
            </a:pPr>
            <a:r>
              <a:rPr lang="en-GB" altLang="en-US" sz="1700" b="1" kern="0">
                <a:solidFill>
                  <a:schemeClr val="bg1"/>
                </a:solidFill>
                <a:latin typeface="Arial" panose="020B0604020202020204" pitchFamily="34" charset="0"/>
                <a:cs typeface="Arial" panose="020B0604020202020204" pitchFamily="34" charset="0"/>
              </a:rPr>
              <a:t>Key Questions</a:t>
            </a:r>
          </a:p>
        </p:txBody>
      </p:sp>
      <p:graphicFrame>
        <p:nvGraphicFramePr>
          <p:cNvPr id="5" name="Diagram 4">
            <a:extLst>
              <a:ext uri="{FF2B5EF4-FFF2-40B4-BE49-F238E27FC236}">
                <a16:creationId xmlns:a16="http://schemas.microsoft.com/office/drawing/2014/main" id="{C08D7A4D-6A6C-D58C-BA61-F7296777B504}"/>
              </a:ext>
            </a:extLst>
          </p:cNvPr>
          <p:cNvGraphicFramePr/>
          <p:nvPr>
            <p:extLst>
              <p:ext uri="{D42A27DB-BD31-4B8C-83A1-F6EECF244321}">
                <p14:modId xmlns:p14="http://schemas.microsoft.com/office/powerpoint/2010/main" val="452043812"/>
              </p:ext>
            </p:extLst>
          </p:nvPr>
        </p:nvGraphicFramePr>
        <p:xfrm>
          <a:off x="251926" y="1196974"/>
          <a:ext cx="8574833"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32436777"/>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a:ea typeface="MS Gothic"/>
        <a:cs typeface="MS Gothic"/>
      </a:majorFont>
      <a:minorFont>
        <a:latin typeface="Calibri"/>
        <a:ea typeface="MS Gothic"/>
        <a:cs typeface="MS 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Calibri" pitchFamily="32" charset="0"/>
          <a:buNone/>
          <a:tabLst/>
          <a:defRPr kumimoji="0" lang="en-GB" sz="1800" b="0" i="0" u="none" strike="noStrike" cap="none" normalizeH="0" baseline="0" smtClean="0">
            <a:ln>
              <a:noFill/>
            </a:ln>
            <a:solidFill>
              <a:schemeClr val="bg1"/>
            </a:solidFill>
            <a:effectLst/>
            <a:latin typeface="Calibri"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Calibri" pitchFamily="32" charset="0"/>
          <a:buNone/>
          <a:tabLst/>
          <a:defRPr kumimoji="0" lang="en-GB" sz="1800" b="0" i="0" u="none" strike="noStrike" cap="none" normalizeH="0" baseline="0" smtClean="0">
            <a:ln>
              <a:noFill/>
            </a:ln>
            <a:solidFill>
              <a:schemeClr val="bg1"/>
            </a:solidFill>
            <a:effectLst/>
            <a:latin typeface="Calibri" pitchFamily="32"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IPS_Global_PPT_Template">
  <a:themeElements>
    <a:clrScheme name="Custom 25">
      <a:dk1>
        <a:srgbClr val="324067"/>
      </a:dk1>
      <a:lt1>
        <a:srgbClr val="FFFFFF"/>
      </a:lt1>
      <a:dk2>
        <a:srgbClr val="000000"/>
      </a:dk2>
      <a:lt2>
        <a:srgbClr val="FFFFFF"/>
      </a:lt2>
      <a:accent1>
        <a:srgbClr val="00A7D4"/>
      </a:accent1>
      <a:accent2>
        <a:srgbClr val="B2015C"/>
      </a:accent2>
      <a:accent3>
        <a:srgbClr val="009460"/>
      </a:accent3>
      <a:accent4>
        <a:srgbClr val="7030A0"/>
      </a:accent4>
      <a:accent5>
        <a:srgbClr val="E15F00"/>
      </a:accent5>
      <a:accent6>
        <a:srgbClr val="62BD19"/>
      </a:accent6>
      <a:hlink>
        <a:srgbClr val="E80649"/>
      </a:hlink>
      <a:folHlink>
        <a:srgbClr val="E80649"/>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accent2"/>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accent2"/>
            </a:solidFill>
            <a:effectLst/>
            <a:latin typeface="Calibri" pitchFamily="34" charset="0"/>
          </a:defRPr>
        </a:defPPr>
      </a:lstStyle>
    </a:lnDef>
  </a:objectDefaults>
  <a:extraClrSchemeLst>
    <a:extraClrScheme>
      <a:clrScheme name="Default Design 1">
        <a:dk1>
          <a:srgbClr val="000000"/>
        </a:dk1>
        <a:lt1>
          <a:srgbClr val="FFFFFF"/>
        </a:lt1>
        <a:dk2>
          <a:srgbClr val="000000"/>
        </a:dk2>
        <a:lt2>
          <a:srgbClr val="DDDDDD"/>
        </a:lt2>
        <a:accent1>
          <a:srgbClr val="00CCFF"/>
        </a:accent1>
        <a:accent2>
          <a:srgbClr val="003366"/>
        </a:accent2>
        <a:accent3>
          <a:srgbClr val="FFFFFF"/>
        </a:accent3>
        <a:accent4>
          <a:srgbClr val="000000"/>
        </a:accent4>
        <a:accent5>
          <a:srgbClr val="AAE2FF"/>
        </a:accent5>
        <a:accent6>
          <a:srgbClr val="002D5C"/>
        </a:accent6>
        <a:hlink>
          <a:srgbClr val="B2015C"/>
        </a:hlink>
        <a:folHlink>
          <a:srgbClr val="00946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CIPS_Global_PPT_Template">
  <a:themeElements>
    <a:clrScheme name="Custom 25">
      <a:dk1>
        <a:srgbClr val="324067"/>
      </a:dk1>
      <a:lt1>
        <a:srgbClr val="FFFFFF"/>
      </a:lt1>
      <a:dk2>
        <a:srgbClr val="000000"/>
      </a:dk2>
      <a:lt2>
        <a:srgbClr val="FFFFFF"/>
      </a:lt2>
      <a:accent1>
        <a:srgbClr val="00A7D4"/>
      </a:accent1>
      <a:accent2>
        <a:srgbClr val="B2015C"/>
      </a:accent2>
      <a:accent3>
        <a:srgbClr val="009460"/>
      </a:accent3>
      <a:accent4>
        <a:srgbClr val="7030A0"/>
      </a:accent4>
      <a:accent5>
        <a:srgbClr val="E15F00"/>
      </a:accent5>
      <a:accent6>
        <a:srgbClr val="62BD19"/>
      </a:accent6>
      <a:hlink>
        <a:srgbClr val="E80649"/>
      </a:hlink>
      <a:folHlink>
        <a:srgbClr val="E80649"/>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accent2"/>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accent2"/>
            </a:solidFill>
            <a:effectLst/>
            <a:latin typeface="Calibri" pitchFamily="34" charset="0"/>
          </a:defRPr>
        </a:defPPr>
      </a:lstStyle>
    </a:lnDef>
  </a:objectDefaults>
  <a:extraClrSchemeLst>
    <a:extraClrScheme>
      <a:clrScheme name="Default Design 1">
        <a:dk1>
          <a:srgbClr val="000000"/>
        </a:dk1>
        <a:lt1>
          <a:srgbClr val="FFFFFF"/>
        </a:lt1>
        <a:dk2>
          <a:srgbClr val="000000"/>
        </a:dk2>
        <a:lt2>
          <a:srgbClr val="DDDDDD"/>
        </a:lt2>
        <a:accent1>
          <a:srgbClr val="00CCFF"/>
        </a:accent1>
        <a:accent2>
          <a:srgbClr val="003366"/>
        </a:accent2>
        <a:accent3>
          <a:srgbClr val="FFFFFF"/>
        </a:accent3>
        <a:accent4>
          <a:srgbClr val="000000"/>
        </a:accent4>
        <a:accent5>
          <a:srgbClr val="AAE2FF"/>
        </a:accent5>
        <a:accent6>
          <a:srgbClr val="002D5C"/>
        </a:accent6>
        <a:hlink>
          <a:srgbClr val="B2015C"/>
        </a:hlink>
        <a:folHlink>
          <a:srgbClr val="00946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5_CIPS_Global_PPT_Template">
  <a:themeElements>
    <a:clrScheme name="Custom 34">
      <a:dk1>
        <a:srgbClr val="003366"/>
      </a:dk1>
      <a:lt1>
        <a:srgbClr val="FFFFFF"/>
      </a:lt1>
      <a:dk2>
        <a:srgbClr val="003366"/>
      </a:dk2>
      <a:lt2>
        <a:srgbClr val="FFFFFF"/>
      </a:lt2>
      <a:accent1>
        <a:srgbClr val="00CCFF"/>
      </a:accent1>
      <a:accent2>
        <a:srgbClr val="B2015C"/>
      </a:accent2>
      <a:accent3>
        <a:srgbClr val="009460"/>
      </a:accent3>
      <a:accent4>
        <a:srgbClr val="7030A0"/>
      </a:accent4>
      <a:accent5>
        <a:srgbClr val="E15F00"/>
      </a:accent5>
      <a:accent6>
        <a:srgbClr val="62BD19"/>
      </a:accent6>
      <a:hlink>
        <a:srgbClr val="E80649"/>
      </a:hlink>
      <a:folHlink>
        <a:srgbClr val="E80649"/>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accent2"/>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accent2"/>
            </a:solidFill>
            <a:effectLst/>
            <a:latin typeface="Calibri" pitchFamily="34" charset="0"/>
          </a:defRPr>
        </a:defPPr>
      </a:lstStyle>
    </a:lnDef>
  </a:objectDefaults>
  <a:extraClrSchemeLst>
    <a:extraClrScheme>
      <a:clrScheme name="Default Design 1">
        <a:dk1>
          <a:srgbClr val="000000"/>
        </a:dk1>
        <a:lt1>
          <a:srgbClr val="FFFFFF"/>
        </a:lt1>
        <a:dk2>
          <a:srgbClr val="000000"/>
        </a:dk2>
        <a:lt2>
          <a:srgbClr val="DDDDDD"/>
        </a:lt2>
        <a:accent1>
          <a:srgbClr val="00CCFF"/>
        </a:accent1>
        <a:accent2>
          <a:srgbClr val="003366"/>
        </a:accent2>
        <a:accent3>
          <a:srgbClr val="FFFFFF"/>
        </a:accent3>
        <a:accent4>
          <a:srgbClr val="000000"/>
        </a:accent4>
        <a:accent5>
          <a:srgbClr val="AAE2FF"/>
        </a:accent5>
        <a:accent6>
          <a:srgbClr val="002D5C"/>
        </a:accent6>
        <a:hlink>
          <a:srgbClr val="B2015C"/>
        </a:hlink>
        <a:folHlink>
          <a:srgbClr val="00946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9D5A45C1BE6F43B2BF965D6CD9C996" ma:contentTypeVersion="17" ma:contentTypeDescription="Create a new document." ma:contentTypeScope="" ma:versionID="e301a635b3d4d09150751266f9f122e2">
  <xsd:schema xmlns:xsd="http://www.w3.org/2001/XMLSchema" xmlns:xs="http://www.w3.org/2001/XMLSchema" xmlns:p="http://schemas.microsoft.com/office/2006/metadata/properties" xmlns:ns2="9bfebbd7-0555-468c-922d-e6dfc528c79f" xmlns:ns3="4f896d81-be71-4057-8b6a-e5a63b53d778" targetNamespace="http://schemas.microsoft.com/office/2006/metadata/properties" ma:root="true" ma:fieldsID="c07821f9805ddaa7c6debaf0864dc81c" ns2:_="" ns3:_="">
    <xsd:import namespace="9bfebbd7-0555-468c-922d-e6dfc528c79f"/>
    <xsd:import namespace="4f896d81-be71-4057-8b6a-e5a63b53d77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febbd7-0555-468c-922d-e6dfc528c7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f80089c-2ddf-4c5d-a009-f768e38e2bb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f896d81-be71-4057-8b6a-e5a63b53d77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076fada-742f-4f7a-bfe6-cf438b84945f}" ma:internalName="TaxCatchAll" ma:showField="CatchAllData" ma:web="4f896d81-be71-4057-8b6a-e5a63b53d77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f896d81-be71-4057-8b6a-e5a63b53d778" xsi:nil="true"/>
    <lcf76f155ced4ddcb4097134ff3c332f xmlns="9bfebbd7-0555-468c-922d-e6dfc528c79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790A01-FEE9-4FBA-95C9-6EB2B01F09C1}">
  <ds:schemaRefs>
    <ds:schemaRef ds:uri="4f896d81-be71-4057-8b6a-e5a63b53d778"/>
    <ds:schemaRef ds:uri="9bfebbd7-0555-468c-922d-e6dfc528c7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3B21D0A-D47A-41F9-86F5-6B10730A8D77}">
  <ds:schemaRefs>
    <ds:schemaRef ds:uri="4f896d81-be71-4057-8b6a-e5a63b53d778"/>
    <ds:schemaRef ds:uri="9bfebbd7-0555-468c-922d-e6dfc528c7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2109A00-FA8E-4D09-B6B4-071F957C2F43}">
  <ds:schemaRefs>
    <ds:schemaRef ds:uri="http://schemas.microsoft.com/sharepoint/v3/contenttype/forms"/>
  </ds:schemaRefs>
</ds:datastoreItem>
</file>

<file path=docMetadata/LabelInfo.xml><?xml version="1.0" encoding="utf-8"?>
<clbl:labelList xmlns:clbl="http://schemas.microsoft.com/office/2020/mipLabelMetadata">
  <clbl:label id="{3253a20d-c735-4bfe-a8b7-3e6ab37f5f90}" enabled="0" method="" siteId="{3253a20d-c735-4bfe-a8b7-3e6ab37f5f90}" removed="1"/>
</clbl:labelList>
</file>

<file path=docProps/app.xml><?xml version="1.0" encoding="utf-8"?>
<Properties xmlns="http://schemas.openxmlformats.org/officeDocument/2006/extended-properties" xmlns:vt="http://schemas.openxmlformats.org/officeDocument/2006/docPropsVTypes">
  <TotalTime>0</TotalTime>
  <Words>1594</Words>
  <Application>Microsoft Office PowerPoint</Application>
  <PresentationFormat>On-screen Show (4:3)</PresentationFormat>
  <Paragraphs>145</Paragraphs>
  <Slides>10</Slides>
  <Notes>10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10</vt:i4>
      </vt:variant>
    </vt:vector>
  </HeadingPairs>
  <TitlesOfParts>
    <vt:vector size="18" baseType="lpstr">
      <vt:lpstr>Arial</vt:lpstr>
      <vt:lpstr>Calibri</vt:lpstr>
      <vt:lpstr>Times New Roman</vt:lpstr>
      <vt:lpstr>Wingdings</vt:lpstr>
      <vt:lpstr>Office Theme</vt:lpstr>
      <vt:lpstr>CIPS_Global_PPT_Template</vt:lpstr>
      <vt:lpstr>7_CIPS_Global_PPT_Template</vt:lpstr>
      <vt:lpstr>15_CIPS_Global_PPT_Template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2007 sample slides to use with template</dc:title>
  <dc:creator>tojo</dc:creator>
  <cp:lastModifiedBy>Sarah Nurden - GT GC</cp:lastModifiedBy>
  <cp:revision>2</cp:revision>
  <cp:lastPrinted>2019-06-03T15:07:44Z</cp:lastPrinted>
  <dcterms:modified xsi:type="dcterms:W3CDTF">2024-09-03T07:51:58Z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0x010100EB9D5A45C1BE6F43B2BF965D6CD9C996</vt:lpwstr>
  </property>
  <property fmtid="{D5CDD505-2E9C-101B-9397-08002B2CF9AE}" pid="3" name="_dlc_DocIdItemGuid">
    <vt:lpwstr>9172b830-6003-4555-91c2-379285a4b3a3</vt:lpwstr>
  </property>
  <property fmtid="{D5CDD505-2E9C-101B-9397-08002B2CF9AE}" pid="4" name="Environmental performance grouping">
    <vt:lpwstr>Not applicable</vt:lpwstr>
  </property>
  <property fmtid="{D5CDD505-2E9C-101B-9397-08002B2CF9AE}" pid="5" name="Category">
    <vt:lpwstr>Communication</vt:lpwstr>
  </property>
  <property fmtid="{D5CDD505-2E9C-101B-9397-08002B2CF9AE}" pid="6" name="Ways of working">
    <vt:lpwstr>1</vt:lpwstr>
  </property>
  <property fmtid="{D5CDD505-2E9C-101B-9397-08002B2CF9AE}" pid="7" name="PublishingExpirationDate">
    <vt:lpwstr/>
  </property>
  <property fmtid="{D5CDD505-2E9C-101B-9397-08002B2CF9AE}" pid="8" name="Directorate">
    <vt:lpwstr>All</vt:lpwstr>
  </property>
  <property fmtid="{D5CDD505-2E9C-101B-9397-08002B2CF9AE}" pid="9" name="PublishingStartDate">
    <vt:lpwstr/>
  </property>
  <property fmtid="{D5CDD505-2E9C-101B-9397-08002B2CF9AE}" pid="10" name="Structure chart">
    <vt:bool>false</vt:bool>
  </property>
  <property fmtid="{D5CDD505-2E9C-101B-9397-08002B2CF9AE}" pid="11" name="_dlc_DocId">
    <vt:lpwstr>HDA2S5J67HAM-54-383</vt:lpwstr>
  </property>
  <property fmtid="{D5CDD505-2E9C-101B-9397-08002B2CF9AE}" pid="12" name="_dlc_DocIdUrl">
    <vt:lpwstr>http://knet/ourcouncil/_layouts/DocIdRedir.aspx?ID=HDA2S5J67HAM-54-383, HDA2S5J67HAM-54-383</vt:lpwstr>
  </property>
  <property fmtid="{D5CDD505-2E9C-101B-9397-08002B2CF9AE}" pid="13" name="MediaServiceImageTags">
    <vt:lpwstr/>
  </property>
</Properties>
</file>